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9" y="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68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9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6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7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6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2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8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2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5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4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4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36" r:id="rId6"/>
    <p:sldLayoutId id="2147483741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072BA-CAF3-44F6-BB52-95FF5A17A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19" r="1198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5" name="Rectangle 28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43F3B-BC35-4026-86B4-1C57588A3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/>
              <a:t>Enterprise Search using speech via PocketSphinx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CBF74-40CC-4A0E-AEA1-FD8A270D7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Roopesh Munnaluri</a:t>
            </a:r>
          </a:p>
          <a:p>
            <a:r>
              <a:rPr lang="en-US" sz="2000" dirty="0"/>
              <a:t>Advisor: Michael Jonas</a:t>
            </a:r>
          </a:p>
          <a:p>
            <a:r>
              <a:rPr lang="en-US" sz="2000" dirty="0"/>
              <a:t>Date: 12/11/2020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82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A189-076A-4D09-B6D0-B98BB557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038" y="548640"/>
            <a:ext cx="10567658" cy="1179576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CC19-4464-4F21-983B-0F6DBB580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48" y="2254552"/>
            <a:ext cx="10780534" cy="3927324"/>
          </a:xfrm>
        </p:spPr>
        <p:txBody>
          <a:bodyPr/>
          <a:lstStyle/>
          <a:p>
            <a:r>
              <a:rPr lang="en-US" dirty="0"/>
              <a:t>Generating Language model</a:t>
            </a:r>
          </a:p>
          <a:p>
            <a:r>
              <a:rPr lang="en-US" dirty="0"/>
              <a:t>Testing Language Model</a:t>
            </a:r>
          </a:p>
          <a:p>
            <a:r>
              <a:rPr lang="en-US" dirty="0"/>
              <a:t>Develop an android application with the chosen GUI</a:t>
            </a:r>
          </a:p>
          <a:p>
            <a:r>
              <a:rPr lang="en-US" dirty="0"/>
              <a:t>Integrate PocketSphinx with android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22339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D688-21FD-4526-8B39-DEFD8822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149" y="548640"/>
            <a:ext cx="10669547" cy="1179576"/>
          </a:xfrm>
        </p:spPr>
        <p:txBody>
          <a:bodyPr>
            <a:normAutofit/>
          </a:bodyPr>
          <a:lstStyle/>
          <a:p>
            <a:r>
              <a:rPr lang="en-US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C3366-CC97-4FC1-86E4-44B172A7D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07" y="2478024"/>
            <a:ext cx="10719589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Tools:</a:t>
            </a:r>
          </a:p>
          <a:p>
            <a:pPr marL="744538" lvl="1" indent="-287338">
              <a:buFont typeface="+mj-lt"/>
              <a:buAutoNum type="arabicPeriod"/>
            </a:pPr>
            <a:r>
              <a:rPr lang="en-US" sz="1800" dirty="0"/>
              <a:t>Android Studio</a:t>
            </a:r>
          </a:p>
          <a:p>
            <a:pPr marL="744538" lvl="1" indent="-287338">
              <a:buFont typeface="+mj-lt"/>
              <a:buAutoNum type="arabicPeriod"/>
            </a:pPr>
            <a:r>
              <a:rPr lang="en-US" sz="1800" dirty="0"/>
              <a:t>CMU SLM toolkit</a:t>
            </a:r>
          </a:p>
          <a:p>
            <a:pPr marL="744538" lvl="1" indent="-287338">
              <a:buFont typeface="+mj-lt"/>
              <a:buAutoNum type="arabicPeriod"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b="1" u="sng" dirty="0"/>
              <a:t>Dataset</a:t>
            </a:r>
          </a:p>
          <a:p>
            <a:pPr lvl="1"/>
            <a:r>
              <a:rPr lang="en-US" sz="1800" dirty="0"/>
              <a:t>A file with English transcripts.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A3F294C-25D8-418C-A10A-74535425EA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813664E-4482-442D-9011-22AD3190B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535" y="2969407"/>
            <a:ext cx="4117101" cy="3694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E68290-0CDF-4CE8-8B56-73CB5B6F5AA6}"/>
              </a:ext>
            </a:extLst>
          </p:cNvPr>
          <p:cNvSpPr txBox="1"/>
          <p:nvPr/>
        </p:nvSpPr>
        <p:spPr>
          <a:xfrm>
            <a:off x="7319749" y="2351964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50069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D688-21FD-4526-8B39-DEFD8822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DE150F-41A5-437B-98D1-9AE3A2728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u="sng" dirty="0"/>
              <a:t>Procedural Steps</a:t>
            </a:r>
            <a:r>
              <a:rPr lang="en-US" sz="2600" b="1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Generating frequency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Generating Vocabulary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Generating n-gram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Generating language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Generating binary </a:t>
            </a:r>
            <a:r>
              <a:rPr lang="en-US" sz="1800" dirty="0" err="1"/>
              <a:t>Ngram</a:t>
            </a:r>
            <a:r>
              <a:rPr lang="en-US" sz="1800" dirty="0"/>
              <a:t> language model file(DMP file)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Executing PocketSphinx in UNIX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Integrating with Android Studio</a:t>
            </a:r>
          </a:p>
        </p:txBody>
      </p:sp>
    </p:spTree>
    <p:extLst>
      <p:ext uri="{BB962C8B-B14F-4D97-AF65-F5344CB8AC3E}">
        <p14:creationId xmlns:p14="http://schemas.microsoft.com/office/powerpoint/2010/main" val="307192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6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072BA-CAF3-44F6-BB52-95FF5A17A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77" name="Rectangle 6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BFE5BA52-BB82-4F20-8766-206E44EDBFB0}"/>
              </a:ext>
            </a:extLst>
          </p:cNvPr>
          <p:cNvSpPr txBox="1">
            <a:spLocks/>
          </p:cNvSpPr>
          <p:nvPr/>
        </p:nvSpPr>
        <p:spPr>
          <a:xfrm>
            <a:off x="15154" y="-238323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8B800DDE-301B-4549-8D2C-A2E79E8EF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2" y="1348918"/>
            <a:ext cx="5777552" cy="47582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6CE705-144E-44CC-B051-6211BEFD7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4" y="1270973"/>
            <a:ext cx="11864452" cy="1550269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09A1620C-44D6-4F03-B722-5652A5DB4A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226" y="3178972"/>
            <a:ext cx="6980156" cy="23301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2987D1-3093-4796-83AC-19E638F1F65A}"/>
              </a:ext>
            </a:extLst>
          </p:cNvPr>
          <p:cNvSpPr txBox="1"/>
          <p:nvPr/>
        </p:nvSpPr>
        <p:spPr>
          <a:xfrm>
            <a:off x="947738" y="6185129"/>
            <a:ext cx="331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Generating Language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5C626-8E2F-4F4E-AD85-C13230AAC9C0}"/>
              </a:ext>
            </a:extLst>
          </p:cNvPr>
          <p:cNvSpPr txBox="1"/>
          <p:nvPr/>
        </p:nvSpPr>
        <p:spPr>
          <a:xfrm>
            <a:off x="6324600" y="5767725"/>
            <a:ext cx="29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Testing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343479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6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072BA-CAF3-44F6-BB52-95FF5A17A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77" name="Rectangle 6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BFE5BA52-BB82-4F20-8766-206E44EDBFB0}"/>
              </a:ext>
            </a:extLst>
          </p:cNvPr>
          <p:cNvSpPr txBox="1">
            <a:spLocks/>
          </p:cNvSpPr>
          <p:nvPr/>
        </p:nvSpPr>
        <p:spPr>
          <a:xfrm>
            <a:off x="438237" y="84676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A927963-E4F7-4D7D-A880-8F9704E4D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77" y="1348918"/>
            <a:ext cx="2510980" cy="4809692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6E717D-A1F0-42DA-9B65-29AE4C1F0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813" y="1221010"/>
            <a:ext cx="2547258" cy="48791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F599E2-BA85-4B7F-A689-0A0CF2644DA1}"/>
              </a:ext>
            </a:extLst>
          </p:cNvPr>
          <p:cNvSpPr txBox="1"/>
          <p:nvPr/>
        </p:nvSpPr>
        <p:spPr>
          <a:xfrm>
            <a:off x="1691640" y="6334760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Home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BBFD4-F96B-444C-8AF0-948B89A410AA}"/>
              </a:ext>
            </a:extLst>
          </p:cNvPr>
          <p:cNvSpPr txBox="1"/>
          <p:nvPr/>
        </p:nvSpPr>
        <p:spPr>
          <a:xfrm>
            <a:off x="6395720" y="6233160"/>
            <a:ext cx="244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Choosing Enterprise</a:t>
            </a:r>
          </a:p>
        </p:txBody>
      </p:sp>
    </p:spTree>
    <p:extLst>
      <p:ext uri="{BB962C8B-B14F-4D97-AF65-F5344CB8AC3E}">
        <p14:creationId xmlns:p14="http://schemas.microsoft.com/office/powerpoint/2010/main" val="61538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6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072BA-CAF3-44F6-BB52-95FF5A17A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77" name="Rectangle 6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BFE5BA52-BB82-4F20-8766-206E44EDBFB0}"/>
              </a:ext>
            </a:extLst>
          </p:cNvPr>
          <p:cNvSpPr txBox="1">
            <a:spLocks/>
          </p:cNvSpPr>
          <p:nvPr/>
        </p:nvSpPr>
        <p:spPr>
          <a:xfrm>
            <a:off x="97877" y="-164244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B48343-9C3E-4E08-A9A8-F55FDBFD5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69" y="1108476"/>
            <a:ext cx="2458348" cy="4896084"/>
          </a:xfrm>
          <a:prstGeom prst="rect">
            <a:avLst/>
          </a:prstGeo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2647ED9-BA34-489D-B05E-59AA6813A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22" y="1473670"/>
            <a:ext cx="2431730" cy="46578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F7623B-5651-490B-B11B-F51ABE082108}"/>
              </a:ext>
            </a:extLst>
          </p:cNvPr>
          <p:cNvSpPr txBox="1"/>
          <p:nvPr/>
        </p:nvSpPr>
        <p:spPr>
          <a:xfrm>
            <a:off x="1879600" y="6131560"/>
            <a:ext cx="220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Recognizing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79645-5A9A-4304-8F36-C2274656360E}"/>
              </a:ext>
            </a:extLst>
          </p:cNvPr>
          <p:cNvSpPr txBox="1"/>
          <p:nvPr/>
        </p:nvSpPr>
        <p:spPr>
          <a:xfrm>
            <a:off x="6452327" y="6195166"/>
            <a:ext cx="220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Redirecting</a:t>
            </a:r>
          </a:p>
        </p:txBody>
      </p:sp>
    </p:spTree>
    <p:extLst>
      <p:ext uri="{BB962C8B-B14F-4D97-AF65-F5344CB8AC3E}">
        <p14:creationId xmlns:p14="http://schemas.microsoft.com/office/powerpoint/2010/main" val="426921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186A-CA60-4CBD-BD32-32C023CC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25" y="548640"/>
            <a:ext cx="10168128" cy="1179576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B34F-E6F0-4DED-BD96-9E3E9A31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40" y="2478024"/>
            <a:ext cx="10168128" cy="3694176"/>
          </a:xfrm>
        </p:spPr>
        <p:txBody>
          <a:bodyPr/>
          <a:lstStyle/>
          <a:p>
            <a:r>
              <a:rPr lang="en-US" dirty="0"/>
              <a:t>Generated Language model</a:t>
            </a:r>
          </a:p>
          <a:p>
            <a:r>
              <a:rPr lang="en-US" dirty="0"/>
              <a:t>Tested Language Model</a:t>
            </a:r>
          </a:p>
          <a:p>
            <a:r>
              <a:rPr lang="en-US" dirty="0"/>
              <a:t>Developed an android application with the chosen GUI    </a:t>
            </a:r>
          </a:p>
          <a:p>
            <a:r>
              <a:rPr lang="en-US" dirty="0"/>
              <a:t>Integrated PocketSphinx in the android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3114792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125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Neue Haas Grotesk Text Pro</vt:lpstr>
      <vt:lpstr>AccentBoxVTI</vt:lpstr>
      <vt:lpstr>Enterprise Search using speech via PocketSphinx</vt:lpstr>
      <vt:lpstr>Objectives</vt:lpstr>
      <vt:lpstr>Approach</vt:lpstr>
      <vt:lpstr>Approach</vt:lpstr>
      <vt:lpstr>PowerPoint Presentation</vt:lpstr>
      <vt:lpstr>PowerPoint Presentation</vt:lpstr>
      <vt:lpstr>PowerPoint Presentation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Search using speech via PocketSphinx</dc:title>
  <dc:creator>Roopesh Munnaluri</dc:creator>
  <cp:lastModifiedBy>Roopesh Munnaluri</cp:lastModifiedBy>
  <cp:revision>19</cp:revision>
  <dcterms:created xsi:type="dcterms:W3CDTF">2020-12-10T13:52:21Z</dcterms:created>
  <dcterms:modified xsi:type="dcterms:W3CDTF">2020-12-11T04:45:22Z</dcterms:modified>
</cp:coreProperties>
</file>