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5"/>
  </p:notesMasterIdLst>
  <p:sldIdLst>
    <p:sldId id="256" r:id="rId2"/>
    <p:sldId id="258" r:id="rId3"/>
    <p:sldId id="259" r:id="rId4"/>
    <p:sldId id="261" r:id="rId5"/>
    <p:sldId id="260" r:id="rId6"/>
    <p:sldId id="262" r:id="rId7"/>
    <p:sldId id="273" r:id="rId8"/>
    <p:sldId id="263" r:id="rId9"/>
    <p:sldId id="264" r:id="rId10"/>
    <p:sldId id="265" r:id="rId11"/>
    <p:sldId id="268" r:id="rId12"/>
    <p:sldId id="267" r:id="rId13"/>
    <p:sldId id="272" r:id="rId14"/>
    <p:sldId id="269" r:id="rId15"/>
    <p:sldId id="270" r:id="rId16"/>
    <p:sldId id="271" r:id="rId17"/>
    <p:sldId id="275" r:id="rId18"/>
    <p:sldId id="276" r:id="rId19"/>
    <p:sldId id="279" r:id="rId20"/>
    <p:sldId id="277" r:id="rId21"/>
    <p:sldId id="278" r:id="rId22"/>
    <p:sldId id="281" r:id="rId23"/>
    <p:sldId id="274" r:id="rId2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5pPr>
    <a:lvl6pPr marL="2286000" algn="l" defTabSz="914400" rtl="0" eaLnBrk="1" latinLnBrk="0" hangingPunct="1">
      <a:defRPr kern="1200">
        <a:solidFill>
          <a:schemeClr val="tx1"/>
        </a:solidFill>
        <a:latin typeface="Franklin Gothic Book" panose="020B0503020102020204" pitchFamily="34" charset="0"/>
        <a:ea typeface="+mn-ea"/>
        <a:cs typeface="+mn-cs"/>
      </a:defRPr>
    </a:lvl6pPr>
    <a:lvl7pPr marL="2743200" algn="l" defTabSz="914400" rtl="0" eaLnBrk="1" latinLnBrk="0" hangingPunct="1">
      <a:defRPr kern="1200">
        <a:solidFill>
          <a:schemeClr val="tx1"/>
        </a:solidFill>
        <a:latin typeface="Franklin Gothic Book" panose="020B0503020102020204" pitchFamily="34" charset="0"/>
        <a:ea typeface="+mn-ea"/>
        <a:cs typeface="+mn-cs"/>
      </a:defRPr>
    </a:lvl7pPr>
    <a:lvl8pPr marL="3200400" algn="l" defTabSz="914400" rtl="0" eaLnBrk="1" latinLnBrk="0" hangingPunct="1">
      <a:defRPr kern="1200">
        <a:solidFill>
          <a:schemeClr val="tx1"/>
        </a:solidFill>
        <a:latin typeface="Franklin Gothic Book" panose="020B0503020102020204" pitchFamily="34" charset="0"/>
        <a:ea typeface="+mn-ea"/>
        <a:cs typeface="+mn-cs"/>
      </a:defRPr>
    </a:lvl8pPr>
    <a:lvl9pPr marL="3657600" algn="l" defTabSz="914400" rtl="0" eaLnBrk="1" latinLnBrk="0" hangingPunct="1">
      <a:defRPr kern="1200">
        <a:solidFill>
          <a:schemeClr val="tx1"/>
        </a:solidFill>
        <a:latin typeface="Franklin Gothic Book" panose="020B0503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8" d="100"/>
          <a:sy n="108" d="100"/>
        </p:scale>
        <p:origin x="7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C6AA-0954-4E5F-974E-1B263DD79E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25D7ED7-037F-40EB-98D9-456CE6DCFAB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2F345AB-6709-499E-83F6-9DDCFBF9ED96}" type="datetimeFigureOut">
              <a:rPr lang="en-US"/>
              <a:pPr>
                <a:defRPr/>
              </a:pPr>
              <a:t>12/4/2017</a:t>
            </a:fld>
            <a:endParaRPr lang="en-US"/>
          </a:p>
        </p:txBody>
      </p:sp>
      <p:sp>
        <p:nvSpPr>
          <p:cNvPr id="4" name="Slide Image Placeholder 3">
            <a:extLst>
              <a:ext uri="{FF2B5EF4-FFF2-40B4-BE49-F238E27FC236}">
                <a16:creationId xmlns:a16="http://schemas.microsoft.com/office/drawing/2014/main" id="{2B31013A-CA29-4793-A926-D5E939D41ED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2122614-1A13-4E7E-BBBA-84E6B651285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B495365-C053-4D94-AF5D-7D44EF0FD7F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62637B8C-8088-4C2A-8618-0869CF69562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0662C6F3-0008-4DB6-990E-50C45BF49F2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00BD136A-E347-4213-88D6-7FD5B94C53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4107E507-2F19-48EB-815F-5B7DE13F90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Datacenters powering Internet services are no longer simply a miscellaneous collection of machines co-located in a facility and wired up together.</a:t>
            </a:r>
          </a:p>
          <a:p>
            <a:pPr>
              <a:spcBef>
                <a:spcPct val="0"/>
              </a:spcBef>
            </a:pPr>
            <a:r>
              <a:rPr lang="en-US" altLang="en-US"/>
              <a:t>The software running on these systems, such as Gmail or Web search services, execute at a scale far beyond a single machine or a single rack.</a:t>
            </a:r>
          </a:p>
          <a:p>
            <a:pPr>
              <a:spcBef>
                <a:spcPct val="0"/>
              </a:spcBef>
            </a:pPr>
            <a:endParaRPr lang="en-US" altLang="en-US"/>
          </a:p>
          <a:p>
            <a:pPr>
              <a:spcBef>
                <a:spcPct val="0"/>
              </a:spcBef>
            </a:pPr>
            <a:r>
              <a:rPr lang="en-US" altLang="en-US"/>
              <a:t>Datacenters are essentially very large devices that consume electrical power and produce heat. The </a:t>
            </a:r>
          </a:p>
          <a:p>
            <a:pPr>
              <a:spcBef>
                <a:spcPct val="0"/>
              </a:spcBef>
            </a:pPr>
            <a:r>
              <a:rPr lang="en-US" altLang="en-US"/>
              <a:t>datacenter’s cooling system removes that heat—consuming additional energy in the process, whose </a:t>
            </a:r>
          </a:p>
          <a:p>
            <a:pPr>
              <a:spcBef>
                <a:spcPct val="0"/>
              </a:spcBef>
            </a:pPr>
            <a:r>
              <a:rPr lang="en-US" altLang="en-US"/>
              <a:t>heat must be removed as well. </a:t>
            </a:r>
          </a:p>
          <a:p>
            <a:pPr>
              <a:spcBef>
                <a:spcPct val="0"/>
              </a:spcBef>
            </a:pPr>
            <a:endParaRPr lang="en-US" altLang="en-US"/>
          </a:p>
          <a:p>
            <a:pPr>
              <a:spcBef>
                <a:spcPct val="0"/>
              </a:spcBef>
            </a:pPr>
            <a:endParaRPr lang="en-US" altLang="en-US"/>
          </a:p>
        </p:txBody>
      </p:sp>
      <p:sp>
        <p:nvSpPr>
          <p:cNvPr id="18436" name="Slide Number Placeholder 3">
            <a:extLst>
              <a:ext uri="{FF2B5EF4-FFF2-40B4-BE49-F238E27FC236}">
                <a16:creationId xmlns:a16="http://schemas.microsoft.com/office/drawing/2014/main" id="{CF668B38-9D05-4C74-971F-42C188F5DE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fontAlgn="base">
              <a:spcBef>
                <a:spcPct val="0"/>
              </a:spcBef>
              <a:spcAft>
                <a:spcPct val="0"/>
              </a:spcAft>
              <a:defRPr>
                <a:solidFill>
                  <a:schemeClr val="tx1"/>
                </a:solidFill>
                <a:latin typeface="Franklin Gothic Book" panose="020B0503020102020204" pitchFamily="34" charset="0"/>
              </a:defRPr>
            </a:lvl6pPr>
            <a:lvl7pPr marL="2971800" indent="-228600" defTabSz="457200" fontAlgn="base">
              <a:spcBef>
                <a:spcPct val="0"/>
              </a:spcBef>
              <a:spcAft>
                <a:spcPct val="0"/>
              </a:spcAft>
              <a:defRPr>
                <a:solidFill>
                  <a:schemeClr val="tx1"/>
                </a:solidFill>
                <a:latin typeface="Franklin Gothic Book" panose="020B0503020102020204" pitchFamily="34" charset="0"/>
              </a:defRPr>
            </a:lvl7pPr>
            <a:lvl8pPr marL="3429000" indent="-228600" defTabSz="457200" fontAlgn="base">
              <a:spcBef>
                <a:spcPct val="0"/>
              </a:spcBef>
              <a:spcAft>
                <a:spcPct val="0"/>
              </a:spcAft>
              <a:defRPr>
                <a:solidFill>
                  <a:schemeClr val="tx1"/>
                </a:solidFill>
                <a:latin typeface="Franklin Gothic Book" panose="020B0503020102020204" pitchFamily="34" charset="0"/>
              </a:defRPr>
            </a:lvl8pPr>
            <a:lvl9pPr marL="3886200" indent="-228600" defTabSz="457200" fontAlgn="base">
              <a:spcBef>
                <a:spcPct val="0"/>
              </a:spcBef>
              <a:spcAft>
                <a:spcPct val="0"/>
              </a:spcAft>
              <a:defRPr>
                <a:solidFill>
                  <a:schemeClr val="tx1"/>
                </a:solidFill>
                <a:latin typeface="Franklin Gothic Book" panose="020B0503020102020204" pitchFamily="34" charset="0"/>
              </a:defRPr>
            </a:lvl9pPr>
          </a:lstStyle>
          <a:p>
            <a:pPr fontAlgn="base">
              <a:spcBef>
                <a:spcPct val="0"/>
              </a:spcBef>
              <a:spcAft>
                <a:spcPct val="0"/>
              </a:spcAft>
            </a:pPr>
            <a:fld id="{3DD8290C-4A6F-4EDE-8A11-5AA558048386}" type="slidenum">
              <a:rPr lang="en-US" altLang="en-US">
                <a:latin typeface="Calibri" panose="020F0502020204030204" pitchFamily="34" charset="0"/>
              </a:rPr>
              <a:pPr fontAlgn="base">
                <a:spcBef>
                  <a:spcPct val="0"/>
                </a:spcBef>
                <a:spcAft>
                  <a:spcPct val="0"/>
                </a:spcAft>
              </a:pPr>
              <a:t>11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5B46E671-69B4-4D4A-B1B1-DE5BC400E1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34C40AEF-5D5E-45E5-BE18-3A3D085638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Leveraged(to gain advantage)</a:t>
            </a:r>
          </a:p>
        </p:txBody>
      </p:sp>
      <p:sp>
        <p:nvSpPr>
          <p:cNvPr id="25604" name="Slide Number Placeholder 3">
            <a:extLst>
              <a:ext uri="{FF2B5EF4-FFF2-40B4-BE49-F238E27FC236}">
                <a16:creationId xmlns:a16="http://schemas.microsoft.com/office/drawing/2014/main" id="{54AE2A60-C3E5-4C58-A7AD-28342A1C9F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fontAlgn="base">
              <a:spcBef>
                <a:spcPct val="0"/>
              </a:spcBef>
              <a:spcAft>
                <a:spcPct val="0"/>
              </a:spcAft>
              <a:defRPr>
                <a:solidFill>
                  <a:schemeClr val="tx1"/>
                </a:solidFill>
                <a:latin typeface="Franklin Gothic Book" panose="020B0503020102020204" pitchFamily="34" charset="0"/>
              </a:defRPr>
            </a:lvl6pPr>
            <a:lvl7pPr marL="2971800" indent="-228600" defTabSz="457200" fontAlgn="base">
              <a:spcBef>
                <a:spcPct val="0"/>
              </a:spcBef>
              <a:spcAft>
                <a:spcPct val="0"/>
              </a:spcAft>
              <a:defRPr>
                <a:solidFill>
                  <a:schemeClr val="tx1"/>
                </a:solidFill>
                <a:latin typeface="Franklin Gothic Book" panose="020B0503020102020204" pitchFamily="34" charset="0"/>
              </a:defRPr>
            </a:lvl7pPr>
            <a:lvl8pPr marL="3429000" indent="-228600" defTabSz="457200" fontAlgn="base">
              <a:spcBef>
                <a:spcPct val="0"/>
              </a:spcBef>
              <a:spcAft>
                <a:spcPct val="0"/>
              </a:spcAft>
              <a:defRPr>
                <a:solidFill>
                  <a:schemeClr val="tx1"/>
                </a:solidFill>
                <a:latin typeface="Franklin Gothic Book" panose="020B0503020102020204" pitchFamily="34" charset="0"/>
              </a:defRPr>
            </a:lvl8pPr>
            <a:lvl9pPr marL="3886200" indent="-228600" defTabSz="457200" fontAlgn="base">
              <a:spcBef>
                <a:spcPct val="0"/>
              </a:spcBef>
              <a:spcAft>
                <a:spcPct val="0"/>
              </a:spcAft>
              <a:defRPr>
                <a:solidFill>
                  <a:schemeClr val="tx1"/>
                </a:solidFill>
                <a:latin typeface="Franklin Gothic Book" panose="020B0503020102020204" pitchFamily="34" charset="0"/>
              </a:defRPr>
            </a:lvl9pPr>
          </a:lstStyle>
          <a:p>
            <a:pPr fontAlgn="base">
              <a:spcBef>
                <a:spcPct val="0"/>
              </a:spcBef>
              <a:spcAft>
                <a:spcPct val="0"/>
              </a:spcAft>
            </a:pPr>
            <a:fld id="{926CBF09-6EDF-44AC-9118-8106E17B7036}" type="slidenum">
              <a:rPr lang="en-US" altLang="en-US">
                <a:latin typeface="Calibri" panose="020F0502020204030204" pitchFamily="34" charset="0"/>
              </a:rPr>
              <a:pPr fontAlgn="base">
                <a:spcBef>
                  <a:spcPct val="0"/>
                </a:spcBef>
                <a:spcAft>
                  <a:spcPct val="0"/>
                </a:spcAft>
              </a:pPr>
              <a:t>17</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06672764-83C2-4029-8D29-2BDED026AD7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44C2EA96-72D4-4711-9AF2-F6F1010DB23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Leveraged(to gain advantage)</a:t>
            </a:r>
          </a:p>
        </p:txBody>
      </p:sp>
      <p:sp>
        <p:nvSpPr>
          <p:cNvPr id="29700" name="Slide Number Placeholder 3">
            <a:extLst>
              <a:ext uri="{FF2B5EF4-FFF2-40B4-BE49-F238E27FC236}">
                <a16:creationId xmlns:a16="http://schemas.microsoft.com/office/drawing/2014/main" id="{47220F2A-C604-4C15-84AB-288923809E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fontAlgn="base">
              <a:spcBef>
                <a:spcPct val="0"/>
              </a:spcBef>
              <a:spcAft>
                <a:spcPct val="0"/>
              </a:spcAft>
              <a:defRPr>
                <a:solidFill>
                  <a:schemeClr val="tx1"/>
                </a:solidFill>
                <a:latin typeface="Franklin Gothic Book" panose="020B0503020102020204" pitchFamily="34" charset="0"/>
              </a:defRPr>
            </a:lvl6pPr>
            <a:lvl7pPr marL="2971800" indent="-228600" defTabSz="457200" fontAlgn="base">
              <a:spcBef>
                <a:spcPct val="0"/>
              </a:spcBef>
              <a:spcAft>
                <a:spcPct val="0"/>
              </a:spcAft>
              <a:defRPr>
                <a:solidFill>
                  <a:schemeClr val="tx1"/>
                </a:solidFill>
                <a:latin typeface="Franklin Gothic Book" panose="020B0503020102020204" pitchFamily="34" charset="0"/>
              </a:defRPr>
            </a:lvl7pPr>
            <a:lvl8pPr marL="3429000" indent="-228600" defTabSz="457200" fontAlgn="base">
              <a:spcBef>
                <a:spcPct val="0"/>
              </a:spcBef>
              <a:spcAft>
                <a:spcPct val="0"/>
              </a:spcAft>
              <a:defRPr>
                <a:solidFill>
                  <a:schemeClr val="tx1"/>
                </a:solidFill>
                <a:latin typeface="Franklin Gothic Book" panose="020B0503020102020204" pitchFamily="34" charset="0"/>
              </a:defRPr>
            </a:lvl8pPr>
            <a:lvl9pPr marL="3886200" indent="-228600" defTabSz="457200" fontAlgn="base">
              <a:spcBef>
                <a:spcPct val="0"/>
              </a:spcBef>
              <a:spcAft>
                <a:spcPct val="0"/>
              </a:spcAft>
              <a:defRPr>
                <a:solidFill>
                  <a:schemeClr val="tx1"/>
                </a:solidFill>
                <a:latin typeface="Franklin Gothic Book" panose="020B0503020102020204" pitchFamily="34" charset="0"/>
              </a:defRPr>
            </a:lvl9pPr>
          </a:lstStyle>
          <a:p>
            <a:pPr fontAlgn="base">
              <a:spcBef>
                <a:spcPct val="0"/>
              </a:spcBef>
              <a:spcAft>
                <a:spcPct val="0"/>
              </a:spcAft>
            </a:pPr>
            <a:fld id="{0F956A01-0D35-4CFD-A901-45E0BE7DADC8}" type="slidenum">
              <a:rPr lang="en-US" altLang="en-US">
                <a:latin typeface="Calibri" panose="020F0502020204030204" pitchFamily="34" charset="0"/>
              </a:rPr>
              <a:pPr fontAlgn="base">
                <a:spcBef>
                  <a:spcPct val="0"/>
                </a:spcBef>
                <a:spcAft>
                  <a:spcPct val="0"/>
                </a:spcAft>
              </a:pPr>
              <a:t>20</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34B41B16-A3BB-4275-8820-5E9DCF401F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14CF7EB1-0B51-48FC-B778-52D655F82CC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Times New Roman" panose="02020603050405020304" pitchFamily="18" charset="0"/>
            </a:endParaRPr>
          </a:p>
        </p:txBody>
      </p:sp>
      <p:sp>
        <p:nvSpPr>
          <p:cNvPr id="32772" name="Slide Number Placeholder 3">
            <a:extLst>
              <a:ext uri="{FF2B5EF4-FFF2-40B4-BE49-F238E27FC236}">
                <a16:creationId xmlns:a16="http://schemas.microsoft.com/office/drawing/2014/main" id="{5502010B-36FF-4664-B965-D1285D85DF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fontAlgn="base">
              <a:spcBef>
                <a:spcPct val="0"/>
              </a:spcBef>
              <a:spcAft>
                <a:spcPct val="0"/>
              </a:spcAft>
              <a:defRPr>
                <a:solidFill>
                  <a:schemeClr val="tx1"/>
                </a:solidFill>
                <a:latin typeface="Franklin Gothic Book" panose="020B0503020102020204" pitchFamily="34" charset="0"/>
              </a:defRPr>
            </a:lvl6pPr>
            <a:lvl7pPr marL="2971800" indent="-228600" defTabSz="457200" fontAlgn="base">
              <a:spcBef>
                <a:spcPct val="0"/>
              </a:spcBef>
              <a:spcAft>
                <a:spcPct val="0"/>
              </a:spcAft>
              <a:defRPr>
                <a:solidFill>
                  <a:schemeClr val="tx1"/>
                </a:solidFill>
                <a:latin typeface="Franklin Gothic Book" panose="020B0503020102020204" pitchFamily="34" charset="0"/>
              </a:defRPr>
            </a:lvl7pPr>
            <a:lvl8pPr marL="3429000" indent="-228600" defTabSz="457200" fontAlgn="base">
              <a:spcBef>
                <a:spcPct val="0"/>
              </a:spcBef>
              <a:spcAft>
                <a:spcPct val="0"/>
              </a:spcAft>
              <a:defRPr>
                <a:solidFill>
                  <a:schemeClr val="tx1"/>
                </a:solidFill>
                <a:latin typeface="Franklin Gothic Book" panose="020B0503020102020204" pitchFamily="34" charset="0"/>
              </a:defRPr>
            </a:lvl8pPr>
            <a:lvl9pPr marL="3886200" indent="-228600" defTabSz="457200" fontAlgn="base">
              <a:spcBef>
                <a:spcPct val="0"/>
              </a:spcBef>
              <a:spcAft>
                <a:spcPct val="0"/>
              </a:spcAft>
              <a:defRPr>
                <a:solidFill>
                  <a:schemeClr val="tx1"/>
                </a:solidFill>
                <a:latin typeface="Franklin Gothic Book" panose="020B0503020102020204" pitchFamily="34" charset="0"/>
              </a:defRPr>
            </a:lvl9pPr>
          </a:lstStyle>
          <a:p>
            <a:pPr fontAlgn="base">
              <a:spcBef>
                <a:spcPct val="0"/>
              </a:spcBef>
              <a:spcAft>
                <a:spcPct val="0"/>
              </a:spcAft>
            </a:pPr>
            <a:fld id="{CB07EC4A-DEFD-49F7-8053-E38551261864}" type="slidenum">
              <a:rPr lang="en-US" altLang="en-US">
                <a:latin typeface="Calibri" panose="020F0502020204030204" pitchFamily="34" charset="0"/>
              </a:rPr>
              <a:pPr fontAlgn="base">
                <a:spcBef>
                  <a:spcPct val="0"/>
                </a:spcBef>
                <a:spcAft>
                  <a:spcPct val="0"/>
                </a:spcAft>
              </a:pPr>
              <a:t>22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889E00DB-B12D-405A-9A55-A8F975A89DC2}"/>
              </a:ext>
            </a:extLst>
          </p:cNvPr>
          <p:cNvGrpSpPr>
            <a:grpSpLocks/>
          </p:cNvGrpSpPr>
          <p:nvPr/>
        </p:nvGrpSpPr>
        <p:grpSpPr bwMode="auto">
          <a:xfrm>
            <a:off x="752475" y="744538"/>
            <a:ext cx="10674350" cy="5349875"/>
            <a:chOff x="752858" y="744469"/>
            <a:chExt cx="10674117" cy="5349671"/>
          </a:xfrm>
        </p:grpSpPr>
        <p:sp>
          <p:nvSpPr>
            <p:cNvPr id="5" name="Freeform 6">
              <a:extLst>
                <a:ext uri="{FF2B5EF4-FFF2-40B4-BE49-F238E27FC236}">
                  <a16:creationId xmlns:a16="http://schemas.microsoft.com/office/drawing/2014/main" id="{0258057F-8F48-49B5-8044-CF41464B647A}"/>
                </a:ext>
              </a:extLst>
            </p:cNvPr>
            <p:cNvSpPr>
              <a:spLocks/>
            </p:cNvSpPr>
            <p:nvPr/>
          </p:nvSpPr>
          <p:spPr bwMode="auto">
            <a:xfrm>
              <a:off x="8151962" y="1685652"/>
              <a:ext cx="3275013" cy="4408488"/>
            </a:xfrm>
            <a:custGeom>
              <a:avLst/>
              <a:gdLst>
                <a:gd name="T0" fmla="*/ 8761 w 10000"/>
                <a:gd name="T1" fmla="*/ 0 h 10000"/>
                <a:gd name="T2" fmla="*/ 10000 w 10000"/>
                <a:gd name="T3" fmla="*/ 0 h 10000"/>
                <a:gd name="T4" fmla="*/ 10000 w 10000"/>
                <a:gd name="T5" fmla="*/ 10000 h 10000"/>
                <a:gd name="T6" fmla="*/ 0 w 10000"/>
                <a:gd name="T7" fmla="*/ 10000 h 10000"/>
                <a:gd name="T8" fmla="*/ 0 w 10000"/>
                <a:gd name="T9" fmla="*/ 9126 h 10000"/>
                <a:gd name="T10" fmla="*/ 8761 w 10000"/>
                <a:gd name="T11" fmla="*/ 9127 h 10000"/>
                <a:gd name="T12" fmla="*/ 8761 w 10000"/>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 name="Freeform 6">
              <a:extLst>
                <a:ext uri="{FF2B5EF4-FFF2-40B4-BE49-F238E27FC236}">
                  <a16:creationId xmlns:a16="http://schemas.microsoft.com/office/drawing/2014/main" id="{E18ED7E3-C690-4102-80EA-A51EE9EA203F}"/>
                </a:ext>
              </a:extLst>
            </p:cNvPr>
            <p:cNvSpPr>
              <a:spLocks/>
            </p:cNvSpPr>
            <p:nvPr/>
          </p:nvSpPr>
          <p:spPr bwMode="auto">
            <a:xfrm flipH="1" flipV="1">
              <a:off x="752858" y="744469"/>
              <a:ext cx="3275668" cy="4408488"/>
            </a:xfrm>
            <a:custGeom>
              <a:avLst/>
              <a:gdLst>
                <a:gd name="T0" fmla="*/ 8763 w 10002"/>
                <a:gd name="T1" fmla="*/ 0 h 10000"/>
                <a:gd name="T2" fmla="*/ 10002 w 10002"/>
                <a:gd name="T3" fmla="*/ 0 h 10000"/>
                <a:gd name="T4" fmla="*/ 10002 w 10002"/>
                <a:gd name="T5" fmla="*/ 10000 h 10000"/>
                <a:gd name="T6" fmla="*/ 2 w 10002"/>
                <a:gd name="T7" fmla="*/ 10000 h 10000"/>
                <a:gd name="T8" fmla="*/ 0 w 10002"/>
                <a:gd name="T9" fmla="*/ 9125 h 10000"/>
                <a:gd name="T10" fmla="*/ 8763 w 10002"/>
                <a:gd name="T11" fmla="*/ 9128 h 10000"/>
                <a:gd name="T12" fmla="*/ 8763 w 10002"/>
                <a:gd name="T13" fmla="*/ 0 h 10000"/>
              </a:gdLst>
              <a:ahLst/>
              <a:cxnLst>
                <a:cxn ang="0">
                  <a:pos x="T0" y="T1"/>
                </a:cxn>
                <a:cxn ang="0">
                  <a:pos x="T2" y="T3"/>
                </a:cxn>
                <a:cxn ang="0">
                  <a:pos x="T4" y="T5"/>
                </a:cxn>
                <a:cxn ang="0">
                  <a:pos x="T6" y="T7"/>
                </a:cxn>
                <a:cxn ang="0">
                  <a:pos x="T8" y="T9"/>
                </a:cxn>
                <a:cxn ang="0">
                  <a:pos x="T10" y="T11"/>
                </a:cxn>
                <a:cxn ang="0">
                  <a:pos x="T12" y="T13"/>
                </a:cxn>
              </a:cxnLst>
              <a:rect l="0" t="0"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B5F08584-08F8-460D-98F5-330ABE55CFF3}"/>
              </a:ext>
            </a:extLst>
          </p:cNvPr>
          <p:cNvSpPr>
            <a:spLocks noGrp="1"/>
          </p:cNvSpPr>
          <p:nvPr>
            <p:ph type="dt" sz="half" idx="10"/>
          </p:nvPr>
        </p:nvSpPr>
        <p:spPr>
          <a:xfrm>
            <a:off x="752475" y="6453188"/>
            <a:ext cx="1608138" cy="404812"/>
          </a:xfrm>
        </p:spPr>
        <p:txBody>
          <a:bodyPr/>
          <a:lstStyle>
            <a:lvl1pPr>
              <a:defRPr baseline="0" smtClean="0">
                <a:solidFill>
                  <a:schemeClr val="tx2"/>
                </a:solidFill>
              </a:defRPr>
            </a:lvl1pPr>
          </a:lstStyle>
          <a:p>
            <a:pPr>
              <a:defRPr/>
            </a:pPr>
            <a:fld id="{EE746569-887D-4CA8-9F24-21E1BDF522DF}" type="datetimeFigureOut">
              <a:rPr lang="en-US"/>
              <a:pPr>
                <a:defRPr/>
              </a:pPr>
              <a:t>12/4/2017</a:t>
            </a:fld>
            <a:endParaRPr lang="en-US"/>
          </a:p>
        </p:txBody>
      </p:sp>
      <p:sp>
        <p:nvSpPr>
          <p:cNvPr id="8" name="Footer Placeholder 4">
            <a:extLst>
              <a:ext uri="{FF2B5EF4-FFF2-40B4-BE49-F238E27FC236}">
                <a16:creationId xmlns:a16="http://schemas.microsoft.com/office/drawing/2014/main" id="{434EA515-6149-4B10-A92D-5B8DE6E722DE}"/>
              </a:ext>
            </a:extLst>
          </p:cNvPr>
          <p:cNvSpPr>
            <a:spLocks noGrp="1"/>
          </p:cNvSpPr>
          <p:nvPr>
            <p:ph type="ftr" sz="quarter" idx="11"/>
          </p:nvPr>
        </p:nvSpPr>
        <p:spPr>
          <a:xfrm>
            <a:off x="2584450" y="6453188"/>
            <a:ext cx="7023100" cy="404812"/>
          </a:xfrm>
        </p:spPr>
        <p:txBody>
          <a:bodyPr/>
          <a:lstStyle>
            <a:lvl1pPr algn="ctr">
              <a:defRPr baseline="0">
                <a:solidFill>
                  <a:schemeClr val="tx2"/>
                </a:solidFill>
              </a:defRPr>
            </a:lvl1pPr>
          </a:lstStyle>
          <a:p>
            <a:pPr>
              <a:defRPr/>
            </a:pPr>
            <a:endParaRPr lang="en-US"/>
          </a:p>
        </p:txBody>
      </p:sp>
      <p:sp>
        <p:nvSpPr>
          <p:cNvPr id="9" name="Slide Number Placeholder 5">
            <a:extLst>
              <a:ext uri="{FF2B5EF4-FFF2-40B4-BE49-F238E27FC236}">
                <a16:creationId xmlns:a16="http://schemas.microsoft.com/office/drawing/2014/main" id="{031F4D91-7AAF-46E0-8DB7-D7A0E092F38B}"/>
              </a:ext>
            </a:extLst>
          </p:cNvPr>
          <p:cNvSpPr>
            <a:spLocks noGrp="1"/>
          </p:cNvSpPr>
          <p:nvPr>
            <p:ph type="sldNum" sz="quarter" idx="12"/>
          </p:nvPr>
        </p:nvSpPr>
        <p:spPr>
          <a:xfrm>
            <a:off x="9831388" y="6453188"/>
            <a:ext cx="1595437" cy="404812"/>
          </a:xfrm>
        </p:spPr>
        <p:txBody>
          <a:bodyPr/>
          <a:lstStyle>
            <a:lvl1pPr>
              <a:defRPr baseline="0" smtClean="0">
                <a:solidFill>
                  <a:schemeClr val="tx2"/>
                </a:solidFill>
              </a:defRPr>
            </a:lvl1pPr>
          </a:lstStyle>
          <a:p>
            <a:pPr>
              <a:defRPr/>
            </a:pPr>
            <a:fld id="{8E492208-1ECF-4C97-B3CF-72E5A80BD994}" type="slidenum">
              <a:rPr lang="en-US"/>
              <a:pPr>
                <a:defRPr/>
              </a:pPr>
              <a:t>‹#›</a:t>
            </a:fld>
            <a:endParaRPr lang="en-US"/>
          </a:p>
        </p:txBody>
      </p:sp>
    </p:spTree>
    <p:extLst>
      <p:ext uri="{BB962C8B-B14F-4D97-AF65-F5344CB8AC3E}">
        <p14:creationId xmlns:p14="http://schemas.microsoft.com/office/powerpoint/2010/main" val="19751605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4942D3-F691-4CFB-A75D-824FAECE81D7}"/>
              </a:ext>
            </a:extLst>
          </p:cNvPr>
          <p:cNvSpPr>
            <a:spLocks noGrp="1"/>
          </p:cNvSpPr>
          <p:nvPr>
            <p:ph type="dt" sz="half" idx="10"/>
          </p:nvPr>
        </p:nvSpPr>
        <p:spPr/>
        <p:txBody>
          <a:bodyPr/>
          <a:lstStyle>
            <a:lvl1pPr>
              <a:defRPr/>
            </a:lvl1pPr>
          </a:lstStyle>
          <a:p>
            <a:pPr>
              <a:defRPr/>
            </a:pPr>
            <a:fld id="{59B52BA7-1BB7-4A98-96C7-52BFF8C66AF8}" type="datetimeFigureOut">
              <a:rPr lang="en-US"/>
              <a:pPr>
                <a:defRPr/>
              </a:pPr>
              <a:t>12/4/2017</a:t>
            </a:fld>
            <a:endParaRPr lang="en-US"/>
          </a:p>
        </p:txBody>
      </p:sp>
      <p:sp>
        <p:nvSpPr>
          <p:cNvPr id="5" name="Footer Placeholder 4">
            <a:extLst>
              <a:ext uri="{FF2B5EF4-FFF2-40B4-BE49-F238E27FC236}">
                <a16:creationId xmlns:a16="http://schemas.microsoft.com/office/drawing/2014/main" id="{AC6F3291-64BB-4286-B202-50B2A44BC1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CF883DA-3DD9-4D7A-AB22-E20C2CE19FC4}"/>
              </a:ext>
            </a:extLst>
          </p:cNvPr>
          <p:cNvSpPr>
            <a:spLocks noGrp="1"/>
          </p:cNvSpPr>
          <p:nvPr>
            <p:ph type="sldNum" sz="quarter" idx="12"/>
          </p:nvPr>
        </p:nvSpPr>
        <p:spPr/>
        <p:txBody>
          <a:bodyPr/>
          <a:lstStyle>
            <a:lvl1pPr>
              <a:defRPr/>
            </a:lvl1pPr>
          </a:lstStyle>
          <a:p>
            <a:pPr>
              <a:defRPr/>
            </a:pPr>
            <a:fld id="{B1F91CA5-A8DF-4061-B14D-82A78C66F20C}" type="slidenum">
              <a:rPr lang="en-US"/>
              <a:pPr>
                <a:defRPr/>
              </a:pPr>
              <a:t>‹#›</a:t>
            </a:fld>
            <a:endParaRPr lang="en-US"/>
          </a:p>
        </p:txBody>
      </p:sp>
    </p:spTree>
    <p:extLst>
      <p:ext uri="{BB962C8B-B14F-4D97-AF65-F5344CB8AC3E}">
        <p14:creationId xmlns:p14="http://schemas.microsoft.com/office/powerpoint/2010/main" val="108575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24AAB9B-3178-4FE9-884E-CB711CF9463B}"/>
              </a:ext>
            </a:extLst>
          </p:cNvPr>
          <p:cNvSpPr>
            <a:spLocks noGrp="1"/>
          </p:cNvSpPr>
          <p:nvPr>
            <p:ph type="dt" sz="half" idx="10"/>
          </p:nvPr>
        </p:nvSpPr>
        <p:spPr/>
        <p:txBody>
          <a:bodyPr/>
          <a:lstStyle>
            <a:lvl1pPr>
              <a:defRPr/>
            </a:lvl1pPr>
          </a:lstStyle>
          <a:p>
            <a:pPr>
              <a:defRPr/>
            </a:pPr>
            <a:fld id="{06E6013A-286C-49AE-8944-856BB9B7E727}" type="datetimeFigureOut">
              <a:rPr lang="en-US"/>
              <a:pPr>
                <a:defRPr/>
              </a:pPr>
              <a:t>12/4/2017</a:t>
            </a:fld>
            <a:endParaRPr lang="en-US"/>
          </a:p>
        </p:txBody>
      </p:sp>
      <p:sp>
        <p:nvSpPr>
          <p:cNvPr id="5" name="Footer Placeholder 4">
            <a:extLst>
              <a:ext uri="{FF2B5EF4-FFF2-40B4-BE49-F238E27FC236}">
                <a16:creationId xmlns:a16="http://schemas.microsoft.com/office/drawing/2014/main" id="{61C892AA-656A-49E3-A672-B4A3B819E1E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5C28841-73B8-4554-8DE8-2D15FBDD7B19}"/>
              </a:ext>
            </a:extLst>
          </p:cNvPr>
          <p:cNvSpPr>
            <a:spLocks noGrp="1"/>
          </p:cNvSpPr>
          <p:nvPr>
            <p:ph type="sldNum" sz="quarter" idx="12"/>
          </p:nvPr>
        </p:nvSpPr>
        <p:spPr/>
        <p:txBody>
          <a:bodyPr/>
          <a:lstStyle>
            <a:lvl1pPr>
              <a:defRPr/>
            </a:lvl1pPr>
          </a:lstStyle>
          <a:p>
            <a:pPr>
              <a:defRPr/>
            </a:pPr>
            <a:fld id="{A8E8C96A-374B-4CB3-9AE7-BB16423AC06B}" type="slidenum">
              <a:rPr lang="en-US"/>
              <a:pPr>
                <a:defRPr/>
              </a:pPr>
              <a:t>‹#›</a:t>
            </a:fld>
            <a:endParaRPr lang="en-US"/>
          </a:p>
        </p:txBody>
      </p:sp>
    </p:spTree>
    <p:extLst>
      <p:ext uri="{BB962C8B-B14F-4D97-AF65-F5344CB8AC3E}">
        <p14:creationId xmlns:p14="http://schemas.microsoft.com/office/powerpoint/2010/main" val="74952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099755-053D-405C-81B7-D5FF1FA7307C}"/>
              </a:ext>
            </a:extLst>
          </p:cNvPr>
          <p:cNvSpPr>
            <a:spLocks noGrp="1"/>
          </p:cNvSpPr>
          <p:nvPr>
            <p:ph type="dt" sz="half" idx="10"/>
          </p:nvPr>
        </p:nvSpPr>
        <p:spPr/>
        <p:txBody>
          <a:bodyPr/>
          <a:lstStyle>
            <a:lvl1pPr>
              <a:defRPr/>
            </a:lvl1pPr>
          </a:lstStyle>
          <a:p>
            <a:pPr>
              <a:defRPr/>
            </a:pPr>
            <a:fld id="{1E435E90-52AA-4063-B4DC-98859A2B8EA7}" type="datetimeFigureOut">
              <a:rPr lang="en-US"/>
              <a:pPr>
                <a:defRPr/>
              </a:pPr>
              <a:t>12/4/2017</a:t>
            </a:fld>
            <a:endParaRPr lang="en-US"/>
          </a:p>
        </p:txBody>
      </p:sp>
      <p:sp>
        <p:nvSpPr>
          <p:cNvPr id="5" name="Footer Placeholder 4">
            <a:extLst>
              <a:ext uri="{FF2B5EF4-FFF2-40B4-BE49-F238E27FC236}">
                <a16:creationId xmlns:a16="http://schemas.microsoft.com/office/drawing/2014/main" id="{A6DB56FB-CB55-4E7F-8040-7745A67EF47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26B58E0-2366-4751-945B-159B4DA8F272}"/>
              </a:ext>
            </a:extLst>
          </p:cNvPr>
          <p:cNvSpPr>
            <a:spLocks noGrp="1"/>
          </p:cNvSpPr>
          <p:nvPr>
            <p:ph type="sldNum" sz="quarter" idx="12"/>
          </p:nvPr>
        </p:nvSpPr>
        <p:spPr/>
        <p:txBody>
          <a:bodyPr/>
          <a:lstStyle>
            <a:lvl1pPr>
              <a:defRPr/>
            </a:lvl1pPr>
          </a:lstStyle>
          <a:p>
            <a:pPr>
              <a:defRPr/>
            </a:pPr>
            <a:fld id="{7F5265E8-2595-4197-AAF1-3CD7F6BFA625}" type="slidenum">
              <a:rPr lang="en-US"/>
              <a:pPr>
                <a:defRPr/>
              </a:pPr>
              <a:t>‹#›</a:t>
            </a:fld>
            <a:endParaRPr lang="en-US"/>
          </a:p>
        </p:txBody>
      </p:sp>
    </p:spTree>
    <p:extLst>
      <p:ext uri="{BB962C8B-B14F-4D97-AF65-F5344CB8AC3E}">
        <p14:creationId xmlns:p14="http://schemas.microsoft.com/office/powerpoint/2010/main" val="36001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Freeform 6" title="Crop Mark">
            <a:extLst>
              <a:ext uri="{FF2B5EF4-FFF2-40B4-BE49-F238E27FC236}">
                <a16:creationId xmlns:a16="http://schemas.microsoft.com/office/drawing/2014/main" id="{D899C476-9BC2-4EE0-91D8-7F493544FA99}"/>
              </a:ext>
            </a:extLst>
          </p:cNvPr>
          <p:cNvSpPr/>
          <p:nvPr/>
        </p:nvSpPr>
        <p:spPr bwMode="auto">
          <a:xfrm>
            <a:off x="8151813" y="1685925"/>
            <a:ext cx="3275012"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167B1F1E-F951-437B-8E39-31898A123246}"/>
              </a:ext>
            </a:extLst>
          </p:cNvPr>
          <p:cNvSpPr>
            <a:spLocks noGrp="1"/>
          </p:cNvSpPr>
          <p:nvPr>
            <p:ph type="dt" sz="half" idx="10"/>
          </p:nvPr>
        </p:nvSpPr>
        <p:spPr>
          <a:xfrm>
            <a:off x="738188" y="6453188"/>
            <a:ext cx="1622425" cy="404812"/>
          </a:xfrm>
        </p:spPr>
        <p:txBody>
          <a:bodyPr/>
          <a:lstStyle>
            <a:lvl1pPr>
              <a:defRPr smtClean="0">
                <a:solidFill>
                  <a:schemeClr val="tx2"/>
                </a:solidFill>
              </a:defRPr>
            </a:lvl1pPr>
          </a:lstStyle>
          <a:p>
            <a:pPr>
              <a:defRPr/>
            </a:pPr>
            <a:fld id="{AAB6B066-C19D-4DA2-8926-7B11850E82B5}" type="datetimeFigureOut">
              <a:rPr lang="en-US"/>
              <a:pPr>
                <a:defRPr/>
              </a:pPr>
              <a:t>12/4/2017</a:t>
            </a:fld>
            <a:endParaRPr lang="en-US"/>
          </a:p>
        </p:txBody>
      </p:sp>
      <p:sp>
        <p:nvSpPr>
          <p:cNvPr id="6" name="Footer Placeholder 4">
            <a:extLst>
              <a:ext uri="{FF2B5EF4-FFF2-40B4-BE49-F238E27FC236}">
                <a16:creationId xmlns:a16="http://schemas.microsoft.com/office/drawing/2014/main" id="{E875C4FE-6470-4FF2-8CD5-2E7DEE355587}"/>
              </a:ext>
            </a:extLst>
          </p:cNvPr>
          <p:cNvSpPr>
            <a:spLocks noGrp="1"/>
          </p:cNvSpPr>
          <p:nvPr>
            <p:ph type="ftr" sz="quarter" idx="11"/>
          </p:nvPr>
        </p:nvSpPr>
        <p:spPr>
          <a:xfrm>
            <a:off x="2584450" y="6453188"/>
            <a:ext cx="7023100" cy="404812"/>
          </a:xfrm>
        </p:spPr>
        <p:txBody>
          <a:bodyPr/>
          <a:lstStyle>
            <a:lvl1pPr algn="ctr">
              <a:defRPr>
                <a:solidFill>
                  <a:schemeClr val="tx2"/>
                </a:solidFill>
              </a:defRPr>
            </a:lvl1pPr>
          </a:lstStyle>
          <a:p>
            <a:pPr>
              <a:defRPr/>
            </a:pPr>
            <a:endParaRPr lang="en-US"/>
          </a:p>
        </p:txBody>
      </p:sp>
      <p:sp>
        <p:nvSpPr>
          <p:cNvPr id="7" name="Slide Number Placeholder 5">
            <a:extLst>
              <a:ext uri="{FF2B5EF4-FFF2-40B4-BE49-F238E27FC236}">
                <a16:creationId xmlns:a16="http://schemas.microsoft.com/office/drawing/2014/main" id="{7FB31072-DC47-42EF-949F-969A6CFD40B6}"/>
              </a:ext>
            </a:extLst>
          </p:cNvPr>
          <p:cNvSpPr>
            <a:spLocks noGrp="1"/>
          </p:cNvSpPr>
          <p:nvPr>
            <p:ph type="sldNum" sz="quarter" idx="12"/>
          </p:nvPr>
        </p:nvSpPr>
        <p:spPr>
          <a:xfrm>
            <a:off x="9831388" y="6453188"/>
            <a:ext cx="1595437" cy="404812"/>
          </a:xfrm>
        </p:spPr>
        <p:txBody>
          <a:bodyPr/>
          <a:lstStyle>
            <a:lvl1pPr>
              <a:defRPr smtClean="0">
                <a:solidFill>
                  <a:schemeClr val="tx2"/>
                </a:solidFill>
              </a:defRPr>
            </a:lvl1pPr>
          </a:lstStyle>
          <a:p>
            <a:pPr>
              <a:defRPr/>
            </a:pPr>
            <a:fld id="{8511FA45-FA81-4287-847F-13A7691591CB}" type="slidenum">
              <a:rPr lang="en-US"/>
              <a:pPr>
                <a:defRPr/>
              </a:pPr>
              <a:t>‹#›</a:t>
            </a:fld>
            <a:endParaRPr lang="en-US"/>
          </a:p>
        </p:txBody>
      </p:sp>
    </p:spTree>
    <p:extLst>
      <p:ext uri="{BB962C8B-B14F-4D97-AF65-F5344CB8AC3E}">
        <p14:creationId xmlns:p14="http://schemas.microsoft.com/office/powerpoint/2010/main" val="14295066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649906B-D237-4E12-ACD0-F83B77B43C12}"/>
              </a:ext>
            </a:extLst>
          </p:cNvPr>
          <p:cNvSpPr>
            <a:spLocks noGrp="1"/>
          </p:cNvSpPr>
          <p:nvPr>
            <p:ph type="dt" sz="half" idx="10"/>
          </p:nvPr>
        </p:nvSpPr>
        <p:spPr/>
        <p:txBody>
          <a:bodyPr/>
          <a:lstStyle>
            <a:lvl1pPr>
              <a:defRPr/>
            </a:lvl1pPr>
          </a:lstStyle>
          <a:p>
            <a:pPr>
              <a:defRPr/>
            </a:pPr>
            <a:fld id="{621EA4BD-6B2D-4E0E-95EE-0B101FF22874}" type="datetimeFigureOut">
              <a:rPr lang="en-US"/>
              <a:pPr>
                <a:defRPr/>
              </a:pPr>
              <a:t>12/4/2017</a:t>
            </a:fld>
            <a:endParaRPr lang="en-US"/>
          </a:p>
        </p:txBody>
      </p:sp>
      <p:sp>
        <p:nvSpPr>
          <p:cNvPr id="6" name="Footer Placeholder 4">
            <a:extLst>
              <a:ext uri="{FF2B5EF4-FFF2-40B4-BE49-F238E27FC236}">
                <a16:creationId xmlns:a16="http://schemas.microsoft.com/office/drawing/2014/main" id="{57E000AE-97BB-454D-91FB-3F8BF188DAD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43C4106-CDE0-4F8A-AF1B-BBDA10E5B82B}"/>
              </a:ext>
            </a:extLst>
          </p:cNvPr>
          <p:cNvSpPr>
            <a:spLocks noGrp="1"/>
          </p:cNvSpPr>
          <p:nvPr>
            <p:ph type="sldNum" sz="quarter" idx="12"/>
          </p:nvPr>
        </p:nvSpPr>
        <p:spPr/>
        <p:txBody>
          <a:bodyPr/>
          <a:lstStyle>
            <a:lvl1pPr>
              <a:defRPr/>
            </a:lvl1pPr>
          </a:lstStyle>
          <a:p>
            <a:pPr>
              <a:defRPr/>
            </a:pPr>
            <a:fld id="{8F61DDA8-F754-4C26-A70C-E9F20B6CB578}" type="slidenum">
              <a:rPr lang="en-US"/>
              <a:pPr>
                <a:defRPr/>
              </a:pPr>
              <a:t>‹#›</a:t>
            </a:fld>
            <a:endParaRPr lang="en-US"/>
          </a:p>
        </p:txBody>
      </p:sp>
    </p:spTree>
    <p:extLst>
      <p:ext uri="{BB962C8B-B14F-4D97-AF65-F5344CB8AC3E}">
        <p14:creationId xmlns:p14="http://schemas.microsoft.com/office/powerpoint/2010/main" val="407889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0DA78DA-7260-4DB1-8A6D-ADFCEDE28C36}"/>
              </a:ext>
            </a:extLst>
          </p:cNvPr>
          <p:cNvSpPr>
            <a:spLocks noGrp="1"/>
          </p:cNvSpPr>
          <p:nvPr>
            <p:ph type="dt" sz="half" idx="10"/>
          </p:nvPr>
        </p:nvSpPr>
        <p:spPr/>
        <p:txBody>
          <a:bodyPr/>
          <a:lstStyle>
            <a:lvl1pPr>
              <a:defRPr/>
            </a:lvl1pPr>
          </a:lstStyle>
          <a:p>
            <a:pPr>
              <a:defRPr/>
            </a:pPr>
            <a:fld id="{33F14582-DCCA-41C0-B23A-4DDF096B88C7}" type="datetimeFigureOut">
              <a:rPr lang="en-US"/>
              <a:pPr>
                <a:defRPr/>
              </a:pPr>
              <a:t>12/4/2017</a:t>
            </a:fld>
            <a:endParaRPr lang="en-US"/>
          </a:p>
        </p:txBody>
      </p:sp>
      <p:sp>
        <p:nvSpPr>
          <p:cNvPr id="8" name="Footer Placeholder 4">
            <a:extLst>
              <a:ext uri="{FF2B5EF4-FFF2-40B4-BE49-F238E27FC236}">
                <a16:creationId xmlns:a16="http://schemas.microsoft.com/office/drawing/2014/main" id="{A12E148D-B8B4-4173-8083-4427FBF1B98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A4089A5-E5D1-4876-B439-A7FDF7891926}"/>
              </a:ext>
            </a:extLst>
          </p:cNvPr>
          <p:cNvSpPr>
            <a:spLocks noGrp="1"/>
          </p:cNvSpPr>
          <p:nvPr>
            <p:ph type="sldNum" sz="quarter" idx="12"/>
          </p:nvPr>
        </p:nvSpPr>
        <p:spPr/>
        <p:txBody>
          <a:bodyPr/>
          <a:lstStyle>
            <a:lvl1pPr>
              <a:defRPr/>
            </a:lvl1pPr>
          </a:lstStyle>
          <a:p>
            <a:pPr>
              <a:defRPr/>
            </a:pPr>
            <a:fld id="{CC5B21E2-CE52-4E2A-88E8-E0DDD32F2AE0}" type="slidenum">
              <a:rPr lang="en-US"/>
              <a:pPr>
                <a:defRPr/>
              </a:pPr>
              <a:t>‹#›</a:t>
            </a:fld>
            <a:endParaRPr lang="en-US"/>
          </a:p>
        </p:txBody>
      </p:sp>
    </p:spTree>
    <p:extLst>
      <p:ext uri="{BB962C8B-B14F-4D97-AF65-F5344CB8AC3E}">
        <p14:creationId xmlns:p14="http://schemas.microsoft.com/office/powerpoint/2010/main" val="135912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65673FAA-7B90-4272-A4F3-26B90D63426D}"/>
              </a:ext>
            </a:extLst>
          </p:cNvPr>
          <p:cNvSpPr>
            <a:spLocks noGrp="1"/>
          </p:cNvSpPr>
          <p:nvPr>
            <p:ph type="dt" sz="half" idx="10"/>
          </p:nvPr>
        </p:nvSpPr>
        <p:spPr/>
        <p:txBody>
          <a:bodyPr/>
          <a:lstStyle>
            <a:lvl1pPr>
              <a:defRPr/>
            </a:lvl1pPr>
          </a:lstStyle>
          <a:p>
            <a:pPr>
              <a:defRPr/>
            </a:pPr>
            <a:fld id="{793FD3CB-626F-46E3-8DF9-C52828BCDE10}" type="datetimeFigureOut">
              <a:rPr lang="en-US"/>
              <a:pPr>
                <a:defRPr/>
              </a:pPr>
              <a:t>12/4/2017</a:t>
            </a:fld>
            <a:endParaRPr lang="en-US"/>
          </a:p>
        </p:txBody>
      </p:sp>
      <p:sp>
        <p:nvSpPr>
          <p:cNvPr id="4" name="Footer Placeholder 4">
            <a:extLst>
              <a:ext uri="{FF2B5EF4-FFF2-40B4-BE49-F238E27FC236}">
                <a16:creationId xmlns:a16="http://schemas.microsoft.com/office/drawing/2014/main" id="{7C2BC204-4777-4722-B875-B3794BB609E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C726027-05D4-4060-B84E-C5AB9A72CBF8}"/>
              </a:ext>
            </a:extLst>
          </p:cNvPr>
          <p:cNvSpPr>
            <a:spLocks noGrp="1"/>
          </p:cNvSpPr>
          <p:nvPr>
            <p:ph type="sldNum" sz="quarter" idx="12"/>
          </p:nvPr>
        </p:nvSpPr>
        <p:spPr/>
        <p:txBody>
          <a:bodyPr/>
          <a:lstStyle>
            <a:lvl1pPr>
              <a:defRPr/>
            </a:lvl1pPr>
          </a:lstStyle>
          <a:p>
            <a:pPr>
              <a:defRPr/>
            </a:pPr>
            <a:fld id="{5BBD4AB2-0A1D-47A3-8547-6AFD79E0A9F8}" type="slidenum">
              <a:rPr lang="en-US"/>
              <a:pPr>
                <a:defRPr/>
              </a:pPr>
              <a:t>‹#›</a:t>
            </a:fld>
            <a:endParaRPr lang="en-US"/>
          </a:p>
        </p:txBody>
      </p:sp>
    </p:spTree>
    <p:extLst>
      <p:ext uri="{BB962C8B-B14F-4D97-AF65-F5344CB8AC3E}">
        <p14:creationId xmlns:p14="http://schemas.microsoft.com/office/powerpoint/2010/main" val="381652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1425062-804A-4C8A-9431-97245ACBA914}"/>
              </a:ext>
            </a:extLst>
          </p:cNvPr>
          <p:cNvSpPr>
            <a:spLocks noGrp="1"/>
          </p:cNvSpPr>
          <p:nvPr>
            <p:ph type="dt" sz="half" idx="10"/>
          </p:nvPr>
        </p:nvSpPr>
        <p:spPr/>
        <p:txBody>
          <a:bodyPr/>
          <a:lstStyle>
            <a:lvl1pPr>
              <a:defRPr/>
            </a:lvl1pPr>
          </a:lstStyle>
          <a:p>
            <a:pPr>
              <a:defRPr/>
            </a:pPr>
            <a:fld id="{C237A027-BB50-47F5-9658-67A694F0F978}" type="datetimeFigureOut">
              <a:rPr lang="en-US"/>
              <a:pPr>
                <a:defRPr/>
              </a:pPr>
              <a:t>12/4/2017</a:t>
            </a:fld>
            <a:endParaRPr lang="en-US"/>
          </a:p>
        </p:txBody>
      </p:sp>
      <p:sp>
        <p:nvSpPr>
          <p:cNvPr id="3" name="Footer Placeholder 4">
            <a:extLst>
              <a:ext uri="{FF2B5EF4-FFF2-40B4-BE49-F238E27FC236}">
                <a16:creationId xmlns:a16="http://schemas.microsoft.com/office/drawing/2014/main" id="{B4C196BF-32E2-4FD5-B59D-AB19DD91D47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DDAEE8D-3652-4E06-9E7F-664B73EF0847}"/>
              </a:ext>
            </a:extLst>
          </p:cNvPr>
          <p:cNvSpPr>
            <a:spLocks noGrp="1"/>
          </p:cNvSpPr>
          <p:nvPr>
            <p:ph type="sldNum" sz="quarter" idx="12"/>
          </p:nvPr>
        </p:nvSpPr>
        <p:spPr/>
        <p:txBody>
          <a:bodyPr/>
          <a:lstStyle>
            <a:lvl1pPr>
              <a:defRPr/>
            </a:lvl1pPr>
          </a:lstStyle>
          <a:p>
            <a:pPr>
              <a:defRPr/>
            </a:pPr>
            <a:fld id="{86348DF4-289A-4C38-918B-273CD6143B1C}" type="slidenum">
              <a:rPr lang="en-US"/>
              <a:pPr>
                <a:defRPr/>
              </a:pPr>
              <a:t>‹#›</a:t>
            </a:fld>
            <a:endParaRPr lang="en-US"/>
          </a:p>
        </p:txBody>
      </p:sp>
    </p:spTree>
    <p:extLst>
      <p:ext uri="{BB962C8B-B14F-4D97-AF65-F5344CB8AC3E}">
        <p14:creationId xmlns:p14="http://schemas.microsoft.com/office/powerpoint/2010/main" val="2526306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title="Background Shape">
            <a:extLst>
              <a:ext uri="{FF2B5EF4-FFF2-40B4-BE49-F238E27FC236}">
                <a16:creationId xmlns:a16="http://schemas.microsoft.com/office/drawing/2014/main" id="{38483E14-7158-443E-9B25-2B8ECC68453A}"/>
              </a:ext>
            </a:extLst>
          </p:cNvPr>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Divider Bar">
            <a:extLst>
              <a:ext uri="{FF2B5EF4-FFF2-40B4-BE49-F238E27FC236}">
                <a16:creationId xmlns:a16="http://schemas.microsoft.com/office/drawing/2014/main" id="{CA1271A0-32E7-45B5-83B5-4CB34BF9288B}"/>
              </a:ext>
            </a:extLst>
          </p:cNvP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6F3B88C4-BB84-420D-8205-C9FF511A0E81}"/>
              </a:ext>
            </a:extLst>
          </p:cNvPr>
          <p:cNvSpPr>
            <a:spLocks noGrp="1"/>
          </p:cNvSpPr>
          <p:nvPr>
            <p:ph type="dt" sz="half" idx="10"/>
          </p:nvPr>
        </p:nvSpPr>
        <p:spPr>
          <a:xfrm>
            <a:off x="723900" y="6453188"/>
            <a:ext cx="1204913" cy="404812"/>
          </a:xfrm>
        </p:spPr>
        <p:txBody>
          <a:bodyPr/>
          <a:lstStyle>
            <a:lvl1pPr>
              <a:defRPr smtClean="0">
                <a:solidFill>
                  <a:schemeClr val="tx2"/>
                </a:solidFill>
              </a:defRPr>
            </a:lvl1pPr>
          </a:lstStyle>
          <a:p>
            <a:pPr>
              <a:defRPr/>
            </a:pPr>
            <a:fld id="{3EAB5145-6E36-4AA6-B4D8-B1171FDBFBDC}" type="datetimeFigureOut">
              <a:rPr lang="en-US"/>
              <a:pPr>
                <a:defRPr/>
              </a:pPr>
              <a:t>12/4/2017</a:t>
            </a:fld>
            <a:endParaRPr lang="en-US"/>
          </a:p>
        </p:txBody>
      </p:sp>
      <p:sp>
        <p:nvSpPr>
          <p:cNvPr id="8" name="Footer Placeholder 5">
            <a:extLst>
              <a:ext uri="{FF2B5EF4-FFF2-40B4-BE49-F238E27FC236}">
                <a16:creationId xmlns:a16="http://schemas.microsoft.com/office/drawing/2014/main" id="{A876A9CD-5D6F-4803-A243-A969216B1DB9}"/>
              </a:ext>
            </a:extLst>
          </p:cNvPr>
          <p:cNvSpPr>
            <a:spLocks noGrp="1"/>
          </p:cNvSpPr>
          <p:nvPr>
            <p:ph type="ftr" sz="quarter" idx="11"/>
          </p:nvPr>
        </p:nvSpPr>
        <p:spPr>
          <a:xfrm>
            <a:off x="2206625" y="6453188"/>
            <a:ext cx="2373313" cy="404812"/>
          </a:xfrm>
        </p:spPr>
        <p:txBody>
          <a:bodyPr/>
          <a:lstStyle>
            <a:lvl1pPr>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59F04206-4AC6-4BCE-995B-3160E0BA1CC1}"/>
              </a:ext>
            </a:extLst>
          </p:cNvPr>
          <p:cNvSpPr>
            <a:spLocks noGrp="1"/>
          </p:cNvSpPr>
          <p:nvPr>
            <p:ph type="sldNum" sz="quarter" idx="12"/>
          </p:nvPr>
        </p:nvSpPr>
        <p:spPr>
          <a:xfrm>
            <a:off x="9883775" y="6453188"/>
            <a:ext cx="1595438" cy="404812"/>
          </a:xfrm>
        </p:spPr>
        <p:txBody>
          <a:bodyPr/>
          <a:lstStyle>
            <a:lvl1pPr>
              <a:defRPr smtClean="0">
                <a:solidFill>
                  <a:schemeClr val="tx2"/>
                </a:solidFill>
              </a:defRPr>
            </a:lvl1pPr>
          </a:lstStyle>
          <a:p>
            <a:pPr>
              <a:defRPr/>
            </a:pPr>
            <a:fld id="{0BED1E89-1871-4782-8195-B8700C32B554}" type="slidenum">
              <a:rPr lang="en-US"/>
              <a:pPr>
                <a:defRPr/>
              </a:pPr>
              <a:t>‹#›</a:t>
            </a:fld>
            <a:endParaRPr lang="en-US"/>
          </a:p>
        </p:txBody>
      </p:sp>
    </p:spTree>
    <p:extLst>
      <p:ext uri="{BB962C8B-B14F-4D97-AF65-F5344CB8AC3E}">
        <p14:creationId xmlns:p14="http://schemas.microsoft.com/office/powerpoint/2010/main" val="115486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title="Background Shape">
            <a:extLst>
              <a:ext uri="{FF2B5EF4-FFF2-40B4-BE49-F238E27FC236}">
                <a16:creationId xmlns:a16="http://schemas.microsoft.com/office/drawing/2014/main" id="{512AA1F9-0471-47C1-B862-67AA4252F81C}"/>
              </a:ext>
            </a:extLst>
          </p:cNvPr>
          <p:cNvSpPr/>
          <p:nvPr/>
        </p:nvSpPr>
        <p:spPr>
          <a:xfrm>
            <a:off x="0" y="0"/>
            <a:ext cx="530383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title="Divider Bar">
            <a:extLst>
              <a:ext uri="{FF2B5EF4-FFF2-40B4-BE49-F238E27FC236}">
                <a16:creationId xmlns:a16="http://schemas.microsoft.com/office/drawing/2014/main" id="{05A3DF86-BF4A-4FDE-AE43-93023C7A9C2E}"/>
              </a:ext>
            </a:extLst>
          </p:cNvPr>
          <p:cNvSpPr/>
          <p:nvPr/>
        </p:nvSpPr>
        <p:spPr>
          <a:xfrm>
            <a:off x="5303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rtlCol="0">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Date Placeholder 4">
            <a:extLst>
              <a:ext uri="{FF2B5EF4-FFF2-40B4-BE49-F238E27FC236}">
                <a16:creationId xmlns:a16="http://schemas.microsoft.com/office/drawing/2014/main" id="{3DAE6DA4-9589-4A23-BCB2-C3A4EAC0749D}"/>
              </a:ext>
            </a:extLst>
          </p:cNvPr>
          <p:cNvSpPr>
            <a:spLocks noGrp="1"/>
          </p:cNvSpPr>
          <p:nvPr>
            <p:ph type="dt" sz="half" idx="10"/>
          </p:nvPr>
        </p:nvSpPr>
        <p:spPr>
          <a:xfrm>
            <a:off x="723900" y="6453188"/>
            <a:ext cx="1204913" cy="404812"/>
          </a:xfrm>
        </p:spPr>
        <p:txBody>
          <a:bodyPr/>
          <a:lstStyle>
            <a:lvl1pPr>
              <a:defRPr smtClean="0">
                <a:solidFill>
                  <a:schemeClr val="tx2"/>
                </a:solidFill>
              </a:defRPr>
            </a:lvl1pPr>
          </a:lstStyle>
          <a:p>
            <a:pPr>
              <a:defRPr/>
            </a:pPr>
            <a:fld id="{4C629E57-5B53-41E8-8BA1-D4837CFAF0F8}" type="datetimeFigureOut">
              <a:rPr lang="en-US"/>
              <a:pPr>
                <a:defRPr/>
              </a:pPr>
              <a:t>12/4/2017</a:t>
            </a:fld>
            <a:endParaRPr lang="en-US"/>
          </a:p>
        </p:txBody>
      </p:sp>
      <p:sp>
        <p:nvSpPr>
          <p:cNvPr id="8" name="Footer Placeholder 5">
            <a:extLst>
              <a:ext uri="{FF2B5EF4-FFF2-40B4-BE49-F238E27FC236}">
                <a16:creationId xmlns:a16="http://schemas.microsoft.com/office/drawing/2014/main" id="{9B29A3E5-E8B2-42D6-AD14-D2AF6E4F8DC0}"/>
              </a:ext>
            </a:extLst>
          </p:cNvPr>
          <p:cNvSpPr>
            <a:spLocks noGrp="1"/>
          </p:cNvSpPr>
          <p:nvPr>
            <p:ph type="ftr" sz="quarter" idx="11"/>
          </p:nvPr>
        </p:nvSpPr>
        <p:spPr>
          <a:xfrm>
            <a:off x="2206625" y="6453188"/>
            <a:ext cx="2373313" cy="404812"/>
          </a:xfrm>
        </p:spPr>
        <p:txBody>
          <a:bodyPr/>
          <a:lstStyle>
            <a:lvl1pPr>
              <a:defRPr>
                <a:solidFill>
                  <a:schemeClr val="tx2"/>
                </a:solidFill>
              </a:defRPr>
            </a:lvl1pPr>
          </a:lstStyle>
          <a:p>
            <a:pPr>
              <a:defRPr/>
            </a:pPr>
            <a:endParaRPr lang="en-US"/>
          </a:p>
        </p:txBody>
      </p:sp>
      <p:sp>
        <p:nvSpPr>
          <p:cNvPr id="9" name="Slide Number Placeholder 6">
            <a:extLst>
              <a:ext uri="{FF2B5EF4-FFF2-40B4-BE49-F238E27FC236}">
                <a16:creationId xmlns:a16="http://schemas.microsoft.com/office/drawing/2014/main" id="{7A0E1A01-BB02-40BD-8A1E-1EF9EA4D92F0}"/>
              </a:ext>
            </a:extLst>
          </p:cNvPr>
          <p:cNvSpPr>
            <a:spLocks noGrp="1"/>
          </p:cNvSpPr>
          <p:nvPr>
            <p:ph type="sldNum" sz="quarter" idx="12"/>
          </p:nvPr>
        </p:nvSpPr>
        <p:spPr>
          <a:xfrm>
            <a:off x="9883775" y="6453188"/>
            <a:ext cx="1595438" cy="404812"/>
          </a:xfrm>
        </p:spPr>
        <p:txBody>
          <a:bodyPr/>
          <a:lstStyle>
            <a:lvl1pPr>
              <a:defRPr smtClean="0">
                <a:solidFill>
                  <a:schemeClr val="tx2"/>
                </a:solidFill>
              </a:defRPr>
            </a:lvl1pPr>
          </a:lstStyle>
          <a:p>
            <a:pPr>
              <a:defRPr/>
            </a:pPr>
            <a:fld id="{01061676-75D1-4338-93A7-686243BD753C}" type="slidenum">
              <a:rPr lang="en-US"/>
              <a:pPr>
                <a:defRPr/>
              </a:pPr>
              <a:t>‹#›</a:t>
            </a:fld>
            <a:endParaRPr lang="en-US"/>
          </a:p>
        </p:txBody>
      </p:sp>
    </p:spTree>
    <p:extLst>
      <p:ext uri="{BB962C8B-B14F-4D97-AF65-F5344CB8AC3E}">
        <p14:creationId xmlns:p14="http://schemas.microsoft.com/office/powerpoint/2010/main" val="397832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C9C1CEB-3F3E-4FC1-BBD8-7525937777DE}"/>
              </a:ext>
            </a:extLst>
          </p:cNvPr>
          <p:cNvSpPr>
            <a:spLocks noGrp="1" noChangeArrowheads="1"/>
          </p:cNvSpPr>
          <p:nvPr>
            <p:ph type="title"/>
          </p:nvPr>
        </p:nvSpPr>
        <p:spPr bwMode="auto">
          <a:xfrm>
            <a:off x="1371600" y="685800"/>
            <a:ext cx="9601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8F969B8-2478-41C2-ABCF-441581FAB921}"/>
              </a:ext>
            </a:extLst>
          </p:cNvPr>
          <p:cNvSpPr>
            <a:spLocks noGrp="1" noChangeArrowheads="1"/>
          </p:cNvSpPr>
          <p:nvPr>
            <p:ph type="body" idx="1"/>
          </p:nvPr>
        </p:nvSpPr>
        <p:spPr bwMode="auto">
          <a:xfrm>
            <a:off x="1371600" y="2286000"/>
            <a:ext cx="9601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207731A-D9D9-4DC2-88C7-2227E0EF9BAE}"/>
              </a:ext>
            </a:extLst>
          </p:cNvPr>
          <p:cNvSpPr>
            <a:spLocks noGrp="1"/>
          </p:cNvSpPr>
          <p:nvPr>
            <p:ph type="dt" sz="half" idx="2"/>
          </p:nvPr>
        </p:nvSpPr>
        <p:spPr>
          <a:xfrm>
            <a:off x="1390650" y="6453188"/>
            <a:ext cx="1204913" cy="404812"/>
          </a:xfrm>
          <a:prstGeom prst="rect">
            <a:avLst/>
          </a:prstGeom>
        </p:spPr>
        <p:txBody>
          <a:bodyPr vert="horz" lIns="91440" tIns="45720" rIns="91440" bIns="45720" rtlCol="0" anchor="ctr"/>
          <a:lstStyle>
            <a:lvl1pPr algn="l" eaLnBrk="1" fontAlgn="auto" hangingPunct="1">
              <a:spcBef>
                <a:spcPts val="0"/>
              </a:spcBef>
              <a:spcAft>
                <a:spcPts val="0"/>
              </a:spcAft>
              <a:defRPr sz="1200" baseline="0" smtClean="0">
                <a:solidFill>
                  <a:schemeClr val="tx2"/>
                </a:solidFill>
                <a:latin typeface="+mn-lt"/>
              </a:defRPr>
            </a:lvl1pPr>
          </a:lstStyle>
          <a:p>
            <a:pPr>
              <a:defRPr/>
            </a:pPr>
            <a:fld id="{EA150899-1E85-47CA-8592-B9939215A9A5}" type="datetimeFigureOut">
              <a:rPr lang="en-US"/>
              <a:pPr>
                <a:defRPr/>
              </a:pPr>
              <a:t>12/4/2017</a:t>
            </a:fld>
            <a:endParaRPr lang="en-US"/>
          </a:p>
        </p:txBody>
      </p:sp>
      <p:sp>
        <p:nvSpPr>
          <p:cNvPr id="5" name="Footer Placeholder 4">
            <a:extLst>
              <a:ext uri="{FF2B5EF4-FFF2-40B4-BE49-F238E27FC236}">
                <a16:creationId xmlns:a16="http://schemas.microsoft.com/office/drawing/2014/main" id="{EA34B556-A8EF-4DD2-BC7D-4E2628B1791F}"/>
              </a:ext>
            </a:extLst>
          </p:cNvPr>
          <p:cNvSpPr>
            <a:spLocks noGrp="1"/>
          </p:cNvSpPr>
          <p:nvPr>
            <p:ph type="ftr" sz="quarter" idx="3"/>
          </p:nvPr>
        </p:nvSpPr>
        <p:spPr>
          <a:xfrm>
            <a:off x="2894013" y="6453188"/>
            <a:ext cx="6280150" cy="404812"/>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2"/>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98146B7-EB22-4AE3-9C7C-1A20983383A0}"/>
              </a:ext>
            </a:extLst>
          </p:cNvPr>
          <p:cNvSpPr>
            <a:spLocks noGrp="1"/>
          </p:cNvSpPr>
          <p:nvPr>
            <p:ph type="sldNum" sz="quarter" idx="4"/>
          </p:nvPr>
        </p:nvSpPr>
        <p:spPr>
          <a:xfrm>
            <a:off x="9472613" y="6453188"/>
            <a:ext cx="1597025" cy="404812"/>
          </a:xfrm>
          <a:prstGeom prst="rect">
            <a:avLst/>
          </a:prstGeom>
        </p:spPr>
        <p:txBody>
          <a:bodyPr vert="horz" lIns="91440" tIns="45720" rIns="91440" bIns="45720" rtlCol="0" anchor="ctr"/>
          <a:lstStyle>
            <a:lvl1pPr algn="r" eaLnBrk="1" fontAlgn="auto" hangingPunct="1">
              <a:spcBef>
                <a:spcPts val="0"/>
              </a:spcBef>
              <a:spcAft>
                <a:spcPts val="0"/>
              </a:spcAft>
              <a:defRPr sz="1200" baseline="0" smtClean="0">
                <a:solidFill>
                  <a:schemeClr val="tx2"/>
                </a:solidFill>
                <a:latin typeface="+mn-lt"/>
              </a:defRPr>
            </a:lvl1pPr>
          </a:lstStyle>
          <a:p>
            <a:pPr>
              <a:defRPr/>
            </a:pPr>
            <a:fld id="{B553B8F0-2347-4E44-BE51-10F4C5486D49}" type="slidenum">
              <a:rPr lang="en-US"/>
              <a:pPr>
                <a:defRPr/>
              </a:pPr>
              <a:t>‹#›</a:t>
            </a:fld>
            <a:endParaRPr lang="en-US"/>
          </a:p>
        </p:txBody>
      </p:sp>
      <p:sp>
        <p:nvSpPr>
          <p:cNvPr id="9" name="Rectangle 8" title="Side bar">
            <a:extLst>
              <a:ext uri="{FF2B5EF4-FFF2-40B4-BE49-F238E27FC236}">
                <a16:creationId xmlns:a16="http://schemas.microsoft.com/office/drawing/2014/main" id="{E15B1FEE-18A6-406C-9336-181728998D8C}"/>
              </a:ext>
            </a:extLst>
          </p:cNvPr>
          <p:cNvSpPr/>
          <p:nvPr/>
        </p:nvSpPr>
        <p:spPr>
          <a:xfrm>
            <a:off x="477838"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3" r:id="rId1"/>
    <p:sldLayoutId id="2147483706" r:id="rId2"/>
    <p:sldLayoutId id="2147483714" r:id="rId3"/>
    <p:sldLayoutId id="2147483707" r:id="rId4"/>
    <p:sldLayoutId id="2147483708" r:id="rId5"/>
    <p:sldLayoutId id="2147483709" r:id="rId6"/>
    <p:sldLayoutId id="2147483710" r:id="rId7"/>
    <p:sldLayoutId id="2147483715" r:id="rId8"/>
    <p:sldLayoutId id="2147483716" r:id="rId9"/>
    <p:sldLayoutId id="2147483711" r:id="rId10"/>
    <p:sldLayoutId id="2147483712" r:id="rId11"/>
  </p:sldLayoutIdLst>
  <p:txStyles>
    <p:titleStyle>
      <a:lvl1pPr algn="l" rtl="0" fontAlgn="base">
        <a:lnSpc>
          <a:spcPct val="89000"/>
        </a:lnSpc>
        <a:spcBef>
          <a:spcPct val="0"/>
        </a:spcBef>
        <a:spcAft>
          <a:spcPct val="0"/>
        </a:spcAft>
        <a:defRPr sz="4400" kern="1200">
          <a:solidFill>
            <a:schemeClr val="tx2"/>
          </a:solidFill>
          <a:latin typeface="+mj-lt"/>
          <a:ea typeface="+mj-ea"/>
          <a:cs typeface="+mj-cs"/>
        </a:defRPr>
      </a:lvl1pPr>
      <a:lvl2pPr algn="l" rtl="0" fontAlgn="base">
        <a:lnSpc>
          <a:spcPct val="89000"/>
        </a:lnSpc>
        <a:spcBef>
          <a:spcPct val="0"/>
        </a:spcBef>
        <a:spcAft>
          <a:spcPct val="0"/>
        </a:spcAft>
        <a:defRPr sz="4400">
          <a:solidFill>
            <a:schemeClr val="tx2"/>
          </a:solidFill>
          <a:latin typeface="Franklin Gothic Book" panose="020B0503020102020204" pitchFamily="34" charset="0"/>
        </a:defRPr>
      </a:lvl2pPr>
      <a:lvl3pPr algn="l" rtl="0" fontAlgn="base">
        <a:lnSpc>
          <a:spcPct val="89000"/>
        </a:lnSpc>
        <a:spcBef>
          <a:spcPct val="0"/>
        </a:spcBef>
        <a:spcAft>
          <a:spcPct val="0"/>
        </a:spcAft>
        <a:defRPr sz="4400">
          <a:solidFill>
            <a:schemeClr val="tx2"/>
          </a:solidFill>
          <a:latin typeface="Franklin Gothic Book" panose="020B0503020102020204" pitchFamily="34" charset="0"/>
        </a:defRPr>
      </a:lvl3pPr>
      <a:lvl4pPr algn="l" rtl="0" fontAlgn="base">
        <a:lnSpc>
          <a:spcPct val="89000"/>
        </a:lnSpc>
        <a:spcBef>
          <a:spcPct val="0"/>
        </a:spcBef>
        <a:spcAft>
          <a:spcPct val="0"/>
        </a:spcAft>
        <a:defRPr sz="4400">
          <a:solidFill>
            <a:schemeClr val="tx2"/>
          </a:solidFill>
          <a:latin typeface="Franklin Gothic Book" panose="020B0503020102020204" pitchFamily="34" charset="0"/>
        </a:defRPr>
      </a:lvl4pPr>
      <a:lvl5pPr algn="l" rtl="0" fontAlgn="base">
        <a:lnSpc>
          <a:spcPct val="89000"/>
        </a:lnSpc>
        <a:spcBef>
          <a:spcPct val="0"/>
        </a:spcBef>
        <a:spcAft>
          <a:spcPct val="0"/>
        </a:spcAft>
        <a:defRPr sz="4400">
          <a:solidFill>
            <a:schemeClr val="tx2"/>
          </a:solidFill>
          <a:latin typeface="Franklin Gothic Book" panose="020B0503020102020204" pitchFamily="34" charset="0"/>
        </a:defRPr>
      </a:lvl5pPr>
      <a:lvl6pPr marL="457200" algn="l" rtl="0" fontAlgn="base">
        <a:lnSpc>
          <a:spcPct val="89000"/>
        </a:lnSpc>
        <a:spcBef>
          <a:spcPct val="0"/>
        </a:spcBef>
        <a:spcAft>
          <a:spcPct val="0"/>
        </a:spcAft>
        <a:defRPr sz="4400">
          <a:solidFill>
            <a:schemeClr val="tx2"/>
          </a:solidFill>
          <a:latin typeface="Franklin Gothic Book" panose="020B0503020102020204" pitchFamily="34" charset="0"/>
        </a:defRPr>
      </a:lvl6pPr>
      <a:lvl7pPr marL="914400" algn="l" rtl="0" fontAlgn="base">
        <a:lnSpc>
          <a:spcPct val="89000"/>
        </a:lnSpc>
        <a:spcBef>
          <a:spcPct val="0"/>
        </a:spcBef>
        <a:spcAft>
          <a:spcPct val="0"/>
        </a:spcAft>
        <a:defRPr sz="4400">
          <a:solidFill>
            <a:schemeClr val="tx2"/>
          </a:solidFill>
          <a:latin typeface="Franklin Gothic Book" panose="020B0503020102020204" pitchFamily="34" charset="0"/>
        </a:defRPr>
      </a:lvl7pPr>
      <a:lvl8pPr marL="1371600" algn="l" rtl="0" fontAlgn="base">
        <a:lnSpc>
          <a:spcPct val="89000"/>
        </a:lnSpc>
        <a:spcBef>
          <a:spcPct val="0"/>
        </a:spcBef>
        <a:spcAft>
          <a:spcPct val="0"/>
        </a:spcAft>
        <a:defRPr sz="4400">
          <a:solidFill>
            <a:schemeClr val="tx2"/>
          </a:solidFill>
          <a:latin typeface="Franklin Gothic Book" panose="020B0503020102020204" pitchFamily="34" charset="0"/>
        </a:defRPr>
      </a:lvl8pPr>
      <a:lvl9pPr marL="1828800" algn="l" rtl="0" fontAlgn="base">
        <a:lnSpc>
          <a:spcPct val="89000"/>
        </a:lnSpc>
        <a:spcBef>
          <a:spcPct val="0"/>
        </a:spcBef>
        <a:spcAft>
          <a:spcPct val="0"/>
        </a:spcAft>
        <a:defRPr sz="4400">
          <a:solidFill>
            <a:schemeClr val="tx2"/>
          </a:solidFill>
          <a:latin typeface="Franklin Gothic Book" panose="020B0503020102020204" pitchFamily="34" charset="0"/>
        </a:defRPr>
      </a:lvl9pPr>
    </p:titleStyle>
    <p:bodyStyle>
      <a:lvl1pPr marL="382588" indent="-382588" algn="l" rtl="0" fontAlgn="base">
        <a:lnSpc>
          <a:spcPct val="94000"/>
        </a:lnSpc>
        <a:spcBef>
          <a:spcPts val="1000"/>
        </a:spcBef>
        <a:spcAft>
          <a:spcPts val="200"/>
        </a:spcAft>
        <a:buFont typeface="Franklin Gothic Book" panose="020B0503020102020204" pitchFamily="34" charset="0"/>
        <a:buChar char="■"/>
        <a:defRPr sz="2000" kern="1200">
          <a:solidFill>
            <a:schemeClr val="tx2"/>
          </a:solidFill>
          <a:latin typeface="+mn-lt"/>
          <a:ea typeface="+mn-ea"/>
          <a:cs typeface="+mn-cs"/>
        </a:defRPr>
      </a:lvl1pPr>
      <a:lvl2pPr marL="914400" indent="-382588" algn="l" rtl="0" fontAlgn="base">
        <a:lnSpc>
          <a:spcPct val="94000"/>
        </a:lnSpc>
        <a:spcBef>
          <a:spcPts val="500"/>
        </a:spcBef>
        <a:spcAft>
          <a:spcPts val="200"/>
        </a:spcAft>
        <a:buFont typeface="Franklin Gothic Book" panose="020B0503020102020204" pitchFamily="34" charset="0"/>
        <a:buChar char="–"/>
        <a:defRPr sz="2000" i="1" kern="1200">
          <a:solidFill>
            <a:schemeClr val="tx2"/>
          </a:solidFill>
          <a:latin typeface="+mn-lt"/>
          <a:ea typeface="+mn-ea"/>
          <a:cs typeface="+mn-cs"/>
        </a:defRPr>
      </a:lvl2pPr>
      <a:lvl3pPr marL="1371600" indent="-382588" algn="l" rtl="0" fontAlgn="base">
        <a:lnSpc>
          <a:spcPct val="94000"/>
        </a:lnSpc>
        <a:spcBef>
          <a:spcPts val="500"/>
        </a:spcBef>
        <a:spcAft>
          <a:spcPts val="200"/>
        </a:spcAft>
        <a:buFont typeface="Franklin Gothic Book" panose="020B0503020102020204" pitchFamily="34" charset="0"/>
        <a:buChar char="■"/>
        <a:defRPr kern="1200">
          <a:solidFill>
            <a:schemeClr val="tx2"/>
          </a:solidFill>
          <a:latin typeface="+mn-lt"/>
          <a:ea typeface="+mn-ea"/>
          <a:cs typeface="+mn-cs"/>
        </a:defRPr>
      </a:lvl3pPr>
      <a:lvl4pPr marL="1828800" indent="-382588" algn="l" rtl="0" fontAlgn="base">
        <a:lnSpc>
          <a:spcPct val="94000"/>
        </a:lnSpc>
        <a:spcBef>
          <a:spcPts val="500"/>
        </a:spcBef>
        <a:spcAft>
          <a:spcPts val="200"/>
        </a:spcAft>
        <a:buFont typeface="Franklin Gothic Book" panose="020B0503020102020204" pitchFamily="34" charset="0"/>
        <a:buChar char="–"/>
        <a:defRPr i="1" kern="1200">
          <a:solidFill>
            <a:schemeClr val="tx2"/>
          </a:solidFill>
          <a:latin typeface="+mn-lt"/>
          <a:ea typeface="+mn-ea"/>
          <a:cs typeface="+mn-cs"/>
        </a:defRPr>
      </a:lvl4pPr>
      <a:lvl5pPr marL="2286000" indent="-382588" algn="l" rtl="0" fontAlgn="base">
        <a:lnSpc>
          <a:spcPct val="94000"/>
        </a:lnSpc>
        <a:spcBef>
          <a:spcPts val="500"/>
        </a:spcBef>
        <a:spcAft>
          <a:spcPts val="200"/>
        </a:spcAft>
        <a:buFont typeface="Franklin Gothic Book" panose="020B0503020102020204" pitchFamily="34" charset="0"/>
        <a:buChar char="■"/>
        <a:defRPr sz="1600" kern="120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7BAB-8491-406B-9FB9-484631A807A3}"/>
              </a:ext>
            </a:extLst>
          </p:cNvPr>
          <p:cNvSpPr>
            <a:spLocks noGrp="1"/>
          </p:cNvSpPr>
          <p:nvPr>
            <p:ph type="ctrTitle"/>
          </p:nvPr>
        </p:nvSpPr>
        <p:spPr>
          <a:xfrm>
            <a:off x="1914525" y="1789113"/>
            <a:ext cx="8361363" cy="2097087"/>
          </a:xfrm>
        </p:spPr>
        <p:txBody>
          <a:bodyPr rtlCol="0"/>
          <a:lstStyle/>
          <a:p>
            <a:pPr fontAlgn="auto">
              <a:spcAft>
                <a:spcPts val="0"/>
              </a:spcAft>
              <a:defRPr/>
            </a:pPr>
            <a:r>
              <a:rPr lang="en-US" b="1" dirty="0"/>
              <a:t>Building Cloud Networks</a:t>
            </a:r>
            <a:endParaRPr lang="en-US" dirty="0"/>
          </a:p>
        </p:txBody>
      </p:sp>
      <p:sp>
        <p:nvSpPr>
          <p:cNvPr id="7171" name="Subtitle 2">
            <a:extLst>
              <a:ext uri="{FF2B5EF4-FFF2-40B4-BE49-F238E27FC236}">
                <a16:creationId xmlns:a16="http://schemas.microsoft.com/office/drawing/2014/main" id="{8F0C0655-45B4-444F-8FE0-69FF484B737D}"/>
              </a:ext>
            </a:extLst>
          </p:cNvPr>
          <p:cNvSpPr>
            <a:spLocks noGrp="1" noChangeArrowheads="1"/>
          </p:cNvSpPr>
          <p:nvPr>
            <p:ph type="subTitle" idx="1"/>
          </p:nvPr>
        </p:nvSpPr>
        <p:spPr>
          <a:xfrm>
            <a:off x="2679700" y="3956050"/>
            <a:ext cx="6832600" cy="1085850"/>
          </a:xfrm>
        </p:spPr>
        <p:txBody>
          <a:bodyPr/>
          <a:lstStyle/>
          <a:p>
            <a:pPr>
              <a:spcBef>
                <a:spcPct val="0"/>
              </a:spcBef>
              <a:spcAft>
                <a:spcPct val="0"/>
              </a:spcAft>
            </a:pPr>
            <a:endParaRPr lang="en-US" altLang="en-US"/>
          </a:p>
          <a:p>
            <a:pPr>
              <a:spcBef>
                <a:spcPct val="0"/>
              </a:spcBef>
              <a:spcAft>
                <a:spcPct val="0"/>
              </a:spcAft>
            </a:pPr>
            <a:r>
              <a:rPr lang="en-US" altLang="en-US"/>
              <a:t>Narendra Maharjan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E2BF337-C955-4515-B134-B4773E11B14B}"/>
              </a:ext>
            </a:extLst>
          </p:cNvPr>
          <p:cNvSpPr>
            <a:spLocks noGrp="1" noChangeArrowheads="1"/>
          </p:cNvSpPr>
          <p:nvPr>
            <p:ph type="title"/>
          </p:nvPr>
        </p:nvSpPr>
        <p:spPr/>
        <p:txBody>
          <a:bodyPr/>
          <a:lstStyle/>
          <a:p>
            <a:r>
              <a:rPr lang="en-US" altLang="en-US"/>
              <a:t>Contd..</a:t>
            </a:r>
          </a:p>
        </p:txBody>
      </p:sp>
      <p:sp>
        <p:nvSpPr>
          <p:cNvPr id="16387" name="Content Placeholder 2">
            <a:extLst>
              <a:ext uri="{FF2B5EF4-FFF2-40B4-BE49-F238E27FC236}">
                <a16:creationId xmlns:a16="http://schemas.microsoft.com/office/drawing/2014/main" id="{684635A6-94B6-47A6-88B7-1D549F78202F}"/>
              </a:ext>
            </a:extLst>
          </p:cNvPr>
          <p:cNvSpPr>
            <a:spLocks noGrp="1" noChangeArrowheads="1"/>
          </p:cNvSpPr>
          <p:nvPr>
            <p:ph idx="1"/>
          </p:nvPr>
        </p:nvSpPr>
        <p:spPr>
          <a:xfrm>
            <a:off x="1371600" y="1752600"/>
            <a:ext cx="9601200" cy="4114800"/>
          </a:xfrm>
        </p:spPr>
        <p:txBody>
          <a:bodyPr/>
          <a:lstStyle/>
          <a:p>
            <a:r>
              <a:rPr lang="en-AU" altLang="en-US" sz="2800"/>
              <a:t>An advantage for customers using an MSP is that by purchasing a defined set of services, MSPs bill a flat or near-fixed monthly </a:t>
            </a:r>
            <a:r>
              <a:rPr lang="en-US" altLang="en-US" sz="2800"/>
              <a:t>fee.</a:t>
            </a:r>
          </a:p>
          <a:p>
            <a:r>
              <a:rPr lang="en-AU" altLang="en-US" sz="2800"/>
              <a:t>Step forward to today and we find that many MSPs now provide their services remotely over the Internet rather than having to sell data centre space and services or perform on-site client visits (which is time-consuming </a:t>
            </a:r>
            <a:r>
              <a:rPr lang="en-US" altLang="en-US" sz="2800"/>
              <a:t>and expensive).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D5DF53-3EDE-4E98-ADC5-1D2D1CEE30DC}"/>
              </a:ext>
            </a:extLst>
          </p:cNvPr>
          <p:cNvSpPr>
            <a:spLocks noGrp="1" noChangeArrowheads="1"/>
          </p:cNvSpPr>
          <p:nvPr>
            <p:ph type="title"/>
          </p:nvPr>
        </p:nvSpPr>
        <p:spPr/>
        <p:txBody>
          <a:bodyPr/>
          <a:lstStyle/>
          <a:p>
            <a:r>
              <a:rPr lang="en-US" altLang="en-US"/>
              <a:t>Datacenters</a:t>
            </a:r>
          </a:p>
        </p:txBody>
      </p:sp>
      <p:sp>
        <p:nvSpPr>
          <p:cNvPr id="5" name="Content Placeholder 4">
            <a:extLst>
              <a:ext uri="{FF2B5EF4-FFF2-40B4-BE49-F238E27FC236}">
                <a16:creationId xmlns:a16="http://schemas.microsoft.com/office/drawing/2014/main" id="{9B1A707F-3CFA-4834-8EDB-04BED4B8EEB4}"/>
              </a:ext>
            </a:extLst>
          </p:cNvPr>
          <p:cNvSpPr>
            <a:spLocks noGrp="1" noChangeArrowheads="1"/>
          </p:cNvSpPr>
          <p:nvPr>
            <p:ph idx="1"/>
          </p:nvPr>
        </p:nvSpPr>
        <p:spPr>
          <a:xfrm>
            <a:off x="1371600" y="1781175"/>
            <a:ext cx="9601200" cy="4086225"/>
          </a:xfrm>
        </p:spPr>
        <p:txBody>
          <a:bodyPr/>
          <a:lstStyle/>
          <a:p>
            <a:r>
              <a:rPr lang="en-US" altLang="en-US"/>
              <a:t>Servers?</a:t>
            </a:r>
          </a:p>
          <a:p>
            <a:endParaRPr lang="en-US" altLang="en-US"/>
          </a:p>
        </p:txBody>
      </p:sp>
      <p:pic>
        <p:nvPicPr>
          <p:cNvPr id="6" name="Picture 5" descr="Screenshot (67).png">
            <a:extLst>
              <a:ext uri="{FF2B5EF4-FFF2-40B4-BE49-F238E27FC236}">
                <a16:creationId xmlns:a16="http://schemas.microsoft.com/office/drawing/2014/main" id="{A22129A5-0EBF-4FF6-A6E6-A1E5CC539F0C}"/>
              </a:ext>
            </a:extLst>
          </p:cNvPr>
          <p:cNvPicPr>
            <a:picLocks noChangeAspect="1"/>
          </p:cNvPicPr>
          <p:nvPr/>
        </p:nvPicPr>
        <p:blipFill>
          <a:blip r:embed="rId3"/>
          <a:srcRect l="17500" t="14427" r="19167" b="18874"/>
          <a:stretch>
            <a:fillRect/>
          </a:stretch>
        </p:blipFill>
        <p:spPr>
          <a:xfrm>
            <a:off x="3034186" y="2171700"/>
            <a:ext cx="7078133" cy="4191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59A8BD2-822F-4ACD-B8D6-3FA3F54967D0}"/>
              </a:ext>
            </a:extLst>
          </p:cNvPr>
          <p:cNvSpPr>
            <a:spLocks noGrp="1" noChangeArrowheads="1"/>
          </p:cNvSpPr>
          <p:nvPr>
            <p:ph type="title"/>
          </p:nvPr>
        </p:nvSpPr>
        <p:spPr/>
        <p:txBody>
          <a:bodyPr/>
          <a:lstStyle/>
          <a:p>
            <a:r>
              <a:rPr lang="en-US" altLang="en-US"/>
              <a:t>Data Center Virtualization</a:t>
            </a:r>
          </a:p>
        </p:txBody>
      </p:sp>
      <p:sp>
        <p:nvSpPr>
          <p:cNvPr id="3" name="Content Placeholder 2">
            <a:extLst>
              <a:ext uri="{FF2B5EF4-FFF2-40B4-BE49-F238E27FC236}">
                <a16:creationId xmlns:a16="http://schemas.microsoft.com/office/drawing/2014/main" id="{C9A1EA28-C145-46FE-AA91-36D56A8737CC}"/>
              </a:ext>
            </a:extLst>
          </p:cNvPr>
          <p:cNvSpPr>
            <a:spLocks noGrp="1"/>
          </p:cNvSpPr>
          <p:nvPr>
            <p:ph idx="1"/>
          </p:nvPr>
        </p:nvSpPr>
        <p:spPr>
          <a:xfrm>
            <a:off x="1371600" y="1817688"/>
            <a:ext cx="9601200" cy="4214812"/>
          </a:xfrm>
        </p:spPr>
        <p:txBody>
          <a:bodyPr rtlCol="0">
            <a:normAutofit lnSpcReduction="10000"/>
          </a:bodyPr>
          <a:lstStyle/>
          <a:p>
            <a:pPr marL="384048" indent="-384048" fontAlgn="auto">
              <a:defRPr/>
            </a:pPr>
            <a:r>
              <a:rPr lang="en-AU" sz="2800" dirty="0"/>
              <a:t>Data centre virtualization is the process of designing, developing and deploying a data centre on virtualization and cloud computing technologies.</a:t>
            </a:r>
          </a:p>
          <a:p>
            <a:pPr marL="384048" indent="-384048" fontAlgn="auto">
              <a:defRPr/>
            </a:pPr>
            <a:r>
              <a:rPr lang="en-AU" sz="2800" dirty="0"/>
              <a:t>It primarily enables virtualizing physical servers in a data centre facility along with storage, networking and other infrastructure devices and equipment. Data centre virtualization usually produces a virtualized, cloud and collocated virtual/cloud data centre.</a:t>
            </a:r>
          </a:p>
          <a:p>
            <a:pPr marL="384048" indent="-384048" fontAlgn="auto">
              <a:defRPr/>
            </a:pPr>
            <a:r>
              <a:rPr lang="en-AU" sz="2800" dirty="0"/>
              <a:t>Virtual Sever resides on top of hypervisor also known as virtual Machine Manager(VMM)</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a:extLst>
              <a:ext uri="{FF2B5EF4-FFF2-40B4-BE49-F238E27FC236}">
                <a16:creationId xmlns:a16="http://schemas.microsoft.com/office/drawing/2014/main" id="{3A407830-DACA-454E-84A8-4F8EBAC671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0840"/>
          <a:stretch>
            <a:fillRect/>
          </a:stretch>
        </p:blipFill>
        <p:spPr>
          <a:xfrm>
            <a:off x="1638300" y="990600"/>
            <a:ext cx="7920038" cy="52816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7C75006-79D3-4B9F-996A-868E57EB3535}"/>
              </a:ext>
            </a:extLst>
          </p:cNvPr>
          <p:cNvSpPr>
            <a:spLocks noGrp="1" noChangeArrowheads="1"/>
          </p:cNvSpPr>
          <p:nvPr>
            <p:ph type="title"/>
          </p:nvPr>
        </p:nvSpPr>
        <p:spPr/>
        <p:txBody>
          <a:bodyPr/>
          <a:lstStyle/>
          <a:p>
            <a:r>
              <a:rPr lang="en-US" altLang="en-US"/>
              <a:t>Data Center Virtualization benefits</a:t>
            </a:r>
          </a:p>
        </p:txBody>
      </p:sp>
      <p:sp>
        <p:nvSpPr>
          <p:cNvPr id="3" name="Content Placeholder 2">
            <a:extLst>
              <a:ext uri="{FF2B5EF4-FFF2-40B4-BE49-F238E27FC236}">
                <a16:creationId xmlns:a16="http://schemas.microsoft.com/office/drawing/2014/main" id="{43DA1531-D6ED-4A7C-A0B9-9C5D221B28F1}"/>
              </a:ext>
            </a:extLst>
          </p:cNvPr>
          <p:cNvSpPr>
            <a:spLocks noGrp="1"/>
          </p:cNvSpPr>
          <p:nvPr>
            <p:ph idx="1"/>
          </p:nvPr>
        </p:nvSpPr>
        <p:spPr>
          <a:xfrm>
            <a:off x="1371600" y="1817688"/>
            <a:ext cx="9601200" cy="4049712"/>
          </a:xfrm>
        </p:spPr>
        <p:txBody>
          <a:bodyPr rtlCol="0">
            <a:normAutofit fontScale="85000" lnSpcReduction="20000"/>
          </a:bodyPr>
          <a:lstStyle/>
          <a:p>
            <a:pPr marL="384048" indent="-384048" fontAlgn="auto">
              <a:defRPr/>
            </a:pPr>
            <a:r>
              <a:rPr lang="en-AU" sz="2800" b="1" dirty="0"/>
              <a:t>Less heat build up</a:t>
            </a:r>
          </a:p>
          <a:p>
            <a:pPr lvl="1" indent="-384048" fontAlgn="auto">
              <a:defRPr/>
            </a:pPr>
            <a:r>
              <a:rPr lang="en-AU" sz="2800" dirty="0"/>
              <a:t>Millions of dollars have gone into the research and design of heat dissipation and control in the data centre. But the cold, hard fact is, all of those servers generate heat. The only way around that? Use fewer servers. How do you manage that? Virtualization. Virtualize your servers and you're using less physical hardware. Use less physical hardware and you generate less heat. </a:t>
            </a:r>
          </a:p>
          <a:p>
            <a:pPr marL="384048" indent="-384048" fontAlgn="auto">
              <a:defRPr/>
            </a:pPr>
            <a:r>
              <a:rPr lang="en-AU" sz="2800" b="1" dirty="0"/>
              <a:t>Reduced cost</a:t>
            </a:r>
          </a:p>
          <a:p>
            <a:pPr lvl="1" indent="-384048" fontAlgn="auto">
              <a:defRPr/>
            </a:pPr>
            <a:r>
              <a:rPr lang="en-AU" sz="2800" dirty="0"/>
              <a:t>Hardware is most often the highest cost in the data centre. Reduce the amount of hardware used and you reduce your cost. But the cost goes well beyond that of hardware — lack of downtime, easier maintenance, less electricity used. Over time, this all adds up to a significant cost savings.</a:t>
            </a:r>
          </a:p>
          <a:p>
            <a:pPr marL="384048" indent="-384048" fontAlgn="auto">
              <a:defRPr/>
            </a:pP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1421109-D777-4497-82D8-050A7447D272}"/>
              </a:ext>
            </a:extLst>
          </p:cNvPr>
          <p:cNvSpPr>
            <a:spLocks noGrp="1" noChangeArrowheads="1"/>
          </p:cNvSpPr>
          <p:nvPr>
            <p:ph type="title"/>
          </p:nvPr>
        </p:nvSpPr>
        <p:spPr/>
        <p:txBody>
          <a:bodyPr/>
          <a:lstStyle/>
          <a:p>
            <a:r>
              <a:rPr lang="en-US" altLang="en-US"/>
              <a:t>Data Center Virtualization benefits</a:t>
            </a:r>
          </a:p>
        </p:txBody>
      </p:sp>
      <p:sp>
        <p:nvSpPr>
          <p:cNvPr id="3" name="Content Placeholder 2">
            <a:extLst>
              <a:ext uri="{FF2B5EF4-FFF2-40B4-BE49-F238E27FC236}">
                <a16:creationId xmlns:a16="http://schemas.microsoft.com/office/drawing/2014/main" id="{4D1E3074-3A10-4CA2-9F79-62F07148E5A2}"/>
              </a:ext>
            </a:extLst>
          </p:cNvPr>
          <p:cNvSpPr>
            <a:spLocks noGrp="1"/>
          </p:cNvSpPr>
          <p:nvPr>
            <p:ph idx="1"/>
          </p:nvPr>
        </p:nvSpPr>
        <p:spPr>
          <a:xfrm>
            <a:off x="1371600" y="1817688"/>
            <a:ext cx="9601200" cy="4354512"/>
          </a:xfrm>
        </p:spPr>
        <p:txBody>
          <a:bodyPr rtlCol="0">
            <a:normAutofit fontScale="92500" lnSpcReduction="20000"/>
          </a:bodyPr>
          <a:lstStyle/>
          <a:p>
            <a:pPr marL="384048" indent="-384048" fontAlgn="auto">
              <a:defRPr/>
            </a:pPr>
            <a:r>
              <a:rPr lang="en-AU" sz="2400" b="1" dirty="0"/>
              <a:t>Faster redeploy</a:t>
            </a:r>
          </a:p>
          <a:p>
            <a:pPr lvl="1" indent="-384048" fontAlgn="auto">
              <a:defRPr/>
            </a:pPr>
            <a:r>
              <a:rPr lang="en-AU" sz="2400" dirty="0"/>
              <a:t>When you use a physical server and it dies, the redeploy time depends on a number of factors: Do you have a backup server ready? Do you have an image of your server? Is the data on your backup server current? With virtualization, the redeploy can occur within minutes. Virtual machine snapshots can be enabled with just a few clicks. And with virtual backup tools like </a:t>
            </a:r>
            <a:r>
              <a:rPr lang="en-AU" sz="2400" dirty="0">
                <a:solidFill>
                  <a:schemeClr val="tx1"/>
                </a:solidFill>
              </a:rPr>
              <a:t>Veeam,</a:t>
            </a:r>
            <a:r>
              <a:rPr lang="en-AU" sz="2400" dirty="0"/>
              <a:t> redeploying images will be so fast your end users will hardly notice there was an issue.</a:t>
            </a:r>
          </a:p>
          <a:p>
            <a:pPr marL="384048" indent="-384048" fontAlgn="auto">
              <a:defRPr/>
            </a:pPr>
            <a:r>
              <a:rPr lang="en-AU" sz="2400" b="1" dirty="0"/>
              <a:t>Easier backups</a:t>
            </a:r>
          </a:p>
          <a:p>
            <a:pPr lvl="1" indent="-384048" fontAlgn="auto">
              <a:defRPr/>
            </a:pPr>
            <a:r>
              <a:rPr lang="en-AU" sz="2400" dirty="0"/>
              <a:t>Not only can you do full backups of your virtual server, you can do backups and snapshots of your virtual machines. These virtual machines can be moved from one server to another and redeployed easier and faster. Snapshots can be taken throughout the day, ensuring much more up-to-date data. And because firing up a snapshot is even faster than booting a typical server, downtime is dramatically cut.</a:t>
            </a:r>
          </a:p>
          <a:p>
            <a:pPr marL="384048" indent="-384048" fontAlgn="auto">
              <a:defRPr/>
            </a:pP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FD06995-835B-4C0C-BEE3-68CCD6D711A1}"/>
              </a:ext>
            </a:extLst>
          </p:cNvPr>
          <p:cNvSpPr>
            <a:spLocks noGrp="1" noChangeArrowheads="1"/>
          </p:cNvSpPr>
          <p:nvPr>
            <p:ph type="title"/>
          </p:nvPr>
        </p:nvSpPr>
        <p:spPr/>
        <p:txBody>
          <a:bodyPr/>
          <a:lstStyle/>
          <a:p>
            <a:r>
              <a:rPr lang="en-US" altLang="en-US"/>
              <a:t>Data Center Virtualization benefits</a:t>
            </a:r>
          </a:p>
        </p:txBody>
      </p:sp>
      <p:sp>
        <p:nvSpPr>
          <p:cNvPr id="3" name="Content Placeholder 2">
            <a:extLst>
              <a:ext uri="{FF2B5EF4-FFF2-40B4-BE49-F238E27FC236}">
                <a16:creationId xmlns:a16="http://schemas.microsoft.com/office/drawing/2014/main" id="{5B9523DA-1074-47AB-B24C-17E4D798E0D8}"/>
              </a:ext>
            </a:extLst>
          </p:cNvPr>
          <p:cNvSpPr>
            <a:spLocks noGrp="1"/>
          </p:cNvSpPr>
          <p:nvPr>
            <p:ph idx="1"/>
          </p:nvPr>
        </p:nvSpPr>
        <p:spPr>
          <a:xfrm>
            <a:off x="1371600" y="1817688"/>
            <a:ext cx="9601200" cy="4179887"/>
          </a:xfrm>
        </p:spPr>
        <p:txBody>
          <a:bodyPr rtlCol="0">
            <a:normAutofit fontScale="92500" lnSpcReduction="10000"/>
          </a:bodyPr>
          <a:lstStyle/>
          <a:p>
            <a:pPr marL="384048" indent="-384048" fontAlgn="auto">
              <a:defRPr/>
            </a:pPr>
            <a:r>
              <a:rPr lang="en-AU" sz="2400" b="1" dirty="0"/>
              <a:t>Better testing</a:t>
            </a:r>
          </a:p>
          <a:p>
            <a:pPr lvl="1" indent="-384048" fontAlgn="auto">
              <a:defRPr/>
            </a:pPr>
            <a:r>
              <a:rPr lang="en-AU" sz="2400" dirty="0"/>
              <a:t>What better testing environment is there than a virtual one? If you make a tragic mistake, all is not lost. Just revert to a previous snapshot and you can move forward as if the mistake didn't even happen. You can also isolate these testing environments from end users while still keeping them online. When you've perfected your work, deploy it as live.</a:t>
            </a:r>
          </a:p>
          <a:p>
            <a:pPr marL="384048" indent="-384048" fontAlgn="auto">
              <a:defRPr/>
            </a:pPr>
            <a:r>
              <a:rPr lang="en-AU" sz="2400" b="1" dirty="0"/>
              <a:t>No vendor lock-in</a:t>
            </a:r>
          </a:p>
          <a:p>
            <a:pPr lvl="1" indent="-384048" fontAlgn="auto">
              <a:defRPr/>
            </a:pPr>
            <a:r>
              <a:rPr lang="en-AU" sz="2400" dirty="0"/>
              <a:t>One of the nice things about virtualization is the abstraction between software and hardware. This means you don't have to be tied down to one particular vendor — the virtual machines don't really care what hardware they run on, so you're not tied down to a single vendor, type of server (within reason of course), or even platform.</a:t>
            </a:r>
          </a:p>
          <a:p>
            <a:pPr marL="384048" indent="-384048" fontAlgn="auto">
              <a:defRPr/>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A9108D5-C2EB-4547-A986-FE953155AFC9}"/>
              </a:ext>
            </a:extLst>
          </p:cNvPr>
          <p:cNvSpPr>
            <a:spLocks noGrp="1" noChangeArrowheads="1"/>
          </p:cNvSpPr>
          <p:nvPr>
            <p:ph type="title"/>
          </p:nvPr>
        </p:nvSpPr>
        <p:spPr>
          <a:xfrm>
            <a:off x="1371600" y="685800"/>
            <a:ext cx="9601200" cy="927100"/>
          </a:xfrm>
        </p:spPr>
        <p:txBody>
          <a:bodyPr/>
          <a:lstStyle/>
          <a:p>
            <a:r>
              <a:rPr lang="en-US" altLang="en-US"/>
              <a:t>Service Oriented Architectures</a:t>
            </a:r>
          </a:p>
        </p:txBody>
      </p:sp>
      <p:sp>
        <p:nvSpPr>
          <p:cNvPr id="3" name="Content Placeholder 2">
            <a:extLst>
              <a:ext uri="{FF2B5EF4-FFF2-40B4-BE49-F238E27FC236}">
                <a16:creationId xmlns:a16="http://schemas.microsoft.com/office/drawing/2014/main" id="{2A475D1F-184F-4746-9E6A-CB222AED5186}"/>
              </a:ext>
            </a:extLst>
          </p:cNvPr>
          <p:cNvSpPr>
            <a:spLocks noGrp="1"/>
          </p:cNvSpPr>
          <p:nvPr>
            <p:ph idx="1"/>
          </p:nvPr>
        </p:nvSpPr>
        <p:spPr>
          <a:xfrm>
            <a:off x="1371600" y="1701800"/>
            <a:ext cx="9601200" cy="4165600"/>
          </a:xfrm>
        </p:spPr>
        <p:txBody>
          <a:bodyPr rtlCol="0">
            <a:normAutofit fontScale="92500"/>
          </a:bodyPr>
          <a:lstStyle/>
          <a:p>
            <a:pPr marL="384048" indent="-384048" fontAlgn="auto">
              <a:defRPr/>
            </a:pPr>
            <a:r>
              <a:rPr lang="en-US" sz="2800" dirty="0"/>
              <a:t>A service is a unit of work done by a service provider to achieve desired end results for a service consumer.</a:t>
            </a:r>
          </a:p>
          <a:p>
            <a:pPr marL="384048" indent="-384048" fontAlgn="auto">
              <a:defRPr/>
            </a:pPr>
            <a:r>
              <a:rPr lang="en-US" sz="2800" dirty="0">
                <a:latin typeface="Arial" charset="0"/>
                <a:cs typeface="Arial" charset="0"/>
              </a:rPr>
              <a:t>“A service-oriented architecture is essentially a collection of services. These services communicate with each other. </a:t>
            </a:r>
            <a:endParaRPr lang="en-US" sz="2800" dirty="0"/>
          </a:p>
          <a:p>
            <a:pPr marL="384048" indent="-384048" fontAlgn="auto">
              <a:defRPr/>
            </a:pPr>
            <a:r>
              <a:rPr lang="en-US" sz="2800" dirty="0"/>
              <a:t>An SOA involves policies, principles, and a framework that illustrate how network services can be leveraged by enterprise applications to achieve desired business outcomes. </a:t>
            </a:r>
          </a:p>
          <a:p>
            <a:pPr marL="384048" indent="-384048" fontAlgn="auto">
              <a:defRPr/>
            </a:pPr>
            <a:r>
              <a:rPr lang="en-US" sz="2800" dirty="0"/>
              <a:t>These outcomes include enabling the business capabilities to be provided and consumed as a set of services.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9697265-277D-4F27-9A04-B98E230AB45F}"/>
              </a:ext>
            </a:extLst>
          </p:cNvPr>
          <p:cNvSpPr>
            <a:spLocks noGrp="1" noChangeArrowheads="1"/>
          </p:cNvSpPr>
          <p:nvPr>
            <p:ph type="title"/>
          </p:nvPr>
        </p:nvSpPr>
        <p:spPr/>
        <p:txBody>
          <a:bodyPr/>
          <a:lstStyle/>
          <a:p>
            <a:r>
              <a:rPr lang="en-US" altLang="en-US"/>
              <a:t>Service Oriented Architectures</a:t>
            </a:r>
          </a:p>
        </p:txBody>
      </p:sp>
      <p:sp>
        <p:nvSpPr>
          <p:cNvPr id="26627" name="Content Placeholder 2">
            <a:extLst>
              <a:ext uri="{FF2B5EF4-FFF2-40B4-BE49-F238E27FC236}">
                <a16:creationId xmlns:a16="http://schemas.microsoft.com/office/drawing/2014/main" id="{CD339262-ACDD-4581-9B0C-BE6AC75086E7}"/>
              </a:ext>
            </a:extLst>
          </p:cNvPr>
          <p:cNvSpPr>
            <a:spLocks noGrp="1" noChangeArrowheads="1"/>
          </p:cNvSpPr>
          <p:nvPr>
            <p:ph idx="1"/>
          </p:nvPr>
        </p:nvSpPr>
        <p:spPr>
          <a:xfrm>
            <a:off x="1371600" y="1828800"/>
            <a:ext cx="9601200" cy="4038600"/>
          </a:xfrm>
        </p:spPr>
        <p:txBody>
          <a:bodyPr/>
          <a:lstStyle/>
          <a:p>
            <a:r>
              <a:rPr lang="en-US" altLang="en-US" sz="2400"/>
              <a:t>SOA is much more than a technological approach and methodology for creating IT systems. It’s also a </a:t>
            </a:r>
            <a:r>
              <a:rPr lang="en-US" altLang="en-US" sz="2400" i="1"/>
              <a:t>business </a:t>
            </a:r>
            <a:r>
              <a:rPr lang="en-US" altLang="en-US" sz="2400"/>
              <a:t>approach and methodology. Companies have used the principles of SOA to deepen the understanding between the business and IT and to help business adapt to change.</a:t>
            </a:r>
          </a:p>
          <a:p>
            <a:r>
              <a:rPr lang="en-US" altLang="en-US" sz="2400"/>
              <a:t>An SOA solution consists of a linked set of business services that realize an end-to-end business process. At a high level, SOA can be viewed as enabling improved management control, visibility, and metrics for business processes</a:t>
            </a:r>
          </a:p>
          <a:p>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A3D5F51-5133-4AB6-A87C-3AC4B5BE2DE7}"/>
              </a:ext>
            </a:extLst>
          </p:cNvPr>
          <p:cNvSpPr>
            <a:spLocks noGrp="1" noChangeArrowheads="1"/>
          </p:cNvSpPr>
          <p:nvPr>
            <p:ph type="title"/>
          </p:nvPr>
        </p:nvSpPr>
        <p:spPr/>
        <p:txBody>
          <a:bodyPr/>
          <a:lstStyle/>
          <a:p>
            <a:r>
              <a:rPr lang="en-US" altLang="en-US"/>
              <a:t>Service Oriented Architectures</a:t>
            </a:r>
          </a:p>
        </p:txBody>
      </p:sp>
      <p:sp>
        <p:nvSpPr>
          <p:cNvPr id="3" name="Content Placeholder 2">
            <a:extLst>
              <a:ext uri="{FF2B5EF4-FFF2-40B4-BE49-F238E27FC236}">
                <a16:creationId xmlns:a16="http://schemas.microsoft.com/office/drawing/2014/main" id="{F84284A8-5AB7-440B-A51D-D2B169385E03}"/>
              </a:ext>
            </a:extLst>
          </p:cNvPr>
          <p:cNvSpPr>
            <a:spLocks noGrp="1"/>
          </p:cNvSpPr>
          <p:nvPr>
            <p:ph idx="1"/>
          </p:nvPr>
        </p:nvSpPr>
        <p:spPr>
          <a:xfrm>
            <a:off x="1371600" y="1600200"/>
            <a:ext cx="9601200" cy="4267200"/>
          </a:xfrm>
        </p:spPr>
        <p:txBody>
          <a:bodyPr rtlCol="0">
            <a:normAutofit fontScale="92500"/>
          </a:bodyPr>
          <a:lstStyle/>
          <a:p>
            <a:pPr marL="384048" indent="-384048" fontAlgn="auto">
              <a:defRPr/>
            </a:pPr>
            <a:r>
              <a:rPr lang="en-US" sz="2400" dirty="0"/>
              <a:t>Services most often reflect logical business activities. Some means of connecting services to each other is needed, so services communicate with each other, have an interface, and are message-oriented. </a:t>
            </a:r>
          </a:p>
          <a:p>
            <a:pPr marL="384048" indent="-384048" fontAlgn="auto">
              <a:defRPr/>
            </a:pPr>
            <a:r>
              <a:rPr lang="en-US" sz="2400" dirty="0"/>
              <a:t>The communication between services may involve simple data passing or may require two or more services coordinating an activity.</a:t>
            </a:r>
          </a:p>
          <a:p>
            <a:pPr marL="384048" indent="-384048" fontAlgn="auto">
              <a:defRPr/>
            </a:pPr>
            <a:r>
              <a:rPr lang="en-US" sz="2400" dirty="0"/>
              <a:t>The first service-oriented architectures are usually considered to be the Distributed Component Object Model (DCOM) or Object Request Brokers (ORBs), which were based on the Common Object Requesting Broker Architecture (CORBA) specification.</a:t>
            </a:r>
          </a:p>
          <a:p>
            <a:pPr marL="384048" indent="-384048" fontAlgn="auto">
              <a:defRPr/>
            </a:pPr>
            <a:r>
              <a:rPr lang="en-US" sz="2400" dirty="0"/>
              <a:t>The introduction of SOA provides a platform for technology and business units to meet business requirements of the modern enterprise.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AA31360-39BA-4613-959C-91B23698B435}"/>
              </a:ext>
            </a:extLst>
          </p:cNvPr>
          <p:cNvSpPr>
            <a:spLocks noGrp="1" noChangeArrowheads="1"/>
          </p:cNvSpPr>
          <p:nvPr>
            <p:ph type="title"/>
          </p:nvPr>
        </p:nvSpPr>
        <p:spPr/>
        <p:txBody>
          <a:bodyPr/>
          <a:lstStyle/>
          <a:p>
            <a:r>
              <a:rPr lang="en-US" altLang="en-US"/>
              <a:t>Managed service providers (MSP)</a:t>
            </a:r>
          </a:p>
        </p:txBody>
      </p:sp>
      <p:sp>
        <p:nvSpPr>
          <p:cNvPr id="3" name="Content Placeholder 2">
            <a:extLst>
              <a:ext uri="{FF2B5EF4-FFF2-40B4-BE49-F238E27FC236}">
                <a16:creationId xmlns:a16="http://schemas.microsoft.com/office/drawing/2014/main" id="{88931BC3-1942-4DD4-8F6E-6466B4B9D225}"/>
              </a:ext>
            </a:extLst>
          </p:cNvPr>
          <p:cNvSpPr>
            <a:spLocks noGrp="1"/>
          </p:cNvSpPr>
          <p:nvPr>
            <p:ph idx="1"/>
          </p:nvPr>
        </p:nvSpPr>
        <p:spPr>
          <a:xfrm>
            <a:off x="1371600" y="2046288"/>
            <a:ext cx="9601200" cy="3821112"/>
          </a:xfrm>
        </p:spPr>
        <p:txBody>
          <a:bodyPr rtlCol="0">
            <a:normAutofit fontScale="92500"/>
          </a:bodyPr>
          <a:lstStyle/>
          <a:p>
            <a:pPr marL="384048" indent="-384048" fontAlgn="auto">
              <a:defRPr/>
            </a:pPr>
            <a:r>
              <a:rPr lang="en-US" sz="2800" dirty="0"/>
              <a:t>Managed service provider(MSP)</a:t>
            </a:r>
          </a:p>
          <a:p>
            <a:pPr lvl="1" indent="-384048" fontAlgn="auto">
              <a:defRPr/>
            </a:pPr>
            <a:r>
              <a:rPr lang="en-AU" sz="2800" i="0" dirty="0"/>
              <a:t>A managed service provider (MSP) is an outsourced third-party company that manages and assumes the responsibility of a defined set of day-to-day management services to its customers(server, network, specialized applications etc.).  </a:t>
            </a:r>
          </a:p>
          <a:p>
            <a:pPr lvl="1" indent="-384048" fontAlgn="auto">
              <a:defRPr/>
            </a:pPr>
            <a:r>
              <a:rPr lang="en-AU" sz="2800" i="0" dirty="0"/>
              <a:t>It is a strategic method of improving operations that is commonplace among large corporations as well as small and medium-size businesses, non-profit organizations, and governments.</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E363B10-5B69-431E-93B4-4835BD054F27}"/>
              </a:ext>
            </a:extLst>
          </p:cNvPr>
          <p:cNvSpPr>
            <a:spLocks noGrp="1" noChangeArrowheads="1"/>
          </p:cNvSpPr>
          <p:nvPr>
            <p:ph type="title"/>
          </p:nvPr>
        </p:nvSpPr>
        <p:spPr>
          <a:xfrm>
            <a:off x="1371600" y="685800"/>
            <a:ext cx="9601200" cy="927100"/>
          </a:xfrm>
        </p:spPr>
        <p:txBody>
          <a:bodyPr/>
          <a:lstStyle/>
          <a:p>
            <a:r>
              <a:rPr lang="en-US" altLang="en-US"/>
              <a:t>Service Oriented Architectures</a:t>
            </a:r>
          </a:p>
        </p:txBody>
      </p:sp>
      <p:sp>
        <p:nvSpPr>
          <p:cNvPr id="28675" name="Content Placeholder 2">
            <a:extLst>
              <a:ext uri="{FF2B5EF4-FFF2-40B4-BE49-F238E27FC236}">
                <a16:creationId xmlns:a16="http://schemas.microsoft.com/office/drawing/2014/main" id="{BB6C89BB-8E94-4528-BF70-C65F2B031B1E}"/>
              </a:ext>
            </a:extLst>
          </p:cNvPr>
          <p:cNvSpPr>
            <a:spLocks noGrp="1" noChangeArrowheads="1"/>
          </p:cNvSpPr>
          <p:nvPr>
            <p:ph idx="1"/>
          </p:nvPr>
        </p:nvSpPr>
        <p:spPr>
          <a:xfrm>
            <a:off x="1371600" y="1701800"/>
            <a:ext cx="9601200" cy="4165600"/>
          </a:xfrm>
        </p:spPr>
        <p:txBody>
          <a:bodyPr/>
          <a:lstStyle/>
          <a:p>
            <a:r>
              <a:rPr lang="en-US" altLang="en-US" sz="3200"/>
              <a:t>Differentiating between SOA and cloud computing can be confusing because they overlap in some areas but are fundamentally different.</a:t>
            </a:r>
          </a:p>
          <a:p>
            <a:r>
              <a:rPr lang="en-US" altLang="en-US" sz="3200"/>
              <a:t>SOA delivers web services from applications to other programs, whereas the cloud is about delivering software services to end users and running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1D4D5BA-0C0B-4060-85CA-A6AD7D265813}"/>
              </a:ext>
            </a:extLst>
          </p:cNvPr>
          <p:cNvSpPr>
            <a:spLocks noGrp="1" noChangeArrowheads="1"/>
          </p:cNvSpPr>
          <p:nvPr>
            <p:ph type="title"/>
          </p:nvPr>
        </p:nvSpPr>
        <p:spPr/>
        <p:txBody>
          <a:bodyPr/>
          <a:lstStyle/>
          <a:p>
            <a:r>
              <a:rPr lang="en-US" altLang="en-US"/>
              <a:t>SOA</a:t>
            </a:r>
          </a:p>
        </p:txBody>
      </p:sp>
      <p:sp>
        <p:nvSpPr>
          <p:cNvPr id="30723" name="Content Placeholder 2">
            <a:extLst>
              <a:ext uri="{FF2B5EF4-FFF2-40B4-BE49-F238E27FC236}">
                <a16:creationId xmlns:a16="http://schemas.microsoft.com/office/drawing/2014/main" id="{6056E00F-EFE6-4BC5-AF2C-461A7698BE0B}"/>
              </a:ext>
            </a:extLst>
          </p:cNvPr>
          <p:cNvSpPr>
            <a:spLocks noGrp="1" noChangeArrowheads="1"/>
          </p:cNvSpPr>
          <p:nvPr>
            <p:ph idx="1"/>
          </p:nvPr>
        </p:nvSpPr>
        <p:spPr/>
        <p:txBody>
          <a:bodyPr/>
          <a:lstStyle/>
          <a:p>
            <a:r>
              <a:rPr lang="en-US" altLang="en-US" sz="2400"/>
              <a:t>One of the key benefits of a service oriented approach is that software is designed to reflect best practices and business processes instead of making the business operate according to the rigid structure of a technical environment.</a:t>
            </a:r>
          </a:p>
          <a:p>
            <a:r>
              <a:rPr lang="en-US" altLang="en-US" sz="2400"/>
              <a:t> A service-oriented architecture is essentially a collection of services. A service is, in essence, a function that is well defined, self-contained, and does not depend on the context or state of other services.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4D92C22-42C8-4A49-8349-619CC022D9FD}"/>
              </a:ext>
            </a:extLst>
          </p:cNvPr>
          <p:cNvSpPr>
            <a:spLocks noGrp="1" noChangeArrowheads="1"/>
          </p:cNvSpPr>
          <p:nvPr>
            <p:ph type="title"/>
          </p:nvPr>
        </p:nvSpPr>
        <p:spPr/>
        <p:txBody>
          <a:bodyPr/>
          <a:lstStyle/>
          <a:p>
            <a:r>
              <a:rPr lang="en-US" altLang="en-US">
                <a:latin typeface="Arial" panose="020B0604020202020204" pitchFamily="34" charset="0"/>
                <a:cs typeface="Arial" panose="020B0604020202020204" pitchFamily="34" charset="0"/>
              </a:rPr>
              <a:t>SOA Actors</a:t>
            </a:r>
          </a:p>
        </p:txBody>
      </p:sp>
      <p:sp>
        <p:nvSpPr>
          <p:cNvPr id="71683" name="Rectangle 3">
            <a:extLst>
              <a:ext uri="{FF2B5EF4-FFF2-40B4-BE49-F238E27FC236}">
                <a16:creationId xmlns:a16="http://schemas.microsoft.com/office/drawing/2014/main" id="{91DCD62F-B9F1-4CC3-A6EA-71E990458B1D}"/>
              </a:ext>
            </a:extLst>
          </p:cNvPr>
          <p:cNvSpPr>
            <a:spLocks noGrp="1" noChangeArrowheads="1"/>
          </p:cNvSpPr>
          <p:nvPr>
            <p:ph type="body" idx="1"/>
          </p:nvPr>
        </p:nvSpPr>
        <p:spPr>
          <a:xfrm>
            <a:off x="1981200" y="1219200"/>
            <a:ext cx="8228013" cy="4524375"/>
          </a:xfrm>
        </p:spPr>
        <p:txBody>
          <a:bodyPr rtlCol="0">
            <a:normAutofit lnSpcReduction="10000"/>
          </a:bodyPr>
          <a:lstStyle/>
          <a:p>
            <a:pPr marL="384048" indent="-384048" fontAlgn="auto">
              <a:lnSpc>
                <a:spcPct val="90000"/>
              </a:lnSpc>
              <a:defRPr/>
            </a:pPr>
            <a:r>
              <a:rPr lang="en-US" sz="2400">
                <a:latin typeface="Arial" charset="0"/>
                <a:cs typeface="Arial" charset="0"/>
              </a:rPr>
              <a:t>Service Provider</a:t>
            </a:r>
          </a:p>
          <a:p>
            <a:pPr lvl="1" indent="-384048" fontAlgn="auto">
              <a:defRPr/>
            </a:pPr>
            <a:r>
              <a:rPr lang="en-US" sz="1800">
                <a:latin typeface="Arial" charset="0"/>
                <a:cs typeface="Arial" charset="0"/>
              </a:rPr>
              <a:t>From a business perspective, this is the owner of the service. From an architectural perspective, this is the platform that provides access to the service. </a:t>
            </a:r>
            <a:endParaRPr lang="en-US">
              <a:latin typeface="Arial" charset="0"/>
              <a:cs typeface="Arial" charset="0"/>
            </a:endParaRPr>
          </a:p>
          <a:p>
            <a:pPr marL="384048" indent="-384048" fontAlgn="auto">
              <a:lnSpc>
                <a:spcPct val="90000"/>
              </a:lnSpc>
              <a:defRPr/>
            </a:pPr>
            <a:r>
              <a:rPr lang="en-US" sz="2400">
                <a:latin typeface="Arial" charset="0"/>
                <a:cs typeface="Arial" charset="0"/>
              </a:rPr>
              <a:t>Service Registry</a:t>
            </a:r>
          </a:p>
          <a:p>
            <a:pPr lvl="1" indent="-384048" fontAlgn="auto">
              <a:defRPr/>
            </a:pPr>
            <a:r>
              <a:rPr lang="en-US" sz="1800">
                <a:latin typeface="Arial" charset="0"/>
                <a:cs typeface="Arial" charset="0"/>
              </a:rPr>
              <a:t>This is an information space of service descriptions where service providers publish their services and service requesters find services and obtain binding information for services. </a:t>
            </a:r>
            <a:endParaRPr lang="en-US">
              <a:latin typeface="Arial" charset="0"/>
              <a:cs typeface="Arial" charset="0"/>
            </a:endParaRPr>
          </a:p>
          <a:p>
            <a:pPr lvl="1" indent="-384048" fontAlgn="auto">
              <a:lnSpc>
                <a:spcPct val="90000"/>
              </a:lnSpc>
              <a:defRPr/>
            </a:pPr>
            <a:r>
              <a:rPr lang="en-US">
                <a:latin typeface="Arial" charset="0"/>
                <a:cs typeface="Arial" charset="0"/>
              </a:rPr>
              <a:t>Allows service consumers to locate service providers that meet required criteria</a:t>
            </a:r>
          </a:p>
          <a:p>
            <a:pPr marL="384048" indent="-384048" fontAlgn="auto">
              <a:lnSpc>
                <a:spcPct val="90000"/>
              </a:lnSpc>
              <a:defRPr/>
            </a:pPr>
            <a:r>
              <a:rPr lang="en-US" sz="2400">
                <a:latin typeface="Arial" charset="0"/>
                <a:cs typeface="Arial" charset="0"/>
              </a:rPr>
              <a:t>Service Consumer</a:t>
            </a:r>
          </a:p>
          <a:p>
            <a:pPr lvl="1" indent="-384048" fontAlgn="auto">
              <a:defRPr/>
            </a:pPr>
            <a:r>
              <a:rPr lang="en-US" sz="1800">
                <a:latin typeface="Arial" charset="0"/>
                <a:cs typeface="Arial" charset="0"/>
              </a:rPr>
              <a:t>From a business perspective, this is the business that requires certain function to be fulfilled. From an architectural perspective, this is the client application that is looking for and eventually invoking a service.</a:t>
            </a:r>
            <a:endParaRPr lang="en-US" sz="2400">
              <a:latin typeface="Arial" charset="0"/>
              <a:cs typeface="Arial" charset="0"/>
            </a:endParaRPr>
          </a:p>
          <a:p>
            <a:pPr marL="384048" indent="-384048" fontAlgn="auto">
              <a:lnSpc>
                <a:spcPct val="90000"/>
              </a:lnSpc>
              <a:defRPr/>
            </a:pPr>
            <a:endParaRPr lang="en-US" sz="1800">
              <a:latin typeface="Arial" charset="0"/>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A49FE53-6DE8-4D83-A8CE-D0099613D544}"/>
              </a:ext>
            </a:extLst>
          </p:cNvPr>
          <p:cNvSpPr>
            <a:spLocks noGrp="1" noChangeArrowheads="1"/>
          </p:cNvSpPr>
          <p:nvPr>
            <p:ph type="title"/>
          </p:nvPr>
        </p:nvSpPr>
        <p:spPr/>
        <p:txBody>
          <a:bodyPr/>
          <a:lstStyle/>
          <a:p>
            <a:r>
              <a:rPr lang="en-US" altLang="en-US"/>
              <a:t>Cloud Data Center</a:t>
            </a:r>
          </a:p>
        </p:txBody>
      </p:sp>
      <p:sp>
        <p:nvSpPr>
          <p:cNvPr id="33795" name="Content Placeholder 2">
            <a:extLst>
              <a:ext uri="{FF2B5EF4-FFF2-40B4-BE49-F238E27FC236}">
                <a16:creationId xmlns:a16="http://schemas.microsoft.com/office/drawing/2014/main" id="{EE175BD3-C7D9-4670-9DE6-88C91CD6BB2B}"/>
              </a:ext>
            </a:extLst>
          </p:cNvPr>
          <p:cNvSpPr>
            <a:spLocks noGrp="1" noChangeArrowheads="1"/>
          </p:cNvSpPr>
          <p:nvPr>
            <p:ph idx="1"/>
          </p:nvPr>
        </p:nvSpPr>
        <p:spPr>
          <a:xfrm>
            <a:off x="1371600" y="1930400"/>
            <a:ext cx="9601200" cy="3937000"/>
          </a:xfrm>
        </p:spPr>
        <p:txBody>
          <a:bodyPr/>
          <a:lstStyle/>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ABF65A3-8EC6-4218-BBB3-2964B87E2D80}"/>
              </a:ext>
            </a:extLst>
          </p:cNvPr>
          <p:cNvSpPr>
            <a:spLocks noGrp="1" noChangeArrowheads="1"/>
          </p:cNvSpPr>
          <p:nvPr>
            <p:ph type="title"/>
          </p:nvPr>
        </p:nvSpPr>
        <p:spPr/>
        <p:txBody>
          <a:bodyPr/>
          <a:lstStyle/>
          <a:p>
            <a:r>
              <a:rPr lang="en-US" altLang="en-US"/>
              <a:t>Managed service providers (MSP)</a:t>
            </a:r>
          </a:p>
        </p:txBody>
      </p:sp>
      <p:sp>
        <p:nvSpPr>
          <p:cNvPr id="3" name="Content Placeholder 2">
            <a:extLst>
              <a:ext uri="{FF2B5EF4-FFF2-40B4-BE49-F238E27FC236}">
                <a16:creationId xmlns:a16="http://schemas.microsoft.com/office/drawing/2014/main" id="{F3FA3F69-E1F5-4BA6-BC94-11F22457F709}"/>
              </a:ext>
            </a:extLst>
          </p:cNvPr>
          <p:cNvSpPr>
            <a:spLocks noGrp="1"/>
          </p:cNvSpPr>
          <p:nvPr>
            <p:ph idx="1"/>
          </p:nvPr>
        </p:nvSpPr>
        <p:spPr>
          <a:xfrm>
            <a:off x="1371600" y="2046288"/>
            <a:ext cx="9601200" cy="3821112"/>
          </a:xfrm>
        </p:spPr>
        <p:txBody>
          <a:bodyPr rtlCol="0">
            <a:normAutofit fontScale="92500"/>
          </a:bodyPr>
          <a:lstStyle/>
          <a:p>
            <a:pPr marL="384048" indent="-384048" fontAlgn="auto">
              <a:defRPr/>
            </a:pPr>
            <a:r>
              <a:rPr lang="en-US" sz="2800" dirty="0"/>
              <a:t>Managed service provider(MSP)</a:t>
            </a:r>
          </a:p>
          <a:p>
            <a:pPr lvl="1" indent="-384048" fontAlgn="auto">
              <a:defRPr/>
            </a:pPr>
            <a:r>
              <a:rPr lang="en-AU" sz="2800" i="0" dirty="0"/>
              <a:t>Managed service providers tend to be Web hosting or application service providers that allow users to outsource their network and application resource procedures under a delivery agreement. </a:t>
            </a:r>
          </a:p>
          <a:p>
            <a:pPr lvl="1" indent="-384048" fontAlgn="auto">
              <a:defRPr/>
            </a:pPr>
            <a:r>
              <a:rPr lang="en-AU" sz="2800" i="0" dirty="0"/>
              <a:t>In most cases, MSPs own the entire physical back-end infrastructure and provide resources to end users remotely over the Internet on a self-service, on-demand basis.</a:t>
            </a:r>
          </a:p>
          <a:p>
            <a:pPr lvl="2" indent="-384048" fontAlgn="auto">
              <a:defRPr/>
            </a:pPr>
            <a:r>
              <a:rPr lang="en-AU" sz="2400" dirty="0" err="1"/>
              <a:t>Eg</a:t>
            </a:r>
            <a:r>
              <a:rPr lang="en-AU" sz="2400" dirty="0"/>
              <a:t>. </a:t>
            </a:r>
            <a:r>
              <a:rPr lang="en-AU" dirty="0"/>
              <a:t>Sirius Computer Solutions, Inc. ,PCM Inc, </a:t>
            </a:r>
            <a:r>
              <a:rPr lang="en-AU" dirty="0" err="1"/>
              <a:t>Softchoice</a:t>
            </a:r>
            <a:r>
              <a:rPr lang="en-AU" dirty="0"/>
              <a:t> Corporation</a:t>
            </a:r>
          </a:p>
          <a:p>
            <a:pPr lvl="2" indent="-384048" fontAlgn="auto">
              <a:defRPr/>
            </a:pPr>
            <a:endParaRPr 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693CA8B2-A6EB-46D9-9CF7-DDC7CB4F86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73263" y="217488"/>
            <a:ext cx="8270875" cy="63881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4CAF138-C375-4C0B-A560-FC1DD5033A21}"/>
              </a:ext>
            </a:extLst>
          </p:cNvPr>
          <p:cNvSpPr>
            <a:spLocks noGrp="1" noChangeArrowheads="1"/>
          </p:cNvSpPr>
          <p:nvPr>
            <p:ph type="title"/>
          </p:nvPr>
        </p:nvSpPr>
        <p:spPr/>
        <p:txBody>
          <a:bodyPr/>
          <a:lstStyle/>
          <a:p>
            <a:r>
              <a:rPr lang="en-US" altLang="en-US"/>
              <a:t>Evolution from Managed service providers (MSP) to Cloud Computing</a:t>
            </a:r>
          </a:p>
        </p:txBody>
      </p:sp>
      <p:sp>
        <p:nvSpPr>
          <p:cNvPr id="3" name="Content Placeholder 2">
            <a:extLst>
              <a:ext uri="{FF2B5EF4-FFF2-40B4-BE49-F238E27FC236}">
                <a16:creationId xmlns:a16="http://schemas.microsoft.com/office/drawing/2014/main" id="{448F8D16-6AE0-4189-AD78-49DE25DDEE7D}"/>
              </a:ext>
            </a:extLst>
          </p:cNvPr>
          <p:cNvSpPr>
            <a:spLocks noGrp="1"/>
          </p:cNvSpPr>
          <p:nvPr>
            <p:ph idx="1"/>
          </p:nvPr>
        </p:nvSpPr>
        <p:spPr>
          <a:xfrm>
            <a:off x="1371600" y="2046288"/>
            <a:ext cx="9601200" cy="4329112"/>
          </a:xfrm>
        </p:spPr>
        <p:txBody>
          <a:bodyPr rtlCol="0">
            <a:normAutofit/>
          </a:bodyPr>
          <a:lstStyle/>
          <a:p>
            <a:pPr marL="384048" indent="-384048" fontAlgn="auto">
              <a:defRPr/>
            </a:pPr>
            <a:r>
              <a:rPr lang="en-US" sz="2800" dirty="0"/>
              <a:t>The evolution of MSP started around the 1990s with the emergence of application service providers (ASPs) who helped pave the way for remote support for IT infrastructure. </a:t>
            </a:r>
          </a:p>
          <a:p>
            <a:pPr marL="384048" indent="-384048" fontAlgn="auto">
              <a:defRPr/>
            </a:pPr>
            <a:r>
              <a:rPr lang="en-US" sz="2800" dirty="0"/>
              <a:t>From the initial focus of remote monitoring and management of servers and networks, the scope of an MSP's services expanded to include mobile device management, managed security, remote firewall administration</a:t>
            </a:r>
          </a:p>
          <a:p>
            <a:pPr marL="0" indent="0" fontAlgn="auto">
              <a:buFont typeface="Franklin Gothic Book" panose="020B0503020102020204" pitchFamily="34" charset="0"/>
              <a:buNone/>
              <a:defRPr/>
            </a:pPr>
            <a:r>
              <a:rPr lang="en-US" sz="28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4A48553-B4D9-43B2-80EF-D6FE31D6FEB1}"/>
              </a:ext>
            </a:extLst>
          </p:cNvPr>
          <p:cNvSpPr>
            <a:spLocks noGrp="1" noChangeArrowheads="1"/>
          </p:cNvSpPr>
          <p:nvPr>
            <p:ph type="title"/>
          </p:nvPr>
        </p:nvSpPr>
        <p:spPr/>
        <p:txBody>
          <a:bodyPr/>
          <a:lstStyle/>
          <a:p>
            <a:r>
              <a:rPr lang="en-US" altLang="en-US"/>
              <a:t>Evolution from Managed service providers (MSP) to Cloud Computing</a:t>
            </a:r>
          </a:p>
        </p:txBody>
      </p:sp>
      <p:sp>
        <p:nvSpPr>
          <p:cNvPr id="12291" name="Content Placeholder 2">
            <a:extLst>
              <a:ext uri="{FF2B5EF4-FFF2-40B4-BE49-F238E27FC236}">
                <a16:creationId xmlns:a16="http://schemas.microsoft.com/office/drawing/2014/main" id="{5711B414-E2F3-4D4E-BBBF-B2F4FB20A19F}"/>
              </a:ext>
            </a:extLst>
          </p:cNvPr>
          <p:cNvSpPr>
            <a:spLocks noGrp="1" noChangeArrowheads="1"/>
          </p:cNvSpPr>
          <p:nvPr>
            <p:ph idx="1"/>
          </p:nvPr>
        </p:nvSpPr>
        <p:spPr>
          <a:xfrm>
            <a:off x="1371600" y="2046288"/>
            <a:ext cx="9601200" cy="3821112"/>
          </a:xfrm>
        </p:spPr>
        <p:txBody>
          <a:bodyPr/>
          <a:lstStyle/>
          <a:p>
            <a:r>
              <a:rPr lang="en-US" altLang="en-US" sz="2800"/>
              <a:t>The advance of cloud computing has added another complex blend of challenge and opportunity into the mix. </a:t>
            </a:r>
          </a:p>
          <a:p>
            <a:r>
              <a:rPr lang="en-US" altLang="en-US" sz="2800"/>
              <a:t>The biggest challenge is around finding ways to manage new hybrid environments, which combine the traditional on-premise world with new cloud-based infrastructures.</a:t>
            </a:r>
          </a:p>
          <a:p>
            <a:r>
              <a:rPr lang="en-US" altLang="en-US" sz="2800"/>
              <a:t>Cloud Computing enables organizations to consume compute resources as a utility, rather than having to build and maintain computing infrastructures in-house.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A9D28CF-9AD8-4E97-A0FD-03AB1AFCD46B}"/>
              </a:ext>
            </a:extLst>
          </p:cNvPr>
          <p:cNvSpPr>
            <a:spLocks noGrp="1" noChangeArrowheads="1"/>
          </p:cNvSpPr>
          <p:nvPr>
            <p:ph type="title"/>
          </p:nvPr>
        </p:nvSpPr>
        <p:spPr/>
        <p:txBody>
          <a:bodyPr/>
          <a:lstStyle/>
          <a:p>
            <a:r>
              <a:rPr lang="en-US" altLang="en-US"/>
              <a:t>Evolution from Managed service providers (MSP) to Cloud Computing</a:t>
            </a:r>
          </a:p>
        </p:txBody>
      </p:sp>
      <p:sp>
        <p:nvSpPr>
          <p:cNvPr id="3" name="Content Placeholder 2">
            <a:extLst>
              <a:ext uri="{FF2B5EF4-FFF2-40B4-BE49-F238E27FC236}">
                <a16:creationId xmlns:a16="http://schemas.microsoft.com/office/drawing/2014/main" id="{474583E0-8506-4583-942B-F011BC03E6A3}"/>
              </a:ext>
            </a:extLst>
          </p:cNvPr>
          <p:cNvSpPr>
            <a:spLocks noGrp="1"/>
          </p:cNvSpPr>
          <p:nvPr>
            <p:ph idx="1"/>
          </p:nvPr>
        </p:nvSpPr>
        <p:spPr>
          <a:xfrm>
            <a:off x="1371600" y="2046288"/>
            <a:ext cx="9601200" cy="3821112"/>
          </a:xfrm>
        </p:spPr>
        <p:txBody>
          <a:bodyPr rtlCol="0">
            <a:normAutofit fontScale="92500" lnSpcReduction="10000"/>
          </a:bodyPr>
          <a:lstStyle/>
          <a:p>
            <a:pPr marL="384048" indent="-384048" fontAlgn="auto">
              <a:defRPr/>
            </a:pPr>
            <a:r>
              <a:rPr lang="en-US" sz="2800" dirty="0"/>
              <a:t>In both Managed Services and Cloud Computing – regardless of whether it is Private or Public, there is a third-party entity that is providing a service to the consuming business entity.</a:t>
            </a:r>
          </a:p>
          <a:p>
            <a:pPr marL="384048" indent="-384048" fontAlgn="auto">
              <a:defRPr/>
            </a:pPr>
            <a:r>
              <a:rPr lang="en-US" sz="2800" dirty="0"/>
              <a:t>This then leads to thoughts where organizations ponder if Managed Services is even relevant in the context of Cloud Computing.</a:t>
            </a:r>
          </a:p>
          <a:p>
            <a:pPr marL="384048" indent="-384048" fontAlgn="auto">
              <a:defRPr/>
            </a:pPr>
            <a:r>
              <a:rPr lang="en-US" sz="2800" dirty="0"/>
              <a:t>As the cloud evolves, so will managed solutions in the cloud. It’s inevitable, as there are many positives to cloud computing, the bond between managed services and cloud computing will only strengthen in the years to come…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FCFE751-D5E6-4C79-91FE-4DFE4B291F85}"/>
              </a:ext>
            </a:extLst>
          </p:cNvPr>
          <p:cNvSpPr>
            <a:spLocks noGrp="1" noChangeArrowheads="1"/>
          </p:cNvSpPr>
          <p:nvPr>
            <p:ph type="title"/>
          </p:nvPr>
        </p:nvSpPr>
        <p:spPr/>
        <p:txBody>
          <a:bodyPr/>
          <a:lstStyle/>
          <a:p>
            <a:r>
              <a:rPr lang="en-US" altLang="en-US"/>
              <a:t>Evolution from Managed service providers (MSP) to Cloud Computing</a:t>
            </a:r>
          </a:p>
        </p:txBody>
      </p:sp>
      <p:pic>
        <p:nvPicPr>
          <p:cNvPr id="14339" name="Picture 2" descr="The evolving role of Managed Service Providers with Cloud">
            <a:extLst>
              <a:ext uri="{FF2B5EF4-FFF2-40B4-BE49-F238E27FC236}">
                <a16:creationId xmlns:a16="http://schemas.microsoft.com/office/drawing/2014/main" id="{661A335A-E3ED-496C-AD2E-5A2689BF7E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0700" y="2020888"/>
            <a:ext cx="8526463" cy="4062412"/>
          </a:xfrm>
          <a:noFill/>
        </p:spPr>
      </p:pic>
      <p:sp>
        <p:nvSpPr>
          <p:cNvPr id="14340" name="Rectangle 3">
            <a:extLst>
              <a:ext uri="{FF2B5EF4-FFF2-40B4-BE49-F238E27FC236}">
                <a16:creationId xmlns:a16="http://schemas.microsoft.com/office/drawing/2014/main" id="{28173105-762F-42B7-A759-F639F47E4FDA}"/>
              </a:ext>
            </a:extLst>
          </p:cNvPr>
          <p:cNvSpPr>
            <a:spLocks noChangeArrowheads="1"/>
          </p:cNvSpPr>
          <p:nvPr/>
        </p:nvSpPr>
        <p:spPr bwMode="auto">
          <a:xfrm>
            <a:off x="3033713" y="6083300"/>
            <a:ext cx="5641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fontAlgn="base">
              <a:spcBef>
                <a:spcPct val="0"/>
              </a:spcBef>
              <a:spcAft>
                <a:spcPct val="0"/>
              </a:spcAft>
              <a:defRPr>
                <a:solidFill>
                  <a:schemeClr val="tx1"/>
                </a:solidFill>
                <a:latin typeface="Franklin Gothic Book" panose="020B0503020102020204" pitchFamily="34" charset="0"/>
              </a:defRPr>
            </a:lvl6pPr>
            <a:lvl7pPr marL="2971800" indent="-228600" defTabSz="457200" fontAlgn="base">
              <a:spcBef>
                <a:spcPct val="0"/>
              </a:spcBef>
              <a:spcAft>
                <a:spcPct val="0"/>
              </a:spcAft>
              <a:defRPr>
                <a:solidFill>
                  <a:schemeClr val="tx1"/>
                </a:solidFill>
                <a:latin typeface="Franklin Gothic Book" panose="020B0503020102020204" pitchFamily="34" charset="0"/>
              </a:defRPr>
            </a:lvl7pPr>
            <a:lvl8pPr marL="3429000" indent="-228600" defTabSz="457200" fontAlgn="base">
              <a:spcBef>
                <a:spcPct val="0"/>
              </a:spcBef>
              <a:spcAft>
                <a:spcPct val="0"/>
              </a:spcAft>
              <a:defRPr>
                <a:solidFill>
                  <a:schemeClr val="tx1"/>
                </a:solidFill>
                <a:latin typeface="Franklin Gothic Book" panose="020B0503020102020204" pitchFamily="34" charset="0"/>
              </a:defRPr>
            </a:lvl8pPr>
            <a:lvl9pPr marL="3886200" indent="-228600" defTabSz="457200" fontAlgn="base">
              <a:spcBef>
                <a:spcPct val="0"/>
              </a:spcBef>
              <a:spcAft>
                <a:spcPct val="0"/>
              </a:spcAft>
              <a:defRPr>
                <a:solidFill>
                  <a:schemeClr val="tx1"/>
                </a:solidFill>
                <a:latin typeface="Franklin Gothic Book" panose="020B0503020102020204" pitchFamily="34" charset="0"/>
              </a:defRPr>
            </a:lvl9pPr>
          </a:lstStyle>
          <a:p>
            <a:pPr eaLnBrk="1" hangingPunct="1"/>
            <a:r>
              <a:rPr lang="en-US" altLang="en-US" i="1">
                <a:solidFill>
                  <a:srgbClr val="71757F"/>
                </a:solidFill>
                <a:latin typeface="ciscosansRegularOblique"/>
              </a:rPr>
              <a:t>The evolving role of Managed Service Providers with Cloud</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5A6A607-3B82-44C6-8BBD-C116A824E5BC}"/>
              </a:ext>
            </a:extLst>
          </p:cNvPr>
          <p:cNvSpPr>
            <a:spLocks noGrp="1" noChangeArrowheads="1"/>
          </p:cNvSpPr>
          <p:nvPr>
            <p:ph type="title"/>
          </p:nvPr>
        </p:nvSpPr>
        <p:spPr/>
        <p:txBody>
          <a:bodyPr/>
          <a:lstStyle/>
          <a:p>
            <a:r>
              <a:rPr lang="en-US" altLang="en-US"/>
              <a:t>From Single Purpose architectures to multi-purpose architectures</a:t>
            </a:r>
          </a:p>
        </p:txBody>
      </p:sp>
      <p:sp>
        <p:nvSpPr>
          <p:cNvPr id="3" name="Content Placeholder 2">
            <a:extLst>
              <a:ext uri="{FF2B5EF4-FFF2-40B4-BE49-F238E27FC236}">
                <a16:creationId xmlns:a16="http://schemas.microsoft.com/office/drawing/2014/main" id="{7A88665B-F105-44DF-BA59-CFBC6F7FB8EE}"/>
              </a:ext>
            </a:extLst>
          </p:cNvPr>
          <p:cNvSpPr>
            <a:spLocks noGrp="1"/>
          </p:cNvSpPr>
          <p:nvPr>
            <p:ph idx="1"/>
          </p:nvPr>
        </p:nvSpPr>
        <p:spPr>
          <a:xfrm>
            <a:off x="1371600" y="2046288"/>
            <a:ext cx="9601200" cy="3821112"/>
          </a:xfrm>
        </p:spPr>
        <p:txBody>
          <a:bodyPr rtlCol="0">
            <a:normAutofit fontScale="85000" lnSpcReduction="20000"/>
          </a:bodyPr>
          <a:lstStyle/>
          <a:p>
            <a:pPr marL="384048" indent="-384048" fontAlgn="auto">
              <a:defRPr/>
            </a:pPr>
            <a:r>
              <a:rPr lang="en-AU" sz="2800" dirty="0"/>
              <a:t>In the early days of MSPs, the providers would actually go onto customer sites and perform their services on customer-owned premises.</a:t>
            </a:r>
          </a:p>
          <a:p>
            <a:pPr marL="384048" indent="-384048" fontAlgn="auto">
              <a:defRPr/>
            </a:pPr>
            <a:r>
              <a:rPr lang="en-US" sz="2800" dirty="0"/>
              <a:t>Over time, </a:t>
            </a:r>
            <a:r>
              <a:rPr lang="en-AU" sz="2800" dirty="0"/>
              <a:t>these MSPs specialized in implementation of infrastructure and quickly figured out ways to build out data centres and sell those capabilities off in small chunks commonly known as monthly recurring services, in addition to the basic fees charged for ping, power, and pipe (PPP). </a:t>
            </a:r>
          </a:p>
          <a:p>
            <a:pPr lvl="1" indent="-384048" fontAlgn="auto">
              <a:defRPr/>
            </a:pPr>
            <a:r>
              <a:rPr lang="en-US" sz="2800" dirty="0"/>
              <a:t>Ping refers to the </a:t>
            </a:r>
            <a:r>
              <a:rPr lang="en-AU" sz="2800" dirty="0"/>
              <a:t>ability to have a live Internet connection, </a:t>
            </a:r>
          </a:p>
          <a:p>
            <a:pPr lvl="1" indent="-384048" fontAlgn="auto">
              <a:defRPr/>
            </a:pPr>
            <a:r>
              <a:rPr lang="en-US" sz="2800" dirty="0"/>
              <a:t>power is obvious enough, and </a:t>
            </a:r>
          </a:p>
          <a:p>
            <a:pPr lvl="1" indent="-384048" fontAlgn="auto">
              <a:defRPr/>
            </a:pPr>
            <a:r>
              <a:rPr lang="en-US" sz="2800" dirty="0"/>
              <a:t>pipe </a:t>
            </a:r>
            <a:r>
              <a:rPr lang="en-AU" sz="2800" dirty="0"/>
              <a:t>refers to the amount of data throughput that a customer is willing to pay </a:t>
            </a:r>
            <a:r>
              <a:rPr lang="en-US" sz="2800" dirty="0"/>
              <a:t>for.</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TM10001105[[fn=Crop]]</Template>
  <TotalTime>1175</TotalTime>
  <Words>1623</Words>
  <Application>Microsoft Office PowerPoint</Application>
  <PresentationFormat>Widescreen</PresentationFormat>
  <Paragraphs>96</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Franklin Gothic Book</vt:lpstr>
      <vt:lpstr>Arial</vt:lpstr>
      <vt:lpstr>Calibri</vt:lpstr>
      <vt:lpstr>ciscosansRegularOblique</vt:lpstr>
      <vt:lpstr>Times New Roman</vt:lpstr>
      <vt:lpstr>Crop</vt:lpstr>
      <vt:lpstr>Building Cloud Networks</vt:lpstr>
      <vt:lpstr>Managed service providers (MSP)</vt:lpstr>
      <vt:lpstr>Managed service providers (MSP)</vt:lpstr>
      <vt:lpstr>PowerPoint Presentation</vt:lpstr>
      <vt:lpstr>Evolution from Managed service providers (MSP) to Cloud Computing</vt:lpstr>
      <vt:lpstr>Evolution from Managed service providers (MSP) to Cloud Computing</vt:lpstr>
      <vt:lpstr>Evolution from Managed service providers (MSP) to Cloud Computing</vt:lpstr>
      <vt:lpstr>Evolution from Managed service providers (MSP) to Cloud Computing</vt:lpstr>
      <vt:lpstr>From Single Purpose architectures to multi-purpose architectures</vt:lpstr>
      <vt:lpstr>Contd..</vt:lpstr>
      <vt:lpstr>Datacenters</vt:lpstr>
      <vt:lpstr>Data Center Virtualization</vt:lpstr>
      <vt:lpstr>PowerPoint Presentation</vt:lpstr>
      <vt:lpstr>Data Center Virtualization benefits</vt:lpstr>
      <vt:lpstr>Data Center Virtualization benefits</vt:lpstr>
      <vt:lpstr>Data Center Virtualization benefits</vt:lpstr>
      <vt:lpstr>Service Oriented Architectures</vt:lpstr>
      <vt:lpstr>Service Oriented Architectures</vt:lpstr>
      <vt:lpstr>Service Oriented Architectures</vt:lpstr>
      <vt:lpstr>Service Oriented Architectures</vt:lpstr>
      <vt:lpstr>SOA</vt:lpstr>
      <vt:lpstr>SOA Actors</vt:lpstr>
      <vt:lpstr>Cloud Data Center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Cloud Computing</dc:title>
  <dc:creator>admin</dc:creator>
  <cp:lastModifiedBy>Anshu Sharma</cp:lastModifiedBy>
  <cp:revision>91</cp:revision>
  <dcterms:created xsi:type="dcterms:W3CDTF">2017-08-23T16:04:06Z</dcterms:created>
  <dcterms:modified xsi:type="dcterms:W3CDTF">2017-12-04T13:53:56Z</dcterms:modified>
</cp:coreProperties>
</file>