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0786-EC89-D941-4A92-644A453B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1A3BF-0806-14C0-C5B3-EC8AE12D1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BA570-7D98-78D2-9B5D-25B99862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ABC-686E-4536-8880-40B6C4EAB4B7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3DA6F-7E3A-13CC-2FC4-23E216A1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E180C-2ED0-4051-1414-379E74B1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2289-7360-4F18-B4FC-C31ED8106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72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49ED-5184-15B4-AA8F-997D53BD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2B279-E0B5-3EAF-AA43-4E456B490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3AC2C-EA21-4A4A-C8D0-3797A351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ABC-686E-4536-8880-40B6C4EAB4B7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7989D-608C-9A9B-BCD8-22DE3981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FDB86-9950-B72E-4D59-5753B0E7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2289-7360-4F18-B4FC-C31ED8106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79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636B1-1557-E51B-4680-04D164207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9A0F0-B91A-1482-555A-DC69A1842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45D6C-FC11-FABA-B6EB-42B6DCFF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ABC-686E-4536-8880-40B6C4EAB4B7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7D92A-E4F1-757B-1975-2DC46D39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DEAD9-75EC-4D41-308D-590E5B2F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2289-7360-4F18-B4FC-C31ED8106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7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AE44-2C42-FA36-BAE6-78C7A54C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A228-4268-6569-FC04-F19FBB013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2D489-8810-5367-CAEC-7DA05BF8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ABC-686E-4536-8880-40B6C4EAB4B7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C8D89-CDF5-9962-9F64-01A769C0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10049-DC86-4748-7C45-91480341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2289-7360-4F18-B4FC-C31ED8106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83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8EB1-8AAF-F783-3E1C-831976E13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82841-A38E-67C4-CF78-9B1D5746C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A606-1E1B-5C45-278F-80A6C2B7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ABC-686E-4536-8880-40B6C4EAB4B7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5AEF6-63C1-7849-01FB-A5D2E5ED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95C22-0643-A218-7F0A-4620F993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2289-7360-4F18-B4FC-C31ED8106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18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07F32-7209-F305-12FC-EF3C7569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7F605-2866-B3FE-E8EE-DDE352CF9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3A0FF-C0CE-74D4-6FF9-207D75332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E8D7F-5D0B-8F17-7EDE-BFF419D8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ABC-686E-4536-8880-40B6C4EAB4B7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E5910-CC2C-3BEA-0B8A-E3398FC3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77359-F7DD-E61C-90E9-22E8E996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2289-7360-4F18-B4FC-C31ED8106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68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3992-B29A-29B8-0297-49F038FF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0D626-C600-4BB9-7FF3-AD7B722A4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4EF6D-AF19-D232-9BA8-F6CDD2C45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77A8D-3C43-20F2-C924-FDBFF8D41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6D9BD-9057-372C-646F-C3113E83D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AD1E3-8BCB-6022-2209-835AC06E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ABC-686E-4536-8880-40B6C4EAB4B7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F2DDD-73C1-A43C-E1BC-217773E3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2154D-6212-679F-EE13-DF1D01E2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2289-7360-4F18-B4FC-C31ED8106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2007-CCC5-B2FF-92C2-7C68E49F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78C19-3267-CD30-095C-87D2BCBC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ABC-686E-4536-8880-40B6C4EAB4B7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4F231-ABA1-17A4-EB56-68EBDE10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0254F-00F4-3A6D-C4F5-10030067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2289-7360-4F18-B4FC-C31ED8106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46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8CB63-7EF1-936C-AB15-9B2FB1B0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ABC-686E-4536-8880-40B6C4EAB4B7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2DAC6-8C64-B02B-7AE0-7F1CD0EB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BB31C-D7DE-F397-C050-9C68A41A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2289-7360-4F18-B4FC-C31ED8106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16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A764-51B1-5512-D351-0D23507D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478DC-685A-9910-647E-A086EF4E2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46724-C7F0-815D-4F6C-B3DD2CE8E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CE9A4-82E1-6E24-C562-56523E2F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ABC-686E-4536-8880-40B6C4EAB4B7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A6D9A-0CB4-012C-AF36-286DD092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AAFA1-2026-8A22-6509-DF020C51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2289-7360-4F18-B4FC-C31ED8106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7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7A21-07D7-72E1-F188-1065A887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0093C-D39F-E68D-5CEE-240800C68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D7698-AA68-8BDD-5163-B4509A318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1942C-980F-22C4-47F5-3A353C42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4ABC-686E-4536-8880-40B6C4EAB4B7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1AF9A-1648-59E9-356C-E5FB772E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4CCB2-53F7-64CD-026B-FE831860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2289-7360-4F18-B4FC-C31ED8106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60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81084-F593-5809-4683-7A4D1BCB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057B6-8F6D-0138-78A9-C2C3F8386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22076-5C13-5719-D88E-81DDC5E58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54ABC-686E-4536-8880-40B6C4EAB4B7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AB93F-2A46-E0F3-279D-F318B02B6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15D92-F833-23E0-2266-F23BC3A68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E2289-7360-4F18-B4FC-C31ED8106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73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B607FE-A12C-C3F8-D724-486602216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750" y="1850730"/>
            <a:ext cx="1938966" cy="238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15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52B393-A4A8-24FC-C553-E0EEC47D9DF8}"/>
              </a:ext>
            </a:extLst>
          </p:cNvPr>
          <p:cNvSpPr txBox="1"/>
          <p:nvPr/>
        </p:nvSpPr>
        <p:spPr>
          <a:xfrm>
            <a:off x="302654" y="192904"/>
            <a:ext cx="6677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2"/>
                </a:solidFill>
                <a:latin typeface="Algerian" panose="04020705040A02060702" pitchFamily="82" charset="0"/>
              </a:rPr>
              <a:t>WHAT IS ANSIBLE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059881-5B7B-0448-178A-B4A4BCA0ED1A}"/>
              </a:ext>
            </a:extLst>
          </p:cNvPr>
          <p:cNvCxnSpPr>
            <a:cxnSpLocks/>
          </p:cNvCxnSpPr>
          <p:nvPr/>
        </p:nvCxnSpPr>
        <p:spPr>
          <a:xfrm>
            <a:off x="354169" y="829473"/>
            <a:ext cx="1064438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EB5EED-336A-361B-9828-7E55DAC4CB06}"/>
              </a:ext>
            </a:extLst>
          </p:cNvPr>
          <p:cNvSpPr txBox="1"/>
          <p:nvPr/>
        </p:nvSpPr>
        <p:spPr>
          <a:xfrm>
            <a:off x="354169" y="962292"/>
            <a:ext cx="10811814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an open source community project sponsored by Red Hat, it's the simplest way to automate 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Playbook: It was written in YML: Yet another markup language.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: A list of hosts or group of files, the default location of the inventory file is : /etc/ansible/hosts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Modules: Modules are the programs that perform the actual work of the tasks of a play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Tasks: The goal of a play is to map a group of hosts to some well defined roles, represented by things ansible calls tasks.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hosts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section,variable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section and tasks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29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95172B3E-83B2-2A3B-9FF9-9D5074886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198" y="2368638"/>
            <a:ext cx="1959735" cy="1959735"/>
          </a:xfrm>
          <a:prstGeom prst="rect">
            <a:avLst/>
          </a:prstGeom>
        </p:spPr>
      </p:pic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6CBF7916-C8DA-A06F-0371-A711ACB92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6185" y="4772692"/>
            <a:ext cx="1575651" cy="1575651"/>
          </a:xfrm>
          <a:prstGeom prst="rect">
            <a:avLst/>
          </a:prstGeom>
        </p:spPr>
      </p:pic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A1C97A6F-3C0E-3FC8-B605-DACF412A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4619" y="2085308"/>
            <a:ext cx="1575651" cy="1575651"/>
          </a:xfrm>
          <a:prstGeom prst="rect">
            <a:avLst/>
          </a:prstGeom>
        </p:spPr>
      </p:pic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B156F043-C528-CC28-B28F-7FCC40C26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1395" y="845138"/>
            <a:ext cx="1410819" cy="141081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435F59-4940-BCE7-EADC-6EBA33853878}"/>
              </a:ext>
            </a:extLst>
          </p:cNvPr>
          <p:cNvCxnSpPr>
            <a:cxnSpLocks/>
          </p:cNvCxnSpPr>
          <p:nvPr/>
        </p:nvCxnSpPr>
        <p:spPr>
          <a:xfrm flipV="1">
            <a:off x="3940933" y="1455312"/>
            <a:ext cx="4301546" cy="189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DEDD93-CDE8-EE54-8FF9-2F2DC36A47E5}"/>
              </a:ext>
            </a:extLst>
          </p:cNvPr>
          <p:cNvCxnSpPr>
            <a:cxnSpLocks/>
          </p:cNvCxnSpPr>
          <p:nvPr/>
        </p:nvCxnSpPr>
        <p:spPr>
          <a:xfrm>
            <a:off x="3940933" y="3348505"/>
            <a:ext cx="4419602" cy="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EBB2AC-ECC6-AD3C-029B-24DB733F19D8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940933" y="3348506"/>
            <a:ext cx="4501168" cy="240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C5D90B5-61E9-F748-9349-2998680CD866}"/>
              </a:ext>
            </a:extLst>
          </p:cNvPr>
          <p:cNvSpPr/>
          <p:nvPr/>
        </p:nvSpPr>
        <p:spPr>
          <a:xfrm>
            <a:off x="726851" y="5205348"/>
            <a:ext cx="1804655" cy="53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Playbook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4392D7D-115C-FEA3-A621-391B8CB534BC}"/>
              </a:ext>
            </a:extLst>
          </p:cNvPr>
          <p:cNvSpPr/>
          <p:nvPr/>
        </p:nvSpPr>
        <p:spPr>
          <a:xfrm>
            <a:off x="3096852" y="5205348"/>
            <a:ext cx="1804655" cy="53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Inventory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2D7CF0-0AF8-996B-0035-ABFA6DF95C73}"/>
              </a:ext>
            </a:extLst>
          </p:cNvPr>
          <p:cNvCxnSpPr>
            <a:cxnSpLocks/>
          </p:cNvCxnSpPr>
          <p:nvPr/>
        </p:nvCxnSpPr>
        <p:spPr>
          <a:xfrm flipV="1">
            <a:off x="1723545" y="3945227"/>
            <a:ext cx="819898" cy="118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560B07-EF2B-C32A-3E97-FB29AB6744F8}"/>
              </a:ext>
            </a:extLst>
          </p:cNvPr>
          <p:cNvCxnSpPr>
            <a:cxnSpLocks/>
          </p:cNvCxnSpPr>
          <p:nvPr/>
        </p:nvCxnSpPr>
        <p:spPr>
          <a:xfrm flipH="1" flipV="1">
            <a:off x="2801096" y="3945227"/>
            <a:ext cx="1034121" cy="118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6301610-935B-0BAB-A9E9-C5A5010F170E}"/>
              </a:ext>
            </a:extLst>
          </p:cNvPr>
          <p:cNvSpPr txBox="1"/>
          <p:nvPr/>
        </p:nvSpPr>
        <p:spPr>
          <a:xfrm rot="20023726">
            <a:off x="6142865" y="1818856"/>
            <a:ext cx="59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A64E11-CA48-CAA6-996A-7A475FCDD687}"/>
              </a:ext>
            </a:extLst>
          </p:cNvPr>
          <p:cNvSpPr txBox="1"/>
          <p:nvPr/>
        </p:nvSpPr>
        <p:spPr>
          <a:xfrm>
            <a:off x="6242677" y="2974799"/>
            <a:ext cx="59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40E1AA-2023-BEF6-DFDF-6D00DDD86E72}"/>
              </a:ext>
            </a:extLst>
          </p:cNvPr>
          <p:cNvSpPr txBox="1"/>
          <p:nvPr/>
        </p:nvSpPr>
        <p:spPr>
          <a:xfrm rot="1689681">
            <a:off x="6242675" y="4353530"/>
            <a:ext cx="59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SSH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1245B8-88FA-A96A-FE2E-9E7D80691CCC}"/>
              </a:ext>
            </a:extLst>
          </p:cNvPr>
          <p:cNvCxnSpPr>
            <a:cxnSpLocks/>
          </p:cNvCxnSpPr>
          <p:nvPr/>
        </p:nvCxnSpPr>
        <p:spPr>
          <a:xfrm>
            <a:off x="354169" y="829473"/>
            <a:ext cx="1064438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9B1A3F1-4F67-8A1A-D3D5-5D4F4E4E352C}"/>
              </a:ext>
            </a:extLst>
          </p:cNvPr>
          <p:cNvSpPr txBox="1"/>
          <p:nvPr/>
        </p:nvSpPr>
        <p:spPr>
          <a:xfrm>
            <a:off x="302654" y="179747"/>
            <a:ext cx="6677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2"/>
                </a:solidFill>
                <a:latin typeface="Algerian" panose="04020705040A02060702" pitchFamily="82" charset="0"/>
              </a:rPr>
              <a:t>EXAMPLE </a:t>
            </a:r>
          </a:p>
        </p:txBody>
      </p:sp>
      <p:pic>
        <p:nvPicPr>
          <p:cNvPr id="2" name="Graphic 1" descr="Computer with solid fill">
            <a:extLst>
              <a:ext uri="{FF2B5EF4-FFF2-40B4-BE49-F238E27FC236}">
                <a16:creationId xmlns:a16="http://schemas.microsoft.com/office/drawing/2014/main" id="{CC85CEE5-C606-E20B-8C0C-23C46B208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8978" y="3365156"/>
            <a:ext cx="1575651" cy="157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0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35902-F76C-75DA-1994-A3BBAC2E2B6A}"/>
              </a:ext>
            </a:extLst>
          </p:cNvPr>
          <p:cNvSpPr txBox="1"/>
          <p:nvPr/>
        </p:nvSpPr>
        <p:spPr>
          <a:xfrm>
            <a:off x="354169" y="1335418"/>
            <a:ext cx="114661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---					</a:t>
            </a:r>
            <a:r>
              <a:rPr lang="en-IN" dirty="0">
                <a:highlight>
                  <a:srgbClr val="FFFF00"/>
                </a:highlight>
              </a:rPr>
              <a:t>[</a:t>
            </a:r>
            <a:r>
              <a:rPr lang="en-IN" dirty="0" err="1">
                <a:highlight>
                  <a:srgbClr val="FFFF00"/>
                </a:highlight>
              </a:rPr>
              <a:t>Yaml</a:t>
            </a:r>
            <a:r>
              <a:rPr lang="en-IN" dirty="0">
                <a:highlight>
                  <a:srgbClr val="FFFF00"/>
                </a:highlight>
              </a:rPr>
              <a:t> file starts with ---]</a:t>
            </a:r>
          </a:p>
          <a:p>
            <a:r>
              <a:rPr lang="en-IN" dirty="0"/>
              <a:t>-name :nginx install &amp; start service		</a:t>
            </a:r>
            <a:r>
              <a:rPr lang="en-IN" dirty="0">
                <a:highlight>
                  <a:srgbClr val="FFFF00"/>
                </a:highlight>
              </a:rPr>
              <a:t>[next immediate file starts with(-) name is optional here]</a:t>
            </a:r>
          </a:p>
          <a:p>
            <a:r>
              <a:rPr lang="en-IN" dirty="0"/>
              <a:t> </a:t>
            </a:r>
            <a:r>
              <a:rPr lang="en-IN" dirty="0" err="1"/>
              <a:t>user:bhupesh</a:t>
            </a:r>
            <a:r>
              <a:rPr lang="en-IN" dirty="0"/>
              <a:t>  </a:t>
            </a:r>
          </a:p>
          <a:p>
            <a:r>
              <a:rPr lang="en-IN" dirty="0"/>
              <a:t> </a:t>
            </a:r>
            <a:r>
              <a:rPr lang="en-IN" dirty="0" err="1"/>
              <a:t>hosts:all</a:t>
            </a:r>
            <a:r>
              <a:rPr lang="en-IN" dirty="0"/>
              <a:t>					</a:t>
            </a:r>
            <a:r>
              <a:rPr lang="en-IN" dirty="0">
                <a:highlight>
                  <a:srgbClr val="FFFF00"/>
                </a:highlight>
              </a:rPr>
              <a:t>[host expects value like all or group]</a:t>
            </a:r>
          </a:p>
          <a:p>
            <a:r>
              <a:rPr lang="en-IN" dirty="0"/>
              <a:t> </a:t>
            </a:r>
            <a:r>
              <a:rPr lang="en-IN" dirty="0" err="1"/>
              <a:t>become:true</a:t>
            </a:r>
            <a:r>
              <a:rPr lang="en-IN" dirty="0"/>
              <a:t>				</a:t>
            </a:r>
            <a:r>
              <a:rPr lang="en-IN" dirty="0">
                <a:highlight>
                  <a:srgbClr val="FFFF00"/>
                </a:highlight>
              </a:rPr>
              <a:t>[do you want to become a root on target server uses become]</a:t>
            </a:r>
          </a:p>
          <a:p>
            <a:endParaRPr lang="en-IN" dirty="0"/>
          </a:p>
          <a:p>
            <a:r>
              <a:rPr lang="en-IN" dirty="0"/>
              <a:t> </a:t>
            </a:r>
            <a:r>
              <a:rPr lang="en-IN" dirty="0" err="1"/>
              <a:t>connection:ssh</a:t>
            </a:r>
            <a:endParaRPr lang="en-IN" dirty="0"/>
          </a:p>
          <a:p>
            <a:endParaRPr lang="en-IN" dirty="0"/>
          </a:p>
          <a:p>
            <a:r>
              <a:rPr lang="en-IN" dirty="0"/>
              <a:t>  tasks:					</a:t>
            </a:r>
            <a:r>
              <a:rPr lang="en-IN" dirty="0">
                <a:highlight>
                  <a:srgbClr val="FFFF00"/>
                </a:highlight>
              </a:rPr>
              <a:t>[which action do you want perform specify under tasks]</a:t>
            </a:r>
          </a:p>
          <a:p>
            <a:r>
              <a:rPr lang="en-IN" dirty="0"/>
              <a:t>     -name: install nginx</a:t>
            </a:r>
          </a:p>
          <a:p>
            <a:r>
              <a:rPr lang="en-IN" dirty="0"/>
              <a:t>       yum:					</a:t>
            </a:r>
            <a:r>
              <a:rPr lang="en-IN" dirty="0">
                <a:highlight>
                  <a:srgbClr val="FFFF00"/>
                </a:highlight>
              </a:rPr>
              <a:t>[yum is a module to install nginx]</a:t>
            </a:r>
          </a:p>
          <a:p>
            <a:r>
              <a:rPr lang="en-IN" dirty="0"/>
              <a:t>	</a:t>
            </a:r>
            <a:r>
              <a:rPr lang="en-IN" dirty="0" err="1"/>
              <a:t>name:nginx</a:t>
            </a:r>
            <a:endParaRPr lang="en-IN" dirty="0"/>
          </a:p>
          <a:p>
            <a:r>
              <a:rPr lang="en-IN" dirty="0"/>
              <a:t>	</a:t>
            </a:r>
            <a:r>
              <a:rPr lang="en-IN" dirty="0" err="1"/>
              <a:t>state:latest</a:t>
            </a:r>
            <a:endParaRPr lang="en-IN" dirty="0"/>
          </a:p>
          <a:p>
            <a:r>
              <a:rPr lang="en-IN" dirty="0"/>
              <a:t>       -</a:t>
            </a:r>
            <a:r>
              <a:rPr lang="en-IN" dirty="0" err="1"/>
              <a:t>name:start</a:t>
            </a:r>
            <a:r>
              <a:rPr lang="en-IN" dirty="0"/>
              <a:t> service</a:t>
            </a:r>
          </a:p>
          <a:p>
            <a:r>
              <a:rPr lang="en-IN" dirty="0"/>
              <a:t>         service:				</a:t>
            </a:r>
            <a:r>
              <a:rPr lang="en-IN" dirty="0">
                <a:highlight>
                  <a:srgbClr val="FFFF00"/>
                </a:highlight>
              </a:rPr>
              <a:t>[service is a module to run nginx]</a:t>
            </a:r>
          </a:p>
          <a:p>
            <a:r>
              <a:rPr lang="en-IN" dirty="0"/>
              <a:t>       	</a:t>
            </a:r>
            <a:r>
              <a:rPr lang="en-IN" dirty="0" err="1"/>
              <a:t>name:nginx</a:t>
            </a:r>
            <a:endParaRPr lang="en-IN" dirty="0"/>
          </a:p>
          <a:p>
            <a:r>
              <a:rPr lang="en-IN" dirty="0"/>
              <a:t>	</a:t>
            </a:r>
            <a:r>
              <a:rPr lang="en-IN" dirty="0" err="1"/>
              <a:t>start:started</a:t>
            </a:r>
            <a:r>
              <a:rPr lang="en-IN" dirty="0"/>
              <a:t>    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57EEEE-233D-D256-748B-F3B4324CAE7A}"/>
              </a:ext>
            </a:extLst>
          </p:cNvPr>
          <p:cNvCxnSpPr>
            <a:cxnSpLocks/>
          </p:cNvCxnSpPr>
          <p:nvPr/>
        </p:nvCxnSpPr>
        <p:spPr>
          <a:xfrm>
            <a:off x="354169" y="829473"/>
            <a:ext cx="1064438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73821C-3190-6E60-3926-4CB45524739C}"/>
              </a:ext>
            </a:extLst>
          </p:cNvPr>
          <p:cNvSpPr txBox="1"/>
          <p:nvPr/>
        </p:nvSpPr>
        <p:spPr>
          <a:xfrm>
            <a:off x="302654" y="153433"/>
            <a:ext cx="108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2"/>
                </a:solidFill>
                <a:latin typeface="Algerian" panose="04020705040A02060702" pitchFamily="82" charset="0"/>
              </a:rPr>
              <a:t>FIRST PLAYBOOK to install nginx&amp; parameters </a:t>
            </a:r>
          </a:p>
        </p:txBody>
      </p:sp>
    </p:spTree>
    <p:extLst>
      <p:ext uri="{BB962C8B-B14F-4D97-AF65-F5344CB8AC3E}">
        <p14:creationId xmlns:p14="http://schemas.microsoft.com/office/powerpoint/2010/main" val="366119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291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Bhupesh P</dc:creator>
  <cp:lastModifiedBy>Bhupesh P</cp:lastModifiedBy>
  <cp:revision>20</cp:revision>
  <dcterms:created xsi:type="dcterms:W3CDTF">2022-12-23T14:25:37Z</dcterms:created>
  <dcterms:modified xsi:type="dcterms:W3CDTF">2023-02-13T14:59:13Z</dcterms:modified>
</cp:coreProperties>
</file>