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72" r:id="rId3"/>
    <p:sldId id="264" r:id="rId4"/>
    <p:sldId id="266" r:id="rId5"/>
    <p:sldId id="268" r:id="rId6"/>
    <p:sldId id="270" r:id="rId7"/>
    <p:sldId id="269" r:id="rId8"/>
    <p:sldId id="271" r:id="rId9"/>
    <p:sldId id="260" r:id="rId10"/>
    <p:sldId id="256" r:id="rId11"/>
    <p:sldId id="257" r:id="rId12"/>
    <p:sldId id="259" r:id="rId13"/>
    <p:sldId id="262"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64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69669-E283-40F1-AAB9-84E368CEA490}" v="13" dt="2021-04-28T15:24:55.492"/>
    <p1510:client id="{1C397431-95FE-44F5-9C02-4293FEA76B58}" v="10" dt="2021-04-27T23:43:35.098"/>
    <p1510:client id="{212E4FB3-3D70-42FD-AEBB-1D9E52D31F18}" v="75" dt="2021-04-27T16:25:01.071"/>
    <p1510:client id="{4D6CF9B9-0C64-4BFD-A698-D9A526A882AE}" v="799" dt="2021-04-28T15:13:13.086"/>
    <p1510:client id="{54AA0BF4-E4E8-40CC-A13D-226483D8DE8F}" v="41" dt="2021-04-28T15:21:12.282"/>
    <p1510:client id="{551FE758-0DE0-4E2F-8E46-FEDF3B152B1F}" v="485" dt="2021-04-27T16:59:12.475"/>
    <p1510:client id="{889C8E59-5EF0-48ED-9B7A-7F8262C0DAEA}" v="23" dt="2021-04-27T19:37:52.797"/>
    <p1510:client id="{88A1B15C-0C50-4F32-A232-BADA81836A51}" v="1792" dt="2021-04-28T04:00:07.140"/>
    <p1510:client id="{DC4A66BA-0F11-41A5-AB57-F51F0D628907}" v="259" dt="2021-04-28T16:05:19.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oplaxmi Desai" userId="a72dafd13e78c0b6" providerId="Windows Live" clId="Web-{4D6CF9B9-0C64-4BFD-A698-D9A526A882AE}"/>
    <pc:docChg chg="addSld delSld modSld sldOrd">
      <pc:chgData name="Rooplaxmi Desai" userId="a72dafd13e78c0b6" providerId="Windows Live" clId="Web-{4D6CF9B9-0C64-4BFD-A698-D9A526A882AE}" dt="2021-04-28T15:13:13.086" v="510"/>
      <pc:docMkLst>
        <pc:docMk/>
      </pc:docMkLst>
      <pc:sldChg chg="modSp">
        <pc:chgData name="Rooplaxmi Desai" userId="a72dafd13e78c0b6" providerId="Windows Live" clId="Web-{4D6CF9B9-0C64-4BFD-A698-D9A526A882AE}" dt="2021-04-28T13:10:26.374" v="11" actId="20577"/>
        <pc:sldMkLst>
          <pc:docMk/>
          <pc:sldMk cId="109857222" sldId="256"/>
        </pc:sldMkLst>
        <pc:spChg chg="mod">
          <ac:chgData name="Rooplaxmi Desai" userId="a72dafd13e78c0b6" providerId="Windows Live" clId="Web-{4D6CF9B9-0C64-4BFD-A698-D9A526A882AE}" dt="2021-04-28T13:10:26.374" v="11" actId="20577"/>
          <ac:spMkLst>
            <pc:docMk/>
            <pc:sldMk cId="109857222" sldId="256"/>
            <ac:spMk id="2" creationId="{5E8F29C7-AD50-43A4-BBDC-5A00D5A21560}"/>
          </ac:spMkLst>
        </pc:spChg>
      </pc:sldChg>
      <pc:sldChg chg="addSp modSp">
        <pc:chgData name="Rooplaxmi Desai" userId="a72dafd13e78c0b6" providerId="Windows Live" clId="Web-{4D6CF9B9-0C64-4BFD-A698-D9A526A882AE}" dt="2021-04-28T13:46:01.979" v="270" actId="1076"/>
        <pc:sldMkLst>
          <pc:docMk/>
          <pc:sldMk cId="2522709678" sldId="257"/>
        </pc:sldMkLst>
        <pc:spChg chg="mod">
          <ac:chgData name="Rooplaxmi Desai" userId="a72dafd13e78c0b6" providerId="Windows Live" clId="Web-{4D6CF9B9-0C64-4BFD-A698-D9A526A882AE}" dt="2021-04-28T13:45:19.933" v="263" actId="14100"/>
          <ac:spMkLst>
            <pc:docMk/>
            <pc:sldMk cId="2522709678" sldId="257"/>
            <ac:spMk id="3" creationId="{F6BCC459-1841-4A29-BD86-35E559941E2B}"/>
          </ac:spMkLst>
        </pc:spChg>
        <pc:spChg chg="mod">
          <ac:chgData name="Rooplaxmi Desai" userId="a72dafd13e78c0b6" providerId="Windows Live" clId="Web-{4D6CF9B9-0C64-4BFD-A698-D9A526A882AE}" dt="2021-04-28T13:46:01.979" v="270" actId="1076"/>
          <ac:spMkLst>
            <pc:docMk/>
            <pc:sldMk cId="2522709678" sldId="257"/>
            <ac:spMk id="4" creationId="{75F846D6-6B67-41D1-AC11-E9733D008BBC}"/>
          </ac:spMkLst>
        </pc:spChg>
        <pc:spChg chg="add mod">
          <ac:chgData name="Rooplaxmi Desai" userId="a72dafd13e78c0b6" providerId="Windows Live" clId="Web-{4D6CF9B9-0C64-4BFD-A698-D9A526A882AE}" dt="2021-04-28T13:45:46.182" v="268" actId="1076"/>
          <ac:spMkLst>
            <pc:docMk/>
            <pc:sldMk cId="2522709678" sldId="257"/>
            <ac:spMk id="8" creationId="{E1B71039-1095-4982-9350-87C63BE496ED}"/>
          </ac:spMkLst>
        </pc:spChg>
        <pc:picChg chg="mod">
          <ac:chgData name="Rooplaxmi Desai" userId="a72dafd13e78c0b6" providerId="Windows Live" clId="Web-{4D6CF9B9-0C64-4BFD-A698-D9A526A882AE}" dt="2021-04-28T13:45:24.558" v="264" actId="1076"/>
          <ac:picMkLst>
            <pc:docMk/>
            <pc:sldMk cId="2522709678" sldId="257"/>
            <ac:picMk id="2" creationId="{DE955DE0-CAEF-439F-AA73-01F51B0AAA06}"/>
          </ac:picMkLst>
        </pc:picChg>
        <pc:picChg chg="add mod">
          <ac:chgData name="Rooplaxmi Desai" userId="a72dafd13e78c0b6" providerId="Windows Live" clId="Web-{4D6CF9B9-0C64-4BFD-A698-D9A526A882AE}" dt="2021-04-28T13:45:49.417" v="269" actId="1076"/>
          <ac:picMkLst>
            <pc:docMk/>
            <pc:sldMk cId="2522709678" sldId="257"/>
            <ac:picMk id="6" creationId="{59D23BB7-7B5F-43D0-953D-2E13100C85E5}"/>
          </ac:picMkLst>
        </pc:picChg>
      </pc:sldChg>
      <pc:sldChg chg="del">
        <pc:chgData name="Rooplaxmi Desai" userId="a72dafd13e78c0b6" providerId="Windows Live" clId="Web-{4D6CF9B9-0C64-4BFD-A698-D9A526A882AE}" dt="2021-04-28T13:49:26.883" v="283"/>
        <pc:sldMkLst>
          <pc:docMk/>
          <pc:sldMk cId="240472013" sldId="258"/>
        </pc:sldMkLst>
      </pc:sldChg>
      <pc:sldChg chg="addSp delSp modSp">
        <pc:chgData name="Rooplaxmi Desai" userId="a72dafd13e78c0b6" providerId="Windows Live" clId="Web-{4D6CF9B9-0C64-4BFD-A698-D9A526A882AE}" dt="2021-04-28T14:20:57.334" v="474" actId="14100"/>
        <pc:sldMkLst>
          <pc:docMk/>
          <pc:sldMk cId="1602841165" sldId="259"/>
        </pc:sldMkLst>
        <pc:spChg chg="mod">
          <ac:chgData name="Rooplaxmi Desai" userId="a72dafd13e78c0b6" providerId="Windows Live" clId="Web-{4D6CF9B9-0C64-4BFD-A698-D9A526A882AE}" dt="2021-04-28T13:43:40.043" v="231" actId="20577"/>
          <ac:spMkLst>
            <pc:docMk/>
            <pc:sldMk cId="1602841165" sldId="259"/>
            <ac:spMk id="3" creationId="{2263E18D-A837-4518-A582-04F1B1791702}"/>
          </ac:spMkLst>
        </pc:spChg>
        <pc:spChg chg="mod">
          <ac:chgData name="Rooplaxmi Desai" userId="a72dafd13e78c0b6" providerId="Windows Live" clId="Web-{4D6CF9B9-0C64-4BFD-A698-D9A526A882AE}" dt="2021-04-28T13:43:51.605" v="233" actId="1076"/>
          <ac:spMkLst>
            <pc:docMk/>
            <pc:sldMk cId="1602841165" sldId="259"/>
            <ac:spMk id="4" creationId="{9C26EE65-EE95-47FE-9DD1-2435605B49CD}"/>
          </ac:spMkLst>
        </pc:spChg>
        <pc:picChg chg="mod">
          <ac:chgData name="Rooplaxmi Desai" userId="a72dafd13e78c0b6" providerId="Windows Live" clId="Web-{4D6CF9B9-0C64-4BFD-A698-D9A526A882AE}" dt="2021-04-28T14:20:57.334" v="474" actId="14100"/>
          <ac:picMkLst>
            <pc:docMk/>
            <pc:sldMk cId="1602841165" sldId="259"/>
            <ac:picMk id="2" creationId="{B594B8CA-2A0C-4E41-B6AC-8D0FA616F09E}"/>
          </ac:picMkLst>
        </pc:picChg>
        <pc:picChg chg="add del mod">
          <ac:chgData name="Rooplaxmi Desai" userId="a72dafd13e78c0b6" providerId="Windows Live" clId="Web-{4D6CF9B9-0C64-4BFD-A698-D9A526A882AE}" dt="2021-04-28T13:43:09.434" v="222"/>
          <ac:picMkLst>
            <pc:docMk/>
            <pc:sldMk cId="1602841165" sldId="259"/>
            <ac:picMk id="6" creationId="{72B9EA60-B1D0-4C95-80FB-31E686F93136}"/>
          </ac:picMkLst>
        </pc:picChg>
      </pc:sldChg>
      <pc:sldChg chg="addSp delSp modSp">
        <pc:chgData name="Rooplaxmi Desai" userId="a72dafd13e78c0b6" providerId="Windows Live" clId="Web-{4D6CF9B9-0C64-4BFD-A698-D9A526A882AE}" dt="2021-04-28T14:56:29.780" v="490" actId="14100"/>
        <pc:sldMkLst>
          <pc:docMk/>
          <pc:sldMk cId="2983558518" sldId="260"/>
        </pc:sldMkLst>
        <pc:picChg chg="add mod">
          <ac:chgData name="Rooplaxmi Desai" userId="a72dafd13e78c0b6" providerId="Windows Live" clId="Web-{4D6CF9B9-0C64-4BFD-A698-D9A526A882AE}" dt="2021-04-28T14:56:27.437" v="489" actId="14100"/>
          <ac:picMkLst>
            <pc:docMk/>
            <pc:sldMk cId="2983558518" sldId="260"/>
            <ac:picMk id="2" creationId="{61DFDBCF-D0CD-4609-BAC7-ECA7A5EA8E0F}"/>
          </ac:picMkLst>
        </pc:picChg>
        <pc:picChg chg="del">
          <ac:chgData name="Rooplaxmi Desai" userId="a72dafd13e78c0b6" providerId="Windows Live" clId="Web-{4D6CF9B9-0C64-4BFD-A698-D9A526A882AE}" dt="2021-04-28T14:54:35.859" v="475"/>
          <ac:picMkLst>
            <pc:docMk/>
            <pc:sldMk cId="2983558518" sldId="260"/>
            <ac:picMk id="4" creationId="{94F52C9C-03E6-41E7-B093-BE00C48EB5F8}"/>
          </ac:picMkLst>
        </pc:picChg>
        <pc:picChg chg="add mod">
          <ac:chgData name="Rooplaxmi Desai" userId="a72dafd13e78c0b6" providerId="Windows Live" clId="Web-{4D6CF9B9-0C64-4BFD-A698-D9A526A882AE}" dt="2021-04-28T14:56:29.780" v="490" actId="14100"/>
          <ac:picMkLst>
            <pc:docMk/>
            <pc:sldMk cId="2983558518" sldId="260"/>
            <ac:picMk id="5" creationId="{8626BBE1-DC48-44AF-91ED-67A1ABE8A49A}"/>
          </ac:picMkLst>
        </pc:picChg>
      </pc:sldChg>
      <pc:sldChg chg="modSp">
        <pc:chgData name="Rooplaxmi Desai" userId="a72dafd13e78c0b6" providerId="Windows Live" clId="Web-{4D6CF9B9-0C64-4BFD-A698-D9A526A882AE}" dt="2021-04-28T13:14:11.857" v="110" actId="14100"/>
        <pc:sldMkLst>
          <pc:docMk/>
          <pc:sldMk cId="492225086" sldId="262"/>
        </pc:sldMkLst>
        <pc:spChg chg="mod">
          <ac:chgData name="Rooplaxmi Desai" userId="a72dafd13e78c0b6" providerId="Windows Live" clId="Web-{4D6CF9B9-0C64-4BFD-A698-D9A526A882AE}" dt="2021-04-28T13:14:11.857" v="110" actId="14100"/>
          <ac:spMkLst>
            <pc:docMk/>
            <pc:sldMk cId="492225086" sldId="262"/>
            <ac:spMk id="3" creationId="{FE8019F8-E571-4231-87A3-4827E3FE039B}"/>
          </ac:spMkLst>
        </pc:spChg>
      </pc:sldChg>
      <pc:sldChg chg="addSp modSp mod setBg">
        <pc:chgData name="Rooplaxmi Desai" userId="a72dafd13e78c0b6" providerId="Windows Live" clId="Web-{4D6CF9B9-0C64-4BFD-A698-D9A526A882AE}" dt="2021-04-28T15:10:21.915" v="493"/>
        <pc:sldMkLst>
          <pc:docMk/>
          <pc:sldMk cId="659755400" sldId="263"/>
        </pc:sldMkLst>
        <pc:spChg chg="mod">
          <ac:chgData name="Rooplaxmi Desai" userId="a72dafd13e78c0b6" providerId="Windows Live" clId="Web-{4D6CF9B9-0C64-4BFD-A698-D9A526A882AE}" dt="2021-04-28T15:10:21.915" v="493"/>
          <ac:spMkLst>
            <pc:docMk/>
            <pc:sldMk cId="659755400" sldId="263"/>
            <ac:spMk id="2" creationId="{92378046-F919-45B1-B4B9-0482926C1D10}"/>
          </ac:spMkLst>
        </pc:spChg>
        <pc:spChg chg="mod">
          <ac:chgData name="Rooplaxmi Desai" userId="a72dafd13e78c0b6" providerId="Windows Live" clId="Web-{4D6CF9B9-0C64-4BFD-A698-D9A526A882AE}" dt="2021-04-28T15:10:21.915" v="493"/>
          <ac:spMkLst>
            <pc:docMk/>
            <pc:sldMk cId="659755400" sldId="263"/>
            <ac:spMk id="3" creationId="{6F7BB19E-9D9B-4AAD-B86B-18A7AA0F0B6F}"/>
          </ac:spMkLst>
        </pc:spChg>
        <pc:spChg chg="add">
          <ac:chgData name="Rooplaxmi Desai" userId="a72dafd13e78c0b6" providerId="Windows Live" clId="Web-{4D6CF9B9-0C64-4BFD-A698-D9A526A882AE}" dt="2021-04-28T15:10:21.915" v="493"/>
          <ac:spMkLst>
            <pc:docMk/>
            <pc:sldMk cId="659755400" sldId="263"/>
            <ac:spMk id="8" creationId="{7CB4857B-ED7C-444D-9F04-2F885114A1C2}"/>
          </ac:spMkLst>
        </pc:spChg>
        <pc:spChg chg="add">
          <ac:chgData name="Rooplaxmi Desai" userId="a72dafd13e78c0b6" providerId="Windows Live" clId="Web-{4D6CF9B9-0C64-4BFD-A698-D9A526A882AE}" dt="2021-04-28T15:10:21.915" v="493"/>
          <ac:spMkLst>
            <pc:docMk/>
            <pc:sldMk cId="659755400" sldId="263"/>
            <ac:spMk id="10" creationId="{D18046FB-44EA-4FD8-A585-EA09A319B2D0}"/>
          </ac:spMkLst>
        </pc:spChg>
        <pc:spChg chg="add">
          <ac:chgData name="Rooplaxmi Desai" userId="a72dafd13e78c0b6" providerId="Windows Live" clId="Web-{4D6CF9B9-0C64-4BFD-A698-D9A526A882AE}" dt="2021-04-28T15:10:21.915" v="493"/>
          <ac:spMkLst>
            <pc:docMk/>
            <pc:sldMk cId="659755400" sldId="263"/>
            <ac:spMk id="12" creationId="{479F5F2B-8B58-4140-AE6A-51F6C67B18D9}"/>
          </ac:spMkLst>
        </pc:spChg>
      </pc:sldChg>
      <pc:sldChg chg="addSp modSp mod setBg">
        <pc:chgData name="Rooplaxmi Desai" userId="a72dafd13e78c0b6" providerId="Windows Live" clId="Web-{4D6CF9B9-0C64-4BFD-A698-D9A526A882AE}" dt="2021-04-28T15:10:52.978" v="494"/>
        <pc:sldMkLst>
          <pc:docMk/>
          <pc:sldMk cId="3058700505" sldId="264"/>
        </pc:sldMkLst>
        <pc:spChg chg="mod">
          <ac:chgData name="Rooplaxmi Desai" userId="a72dafd13e78c0b6" providerId="Windows Live" clId="Web-{4D6CF9B9-0C64-4BFD-A698-D9A526A882AE}" dt="2021-04-28T15:10:52.978" v="494"/>
          <ac:spMkLst>
            <pc:docMk/>
            <pc:sldMk cId="3058700505" sldId="264"/>
            <ac:spMk id="3" creationId="{E168328E-C07C-441D-B002-8634E36C601D}"/>
          </ac:spMkLst>
        </pc:spChg>
        <pc:spChg chg="add">
          <ac:chgData name="Rooplaxmi Desai" userId="a72dafd13e78c0b6" providerId="Windows Live" clId="Web-{4D6CF9B9-0C64-4BFD-A698-D9A526A882AE}" dt="2021-04-28T15:10:52.978" v="494"/>
          <ac:spMkLst>
            <pc:docMk/>
            <pc:sldMk cId="3058700505" sldId="264"/>
            <ac:spMk id="8" creationId="{7CB4857B-ED7C-444D-9F04-2F885114A1C2}"/>
          </ac:spMkLst>
        </pc:spChg>
        <pc:spChg chg="add">
          <ac:chgData name="Rooplaxmi Desai" userId="a72dafd13e78c0b6" providerId="Windows Live" clId="Web-{4D6CF9B9-0C64-4BFD-A698-D9A526A882AE}" dt="2021-04-28T15:10:52.978" v="494"/>
          <ac:spMkLst>
            <pc:docMk/>
            <pc:sldMk cId="3058700505" sldId="264"/>
            <ac:spMk id="10" creationId="{D18046FB-44EA-4FD8-A585-EA09A319B2D0}"/>
          </ac:spMkLst>
        </pc:spChg>
        <pc:spChg chg="add">
          <ac:chgData name="Rooplaxmi Desai" userId="a72dafd13e78c0b6" providerId="Windows Live" clId="Web-{4D6CF9B9-0C64-4BFD-A698-D9A526A882AE}" dt="2021-04-28T15:10:52.978" v="494"/>
          <ac:spMkLst>
            <pc:docMk/>
            <pc:sldMk cId="3058700505" sldId="264"/>
            <ac:spMk id="12" creationId="{479F5F2B-8B58-4140-AE6A-51F6C67B18D9}"/>
          </ac:spMkLst>
        </pc:spChg>
      </pc:sldChg>
      <pc:sldChg chg="addSp delSp modSp mod setBg">
        <pc:chgData name="Rooplaxmi Desai" userId="a72dafd13e78c0b6" providerId="Windows Live" clId="Web-{4D6CF9B9-0C64-4BFD-A698-D9A526A882AE}" dt="2021-04-28T15:09:47.588" v="492"/>
        <pc:sldMkLst>
          <pc:docMk/>
          <pc:sldMk cId="2272369993" sldId="265"/>
        </pc:sldMkLst>
        <pc:spChg chg="mod">
          <ac:chgData name="Rooplaxmi Desai" userId="a72dafd13e78c0b6" providerId="Windows Live" clId="Web-{4D6CF9B9-0C64-4BFD-A698-D9A526A882AE}" dt="2021-04-28T15:09:47.588" v="492"/>
          <ac:spMkLst>
            <pc:docMk/>
            <pc:sldMk cId="2272369993" sldId="265"/>
            <ac:spMk id="2" creationId="{514B845C-898F-4E6E-9FE1-D2CC1408696D}"/>
          </ac:spMkLst>
        </pc:spChg>
        <pc:spChg chg="mod">
          <ac:chgData name="Rooplaxmi Desai" userId="a72dafd13e78c0b6" providerId="Windows Live" clId="Web-{4D6CF9B9-0C64-4BFD-A698-D9A526A882AE}" dt="2021-04-28T15:09:47.588" v="492"/>
          <ac:spMkLst>
            <pc:docMk/>
            <pc:sldMk cId="2272369993" sldId="265"/>
            <ac:spMk id="3" creationId="{D3F848BB-3991-44E5-8433-F012E5D3C7AE}"/>
          </ac:spMkLst>
        </pc:spChg>
        <pc:spChg chg="add del">
          <ac:chgData name="Rooplaxmi Desai" userId="a72dafd13e78c0b6" providerId="Windows Live" clId="Web-{4D6CF9B9-0C64-4BFD-A698-D9A526A882AE}" dt="2021-04-28T15:09:47.588" v="492"/>
          <ac:spMkLst>
            <pc:docMk/>
            <pc:sldMk cId="2272369993" sldId="265"/>
            <ac:spMk id="9" creationId="{81AEB8A9-B768-4E30-BA55-D919E6687343}"/>
          </ac:spMkLst>
        </pc:spChg>
        <pc:picChg chg="mod">
          <ac:chgData name="Rooplaxmi Desai" userId="a72dafd13e78c0b6" providerId="Windows Live" clId="Web-{4D6CF9B9-0C64-4BFD-A698-D9A526A882AE}" dt="2021-04-28T15:09:47.588" v="492"/>
          <ac:picMkLst>
            <pc:docMk/>
            <pc:sldMk cId="2272369993" sldId="265"/>
            <ac:picMk id="4" creationId="{5B0A3ADA-2B47-44FA-9613-51576B4D3872}"/>
          </ac:picMkLst>
        </pc:picChg>
      </pc:sldChg>
      <pc:sldChg chg="addSp delSp modSp mod setBg">
        <pc:chgData name="Rooplaxmi Desai" userId="a72dafd13e78c0b6" providerId="Windows Live" clId="Web-{4D6CF9B9-0C64-4BFD-A698-D9A526A882AE}" dt="2021-04-28T15:13:13.086" v="510"/>
        <pc:sldMkLst>
          <pc:docMk/>
          <pc:sldMk cId="3854105004" sldId="266"/>
        </pc:sldMkLst>
        <pc:spChg chg="mod">
          <ac:chgData name="Rooplaxmi Desai" userId="a72dafd13e78c0b6" providerId="Windows Live" clId="Web-{4D6CF9B9-0C64-4BFD-A698-D9A526A882AE}" dt="2021-04-28T15:13:13.086" v="510"/>
          <ac:spMkLst>
            <pc:docMk/>
            <pc:sldMk cId="3854105004" sldId="266"/>
            <ac:spMk id="2" creationId="{1926203E-7453-4BF9-8247-201FC8309678}"/>
          </ac:spMkLst>
        </pc:spChg>
        <pc:spChg chg="mod">
          <ac:chgData name="Rooplaxmi Desai" userId="a72dafd13e78c0b6" providerId="Windows Live" clId="Web-{4D6CF9B9-0C64-4BFD-A698-D9A526A882AE}" dt="2021-04-28T15:13:13.086" v="510"/>
          <ac:spMkLst>
            <pc:docMk/>
            <pc:sldMk cId="3854105004" sldId="266"/>
            <ac:spMk id="3" creationId="{9C0EA60C-DDC9-49B3-8E34-83A885ED90BD}"/>
          </ac:spMkLst>
        </pc:spChg>
        <pc:spChg chg="add del">
          <ac:chgData name="Rooplaxmi Desai" userId="a72dafd13e78c0b6" providerId="Windows Live" clId="Web-{4D6CF9B9-0C64-4BFD-A698-D9A526A882AE}" dt="2021-04-28T15:13:13.086" v="510"/>
          <ac:spMkLst>
            <pc:docMk/>
            <pc:sldMk cId="3854105004" sldId="266"/>
            <ac:spMk id="5" creationId="{100EDD19-6802-4EC3-95CE-CFFAB042CFD6}"/>
          </ac:spMkLst>
        </pc:spChg>
        <pc:spChg chg="add del">
          <ac:chgData name="Rooplaxmi Desai" userId="a72dafd13e78c0b6" providerId="Windows Live" clId="Web-{4D6CF9B9-0C64-4BFD-A698-D9A526A882AE}" dt="2021-04-28T15:13:13.086" v="510"/>
          <ac:spMkLst>
            <pc:docMk/>
            <pc:sldMk cId="3854105004" sldId="266"/>
            <ac:spMk id="6" creationId="{DB17E863-922E-4C26-BD64-E8FD41D28661}"/>
          </ac:spMkLst>
        </pc:spChg>
        <pc:spChg chg="add del">
          <ac:chgData name="Rooplaxmi Desai" userId="a72dafd13e78c0b6" providerId="Windows Live" clId="Web-{4D6CF9B9-0C64-4BFD-A698-D9A526A882AE}" dt="2021-04-28T15:11:34.087" v="496"/>
          <ac:spMkLst>
            <pc:docMk/>
            <pc:sldMk cId="3854105004" sldId="266"/>
            <ac:spMk id="8" creationId="{7CB4857B-ED7C-444D-9F04-2F885114A1C2}"/>
          </ac:spMkLst>
        </pc:spChg>
        <pc:spChg chg="add del">
          <ac:chgData name="Rooplaxmi Desai" userId="a72dafd13e78c0b6" providerId="Windows Live" clId="Web-{4D6CF9B9-0C64-4BFD-A698-D9A526A882AE}" dt="2021-04-28T15:11:34.087" v="496"/>
          <ac:spMkLst>
            <pc:docMk/>
            <pc:sldMk cId="3854105004" sldId="266"/>
            <ac:spMk id="10" creationId="{D18046FB-44EA-4FD8-A585-EA09A319B2D0}"/>
          </ac:spMkLst>
        </pc:spChg>
        <pc:spChg chg="add del">
          <ac:chgData name="Rooplaxmi Desai" userId="a72dafd13e78c0b6" providerId="Windows Live" clId="Web-{4D6CF9B9-0C64-4BFD-A698-D9A526A882AE}" dt="2021-04-28T15:11:34.087" v="496"/>
          <ac:spMkLst>
            <pc:docMk/>
            <pc:sldMk cId="3854105004" sldId="266"/>
            <ac:spMk id="12" creationId="{479F5F2B-8B58-4140-AE6A-51F6C67B18D9}"/>
          </ac:spMkLst>
        </pc:spChg>
      </pc:sldChg>
      <pc:sldChg chg="addSp modSp">
        <pc:chgData name="Rooplaxmi Desai" userId="a72dafd13e78c0b6" providerId="Windows Live" clId="Web-{4D6CF9B9-0C64-4BFD-A698-D9A526A882AE}" dt="2021-04-28T14:10:55.996" v="371" actId="20577"/>
        <pc:sldMkLst>
          <pc:docMk/>
          <pc:sldMk cId="121006891" sldId="267"/>
        </pc:sldMkLst>
        <pc:spChg chg="add mod">
          <ac:chgData name="Rooplaxmi Desai" userId="a72dafd13e78c0b6" providerId="Windows Live" clId="Web-{4D6CF9B9-0C64-4BFD-A698-D9A526A882AE}" dt="2021-04-28T14:09:16.497" v="354" actId="20577"/>
          <ac:spMkLst>
            <pc:docMk/>
            <pc:sldMk cId="121006891" sldId="267"/>
            <ac:spMk id="4" creationId="{43118F65-1484-460C-BCE8-17BCB37FDBE9}"/>
          </ac:spMkLst>
        </pc:spChg>
        <pc:spChg chg="add mod">
          <ac:chgData name="Rooplaxmi Desai" userId="a72dafd13e78c0b6" providerId="Windows Live" clId="Web-{4D6CF9B9-0C64-4BFD-A698-D9A526A882AE}" dt="2021-04-28T14:10:55.996" v="371" actId="20577"/>
          <ac:spMkLst>
            <pc:docMk/>
            <pc:sldMk cId="121006891" sldId="267"/>
            <ac:spMk id="5" creationId="{9F5F079E-9988-4E80-BBC7-2E6FD7E6E660}"/>
          </ac:spMkLst>
        </pc:spChg>
        <pc:picChg chg="add mod">
          <ac:chgData name="Rooplaxmi Desai" userId="a72dafd13e78c0b6" providerId="Windows Live" clId="Web-{4D6CF9B9-0C64-4BFD-A698-D9A526A882AE}" dt="2021-04-28T14:08:10.216" v="320" actId="1076"/>
          <ac:picMkLst>
            <pc:docMk/>
            <pc:sldMk cId="121006891" sldId="267"/>
            <ac:picMk id="3" creationId="{9BEA9661-6021-4AA9-A047-8FE2A5CF11C0}"/>
          </ac:picMkLst>
        </pc:picChg>
      </pc:sldChg>
      <pc:sldChg chg="addSp delSp modSp new ord">
        <pc:chgData name="Rooplaxmi Desai" userId="a72dafd13e78c0b6" providerId="Windows Live" clId="Web-{4D6CF9B9-0C64-4BFD-A698-D9A526A882AE}" dt="2021-04-28T13:48:56.102" v="282"/>
        <pc:sldMkLst>
          <pc:docMk/>
          <pc:sldMk cId="4157289324" sldId="268"/>
        </pc:sldMkLst>
        <pc:spChg chg="del">
          <ac:chgData name="Rooplaxmi Desai" userId="a72dafd13e78c0b6" providerId="Windows Live" clId="Web-{4D6CF9B9-0C64-4BFD-A698-D9A526A882AE}" dt="2021-04-28T13:15:43.434" v="112"/>
          <ac:spMkLst>
            <pc:docMk/>
            <pc:sldMk cId="4157289324" sldId="268"/>
            <ac:spMk id="3" creationId="{C7A894D2-2990-4934-A1E6-2E1267EC9727}"/>
          </ac:spMkLst>
        </pc:spChg>
        <pc:picChg chg="add mod ord">
          <ac:chgData name="Rooplaxmi Desai" userId="a72dafd13e78c0b6" providerId="Windows Live" clId="Web-{4D6CF9B9-0C64-4BFD-A698-D9A526A882AE}" dt="2021-04-28T13:16:26.449" v="123" actId="1076"/>
          <ac:picMkLst>
            <pc:docMk/>
            <pc:sldMk cId="4157289324" sldId="268"/>
            <ac:picMk id="4" creationId="{39B78E1C-1058-4E13-A8E1-C3FC1BFDC511}"/>
          </ac:picMkLst>
        </pc:picChg>
        <pc:picChg chg="add mod">
          <ac:chgData name="Rooplaxmi Desai" userId="a72dafd13e78c0b6" providerId="Windows Live" clId="Web-{4D6CF9B9-0C64-4BFD-A698-D9A526A882AE}" dt="2021-04-28T13:16:23.715" v="122" actId="14100"/>
          <ac:picMkLst>
            <pc:docMk/>
            <pc:sldMk cId="4157289324" sldId="268"/>
            <ac:picMk id="5" creationId="{67E6A11F-DA92-4AB0-A590-32FAEB26AA52}"/>
          </ac:picMkLst>
        </pc:picChg>
      </pc:sldChg>
      <pc:sldChg chg="addSp modSp new">
        <pc:chgData name="Rooplaxmi Desai" userId="a72dafd13e78c0b6" providerId="Windows Live" clId="Web-{4D6CF9B9-0C64-4BFD-A698-D9A526A882AE}" dt="2021-04-28T13:18:43.510" v="136" actId="14100"/>
        <pc:sldMkLst>
          <pc:docMk/>
          <pc:sldMk cId="3681291983" sldId="269"/>
        </pc:sldMkLst>
        <pc:picChg chg="add mod">
          <ac:chgData name="Rooplaxmi Desai" userId="a72dafd13e78c0b6" providerId="Windows Live" clId="Web-{4D6CF9B9-0C64-4BFD-A698-D9A526A882AE}" dt="2021-04-28T13:18:37.041" v="133" actId="14100"/>
          <ac:picMkLst>
            <pc:docMk/>
            <pc:sldMk cId="3681291983" sldId="269"/>
            <ac:picMk id="2" creationId="{484951F5-6185-4570-85AC-99616397ACBD}"/>
          </ac:picMkLst>
        </pc:picChg>
        <pc:picChg chg="add mod">
          <ac:chgData name="Rooplaxmi Desai" userId="a72dafd13e78c0b6" providerId="Windows Live" clId="Web-{4D6CF9B9-0C64-4BFD-A698-D9A526A882AE}" dt="2021-04-28T13:18:43.510" v="136" actId="14100"/>
          <ac:picMkLst>
            <pc:docMk/>
            <pc:sldMk cId="3681291983" sldId="269"/>
            <ac:picMk id="3" creationId="{EC19D090-1845-4A74-A415-4FC0AE5FB439}"/>
          </ac:picMkLst>
        </pc:picChg>
      </pc:sldChg>
      <pc:sldChg chg="addSp delSp modSp new ord">
        <pc:chgData name="Rooplaxmi Desai" userId="a72dafd13e78c0b6" providerId="Windows Live" clId="Web-{4D6CF9B9-0C64-4BFD-A698-D9A526A882AE}" dt="2021-04-28T14:18:58.351" v="473" actId="20577"/>
        <pc:sldMkLst>
          <pc:docMk/>
          <pc:sldMk cId="1608797844" sldId="270"/>
        </pc:sldMkLst>
        <pc:spChg chg="add del mod">
          <ac:chgData name="Rooplaxmi Desai" userId="a72dafd13e78c0b6" providerId="Windows Live" clId="Web-{4D6CF9B9-0C64-4BFD-A698-D9A526A882AE}" dt="2021-04-28T13:36:01.469" v="201"/>
          <ac:spMkLst>
            <pc:docMk/>
            <pc:sldMk cId="1608797844" sldId="270"/>
            <ac:spMk id="3" creationId="{2663BB8C-BB95-4D2F-91D8-CBB0AB0D8EAE}"/>
          </ac:spMkLst>
        </pc:spChg>
        <pc:spChg chg="add mod">
          <ac:chgData name="Rooplaxmi Desai" userId="a72dafd13e78c0b6" providerId="Windows Live" clId="Web-{4D6CF9B9-0C64-4BFD-A698-D9A526A882AE}" dt="2021-04-28T14:18:58.351" v="473" actId="20577"/>
          <ac:spMkLst>
            <pc:docMk/>
            <pc:sldMk cId="1608797844" sldId="270"/>
            <ac:spMk id="4" creationId="{22449C02-0765-448F-BF30-FCF084F37354}"/>
          </ac:spMkLst>
        </pc:spChg>
        <pc:spChg chg="add mod">
          <ac:chgData name="Rooplaxmi Desai" userId="a72dafd13e78c0b6" providerId="Windows Live" clId="Web-{4D6CF9B9-0C64-4BFD-A698-D9A526A882AE}" dt="2021-04-28T14:13:50.776" v="402" actId="1076"/>
          <ac:spMkLst>
            <pc:docMk/>
            <pc:sldMk cId="1608797844" sldId="270"/>
            <ac:spMk id="6" creationId="{8203A3AE-C99F-4F30-9560-8DB427D78ADE}"/>
          </ac:spMkLst>
        </pc:spChg>
        <pc:picChg chg="add del mod">
          <ac:chgData name="Rooplaxmi Desai" userId="a72dafd13e78c0b6" providerId="Windows Live" clId="Web-{4D6CF9B9-0C64-4BFD-A698-D9A526A882AE}" dt="2021-04-28T13:47:37.306" v="272"/>
          <ac:picMkLst>
            <pc:docMk/>
            <pc:sldMk cId="1608797844" sldId="270"/>
            <ac:picMk id="2" creationId="{43108DB2-0984-40CC-ACA8-FDA5702EC952}"/>
          </ac:picMkLst>
        </pc:picChg>
        <pc:picChg chg="add mod">
          <ac:chgData name="Rooplaxmi Desai" userId="a72dafd13e78c0b6" providerId="Windows Live" clId="Web-{4D6CF9B9-0C64-4BFD-A698-D9A526A882AE}" dt="2021-04-28T14:13:53.948" v="403" actId="1076"/>
          <ac:picMkLst>
            <pc:docMk/>
            <pc:sldMk cId="1608797844" sldId="270"/>
            <ac:picMk id="5" creationId="{EF2C0BC2-A89F-4A4C-A12F-8D80E9878410}"/>
          </ac:picMkLst>
        </pc:picChg>
      </pc:sldChg>
      <pc:sldChg chg="add del replId">
        <pc:chgData name="Rooplaxmi Desai" userId="a72dafd13e78c0b6" providerId="Windows Live" clId="Web-{4D6CF9B9-0C64-4BFD-A698-D9A526A882AE}" dt="2021-04-28T13:27:40.599" v="164"/>
        <pc:sldMkLst>
          <pc:docMk/>
          <pc:sldMk cId="1969475770" sldId="271"/>
        </pc:sldMkLst>
      </pc:sldChg>
    </pc:docChg>
  </pc:docChgLst>
  <pc:docChgLst>
    <pc:chgData name="Rooplaxmi Desai" userId="a72dafd13e78c0b6" providerId="Windows Live" clId="Web-{889C8E59-5EF0-48ED-9B7A-7F8262C0DAEA}"/>
    <pc:docChg chg="addSld modSld">
      <pc:chgData name="Rooplaxmi Desai" userId="a72dafd13e78c0b6" providerId="Windows Live" clId="Web-{889C8E59-5EF0-48ED-9B7A-7F8262C0DAEA}" dt="2021-04-27T19:37:51.829" v="19" actId="20577"/>
      <pc:docMkLst>
        <pc:docMk/>
      </pc:docMkLst>
      <pc:sldChg chg="addSp modSp new">
        <pc:chgData name="Rooplaxmi Desai" userId="a72dafd13e78c0b6" providerId="Windows Live" clId="Web-{889C8E59-5EF0-48ED-9B7A-7F8262C0DAEA}" dt="2021-04-27T19:37:51.829" v="19" actId="20577"/>
        <pc:sldMkLst>
          <pc:docMk/>
          <pc:sldMk cId="492225086" sldId="262"/>
        </pc:sldMkLst>
        <pc:spChg chg="add mod">
          <ac:chgData name="Rooplaxmi Desai" userId="a72dafd13e78c0b6" providerId="Windows Live" clId="Web-{889C8E59-5EF0-48ED-9B7A-7F8262C0DAEA}" dt="2021-04-27T19:37:51.829" v="19" actId="20577"/>
          <ac:spMkLst>
            <pc:docMk/>
            <pc:sldMk cId="492225086" sldId="262"/>
            <ac:spMk id="3" creationId="{FE8019F8-E571-4231-87A3-4827E3FE039B}"/>
          </ac:spMkLst>
        </pc:spChg>
        <pc:picChg chg="add mod">
          <ac:chgData name="Rooplaxmi Desai" userId="a72dafd13e78c0b6" providerId="Windows Live" clId="Web-{889C8E59-5EF0-48ED-9B7A-7F8262C0DAEA}" dt="2021-04-27T19:36:53.638" v="10" actId="14100"/>
          <ac:picMkLst>
            <pc:docMk/>
            <pc:sldMk cId="492225086" sldId="262"/>
            <ac:picMk id="2" creationId="{AD38636A-7E76-41DB-A619-E1504549AA5D}"/>
          </ac:picMkLst>
        </pc:picChg>
      </pc:sldChg>
    </pc:docChg>
  </pc:docChgLst>
  <pc:docChgLst>
    <pc:chgData name="Rooplaxmi Desai" userId="a72dafd13e78c0b6" providerId="Windows Live" clId="Web-{03169669-E283-40F1-AAB9-84E368CEA490}"/>
    <pc:docChg chg="modSld">
      <pc:chgData name="Rooplaxmi Desai" userId="a72dafd13e78c0b6" providerId="Windows Live" clId="Web-{03169669-E283-40F1-AAB9-84E368CEA490}" dt="2021-04-28T15:24:52.664" v="11"/>
      <pc:docMkLst>
        <pc:docMk/>
      </pc:docMkLst>
      <pc:sldChg chg="addSp delSp modSp mod setBg">
        <pc:chgData name="Rooplaxmi Desai" userId="a72dafd13e78c0b6" providerId="Windows Live" clId="Web-{03169669-E283-40F1-AAB9-84E368CEA490}" dt="2021-04-28T15:24:52.664" v="11"/>
        <pc:sldMkLst>
          <pc:docMk/>
          <pc:sldMk cId="2272369993" sldId="265"/>
        </pc:sldMkLst>
        <pc:spChg chg="mod">
          <ac:chgData name="Rooplaxmi Desai" userId="a72dafd13e78c0b6" providerId="Windows Live" clId="Web-{03169669-E283-40F1-AAB9-84E368CEA490}" dt="2021-04-28T15:24:52.664" v="11"/>
          <ac:spMkLst>
            <pc:docMk/>
            <pc:sldMk cId="2272369993" sldId="265"/>
            <ac:spMk id="2" creationId="{514B845C-898F-4E6E-9FE1-D2CC1408696D}"/>
          </ac:spMkLst>
        </pc:spChg>
        <pc:spChg chg="mod ord">
          <ac:chgData name="Rooplaxmi Desai" userId="a72dafd13e78c0b6" providerId="Windows Live" clId="Web-{03169669-E283-40F1-AAB9-84E368CEA490}" dt="2021-04-28T15:24:52.664" v="11"/>
          <ac:spMkLst>
            <pc:docMk/>
            <pc:sldMk cId="2272369993" sldId="265"/>
            <ac:spMk id="3" creationId="{D3F848BB-3991-44E5-8433-F012E5D3C7AE}"/>
          </ac:spMkLst>
        </pc:spChg>
        <pc:picChg chg="mod">
          <ac:chgData name="Rooplaxmi Desai" userId="a72dafd13e78c0b6" providerId="Windows Live" clId="Web-{03169669-E283-40F1-AAB9-84E368CEA490}" dt="2021-04-28T15:24:52.664" v="11"/>
          <ac:picMkLst>
            <pc:docMk/>
            <pc:sldMk cId="2272369993" sldId="265"/>
            <ac:picMk id="4" creationId="{5B0A3ADA-2B47-44FA-9613-51576B4D3872}"/>
          </ac:picMkLst>
        </pc:picChg>
        <pc:cxnChg chg="add del">
          <ac:chgData name="Rooplaxmi Desai" userId="a72dafd13e78c0b6" providerId="Windows Live" clId="Web-{03169669-E283-40F1-AAB9-84E368CEA490}" dt="2021-04-28T15:24:52.664" v="11"/>
          <ac:cxnSpMkLst>
            <pc:docMk/>
            <pc:sldMk cId="2272369993" sldId="265"/>
            <ac:cxnSpMk id="6" creationId="{39B7FDC9-F0CE-43A7-9F2A-83DD09DC3453}"/>
          </ac:cxnSpMkLst>
        </pc:cxnChg>
      </pc:sldChg>
    </pc:docChg>
  </pc:docChgLst>
  <pc:docChgLst>
    <pc:chgData name="Rooplaxmi Desai" userId="a72dafd13e78c0b6" providerId="Windows Live" clId="Web-{88A1B15C-0C50-4F32-A232-BADA81836A51}"/>
    <pc:docChg chg="addSld delSld modSld sldOrd">
      <pc:chgData name="Rooplaxmi Desai" userId="a72dafd13e78c0b6" providerId="Windows Live" clId="Web-{88A1B15C-0C50-4F32-A232-BADA81836A51}" dt="2021-04-28T04:00:04.172" v="966" actId="20577"/>
      <pc:docMkLst>
        <pc:docMk/>
      </pc:docMkLst>
      <pc:sldChg chg="addSp delSp modSp">
        <pc:chgData name="Rooplaxmi Desai" userId="a72dafd13e78c0b6" providerId="Windows Live" clId="Web-{88A1B15C-0C50-4F32-A232-BADA81836A51}" dt="2021-04-28T03:30:17.971" v="787"/>
        <pc:sldMkLst>
          <pc:docMk/>
          <pc:sldMk cId="109857222" sldId="256"/>
        </pc:sldMkLst>
        <pc:spChg chg="mod">
          <ac:chgData name="Rooplaxmi Desai" userId="a72dafd13e78c0b6" providerId="Windows Live" clId="Web-{88A1B15C-0C50-4F32-A232-BADA81836A51}" dt="2021-04-28T03:29:41.534" v="775" actId="1076"/>
          <ac:spMkLst>
            <pc:docMk/>
            <pc:sldMk cId="109857222" sldId="256"/>
            <ac:spMk id="2" creationId="{5E8F29C7-AD50-43A4-BBDC-5A00D5A21560}"/>
          </ac:spMkLst>
        </pc:spChg>
        <pc:spChg chg="add del mod">
          <ac:chgData name="Rooplaxmi Desai" userId="a72dafd13e78c0b6" providerId="Windows Live" clId="Web-{88A1B15C-0C50-4F32-A232-BADA81836A51}" dt="2021-04-28T03:30:17.971" v="787"/>
          <ac:spMkLst>
            <pc:docMk/>
            <pc:sldMk cId="109857222" sldId="256"/>
            <ac:spMk id="3" creationId="{D06CCC82-F4B0-4A2D-A586-DCBE186D8146}"/>
          </ac:spMkLst>
        </pc:spChg>
        <pc:spChg chg="add del mod">
          <ac:chgData name="Rooplaxmi Desai" userId="a72dafd13e78c0b6" providerId="Windows Live" clId="Web-{88A1B15C-0C50-4F32-A232-BADA81836A51}" dt="2021-04-28T03:30:04.565" v="784"/>
          <ac:spMkLst>
            <pc:docMk/>
            <pc:sldMk cId="109857222" sldId="256"/>
            <ac:spMk id="5" creationId="{7B5727E2-0E3D-4501-921C-FCA4362992BB}"/>
          </ac:spMkLst>
        </pc:spChg>
        <pc:spChg chg="add del mod">
          <ac:chgData name="Rooplaxmi Desai" userId="a72dafd13e78c0b6" providerId="Windows Live" clId="Web-{88A1B15C-0C50-4F32-A232-BADA81836A51}" dt="2021-04-28T03:29:58.909" v="782"/>
          <ac:spMkLst>
            <pc:docMk/>
            <pc:sldMk cId="109857222" sldId="256"/>
            <ac:spMk id="6" creationId="{B693EB8E-C784-4837-ACB6-80CBA274FD5C}"/>
          </ac:spMkLst>
        </pc:spChg>
        <pc:spChg chg="add mod">
          <ac:chgData name="Rooplaxmi Desai" userId="a72dafd13e78c0b6" providerId="Windows Live" clId="Web-{88A1B15C-0C50-4F32-A232-BADA81836A51}" dt="2021-04-28T03:29:49.924" v="780" actId="20577"/>
          <ac:spMkLst>
            <pc:docMk/>
            <pc:sldMk cId="109857222" sldId="256"/>
            <ac:spMk id="7" creationId="{04AE59F3-245A-43E4-80A7-63CBB8BC0103}"/>
          </ac:spMkLst>
        </pc:spChg>
      </pc:sldChg>
      <pc:sldChg chg="addSp delSp modSp">
        <pc:chgData name="Rooplaxmi Desai" userId="a72dafd13e78c0b6" providerId="Windows Live" clId="Web-{88A1B15C-0C50-4F32-A232-BADA81836A51}" dt="2021-04-28T03:31:59.834" v="804" actId="1076"/>
        <pc:sldMkLst>
          <pc:docMk/>
          <pc:sldMk cId="2522709678" sldId="257"/>
        </pc:sldMkLst>
        <pc:spChg chg="mod">
          <ac:chgData name="Rooplaxmi Desai" userId="a72dafd13e78c0b6" providerId="Windows Live" clId="Web-{88A1B15C-0C50-4F32-A232-BADA81836A51}" dt="2021-04-28T03:31:59.834" v="804" actId="1076"/>
          <ac:spMkLst>
            <pc:docMk/>
            <pc:sldMk cId="2522709678" sldId="257"/>
            <ac:spMk id="3" creationId="{F6BCC459-1841-4A29-BD86-35E559941E2B}"/>
          </ac:spMkLst>
        </pc:spChg>
        <pc:spChg chg="add del mod">
          <ac:chgData name="Rooplaxmi Desai" userId="a72dafd13e78c0b6" providerId="Windows Live" clId="Web-{88A1B15C-0C50-4F32-A232-BADA81836A51}" dt="2021-04-28T03:31:54.193" v="803" actId="20577"/>
          <ac:spMkLst>
            <pc:docMk/>
            <pc:sldMk cId="2522709678" sldId="257"/>
            <ac:spMk id="4" creationId="{75F846D6-6B67-41D1-AC11-E9733D008BBC}"/>
          </ac:spMkLst>
        </pc:spChg>
      </pc:sldChg>
      <pc:sldChg chg="addSp modSp">
        <pc:chgData name="Rooplaxmi Desai" userId="a72dafd13e78c0b6" providerId="Windows Live" clId="Web-{88A1B15C-0C50-4F32-A232-BADA81836A51}" dt="2021-04-28T03:35:19.775" v="834" actId="14100"/>
        <pc:sldMkLst>
          <pc:docMk/>
          <pc:sldMk cId="1602841165" sldId="259"/>
        </pc:sldMkLst>
        <pc:spChg chg="mod">
          <ac:chgData name="Rooplaxmi Desai" userId="a72dafd13e78c0b6" providerId="Windows Live" clId="Web-{88A1B15C-0C50-4F32-A232-BADA81836A51}" dt="2021-04-28T03:34:08.806" v="824" actId="1076"/>
          <ac:spMkLst>
            <pc:docMk/>
            <pc:sldMk cId="1602841165" sldId="259"/>
            <ac:spMk id="3" creationId="{2263E18D-A837-4518-A582-04F1B1791702}"/>
          </ac:spMkLst>
        </pc:spChg>
        <pc:spChg chg="add mod">
          <ac:chgData name="Rooplaxmi Desai" userId="a72dafd13e78c0b6" providerId="Windows Live" clId="Web-{88A1B15C-0C50-4F32-A232-BADA81836A51}" dt="2021-04-28T03:35:11.635" v="833" actId="20577"/>
          <ac:spMkLst>
            <pc:docMk/>
            <pc:sldMk cId="1602841165" sldId="259"/>
            <ac:spMk id="4" creationId="{9C26EE65-EE95-47FE-9DD1-2435605B49CD}"/>
          </ac:spMkLst>
        </pc:spChg>
        <pc:picChg chg="mod">
          <ac:chgData name="Rooplaxmi Desai" userId="a72dafd13e78c0b6" providerId="Windows Live" clId="Web-{88A1B15C-0C50-4F32-A232-BADA81836A51}" dt="2021-04-28T03:35:19.775" v="834" actId="14100"/>
          <ac:picMkLst>
            <pc:docMk/>
            <pc:sldMk cId="1602841165" sldId="259"/>
            <ac:picMk id="2" creationId="{B594B8CA-2A0C-4E41-B6AC-8D0FA616F09E}"/>
          </ac:picMkLst>
        </pc:picChg>
      </pc:sldChg>
      <pc:sldChg chg="addSp delSp modSp ord">
        <pc:chgData name="Rooplaxmi Desai" userId="a72dafd13e78c0b6" providerId="Windows Live" clId="Web-{88A1B15C-0C50-4F32-A232-BADA81836A51}" dt="2021-04-28T03:23:09.470" v="737"/>
        <pc:sldMkLst>
          <pc:docMk/>
          <pc:sldMk cId="2983558518" sldId="260"/>
        </pc:sldMkLst>
        <pc:spChg chg="mod">
          <ac:chgData name="Rooplaxmi Desai" userId="a72dafd13e78c0b6" providerId="Windows Live" clId="Web-{88A1B15C-0C50-4F32-A232-BADA81836A51}" dt="2021-04-28T03:22:33.798" v="733" actId="20577"/>
          <ac:spMkLst>
            <pc:docMk/>
            <pc:sldMk cId="2983558518" sldId="260"/>
            <ac:spMk id="3" creationId="{D05389CC-6B16-451A-BD94-85A7CF581377}"/>
          </ac:spMkLst>
        </pc:spChg>
        <pc:picChg chg="del">
          <ac:chgData name="Rooplaxmi Desai" userId="a72dafd13e78c0b6" providerId="Windows Live" clId="Web-{88A1B15C-0C50-4F32-A232-BADA81836A51}" dt="2021-04-28T03:21:53.439" v="724"/>
          <ac:picMkLst>
            <pc:docMk/>
            <pc:sldMk cId="2983558518" sldId="260"/>
            <ac:picMk id="2" creationId="{49A08FD6-789B-475A-9EBE-7EC457DA9128}"/>
          </ac:picMkLst>
        </pc:picChg>
        <pc:picChg chg="add mod">
          <ac:chgData name="Rooplaxmi Desai" userId="a72dafd13e78c0b6" providerId="Windows Live" clId="Web-{88A1B15C-0C50-4F32-A232-BADA81836A51}" dt="2021-04-28T03:22:26.736" v="730" actId="14100"/>
          <ac:picMkLst>
            <pc:docMk/>
            <pc:sldMk cId="2983558518" sldId="260"/>
            <ac:picMk id="4" creationId="{94F52C9C-03E6-41E7-B093-BE00C48EB5F8}"/>
          </ac:picMkLst>
        </pc:picChg>
      </pc:sldChg>
      <pc:sldChg chg="modSp del">
        <pc:chgData name="Rooplaxmi Desai" userId="a72dafd13e78c0b6" providerId="Windows Live" clId="Web-{88A1B15C-0C50-4F32-A232-BADA81836A51}" dt="2021-04-28T03:23:05.923" v="736"/>
        <pc:sldMkLst>
          <pc:docMk/>
          <pc:sldMk cId="3540010443" sldId="261"/>
        </pc:sldMkLst>
        <pc:spChg chg="mod">
          <ac:chgData name="Rooplaxmi Desai" userId="a72dafd13e78c0b6" providerId="Windows Live" clId="Web-{88A1B15C-0C50-4F32-A232-BADA81836A51}" dt="2021-04-28T03:20:18.329" v="721" actId="20577"/>
          <ac:spMkLst>
            <pc:docMk/>
            <pc:sldMk cId="3540010443" sldId="261"/>
            <ac:spMk id="3" creationId="{3B11B7C3-58FB-42DD-A280-665A515B45D2}"/>
          </ac:spMkLst>
        </pc:spChg>
      </pc:sldChg>
      <pc:sldChg chg="addSp modSp add del">
        <pc:chgData name="Rooplaxmi Desai" userId="a72dafd13e78c0b6" providerId="Windows Live" clId="Web-{88A1B15C-0C50-4F32-A232-BADA81836A51}" dt="2021-04-28T03:34:37.650" v="827"/>
        <pc:sldMkLst>
          <pc:docMk/>
          <pc:sldMk cId="492225086" sldId="262"/>
        </pc:sldMkLst>
        <pc:spChg chg="mod">
          <ac:chgData name="Rooplaxmi Desai" userId="a72dafd13e78c0b6" providerId="Windows Live" clId="Web-{88A1B15C-0C50-4F32-A232-BADA81836A51}" dt="2021-04-28T03:34:37.025" v="826" actId="1076"/>
          <ac:spMkLst>
            <pc:docMk/>
            <pc:sldMk cId="492225086" sldId="262"/>
            <ac:spMk id="3" creationId="{FE8019F8-E571-4231-87A3-4827E3FE039B}"/>
          </ac:spMkLst>
        </pc:spChg>
        <pc:spChg chg="add">
          <ac:chgData name="Rooplaxmi Desai" userId="a72dafd13e78c0b6" providerId="Windows Live" clId="Web-{88A1B15C-0C50-4F32-A232-BADA81836A51}" dt="2021-04-28T03:34:37.650" v="827"/>
          <ac:spMkLst>
            <pc:docMk/>
            <pc:sldMk cId="492225086" sldId="262"/>
            <ac:spMk id="5" creationId="{89DF9C2A-BE53-4493-B87D-0306D5C47A95}"/>
          </ac:spMkLst>
        </pc:spChg>
      </pc:sldChg>
      <pc:sldChg chg="modSp new ord">
        <pc:chgData name="Rooplaxmi Desai" userId="a72dafd13e78c0b6" providerId="Windows Live" clId="Web-{88A1B15C-0C50-4F32-A232-BADA81836A51}" dt="2021-04-28T03:47:53.027" v="889" actId="20577"/>
        <pc:sldMkLst>
          <pc:docMk/>
          <pc:sldMk cId="659755400" sldId="263"/>
        </pc:sldMkLst>
        <pc:spChg chg="mod">
          <ac:chgData name="Rooplaxmi Desai" userId="a72dafd13e78c0b6" providerId="Windows Live" clId="Web-{88A1B15C-0C50-4F32-A232-BADA81836A51}" dt="2021-04-28T03:37:24.698" v="838" actId="20577"/>
          <ac:spMkLst>
            <pc:docMk/>
            <pc:sldMk cId="659755400" sldId="263"/>
            <ac:spMk id="2" creationId="{92378046-F919-45B1-B4B9-0482926C1D10}"/>
          </ac:spMkLst>
        </pc:spChg>
        <pc:spChg chg="mod">
          <ac:chgData name="Rooplaxmi Desai" userId="a72dafd13e78c0b6" providerId="Windows Live" clId="Web-{88A1B15C-0C50-4F32-A232-BADA81836A51}" dt="2021-04-28T03:47:53.027" v="889" actId="20577"/>
          <ac:spMkLst>
            <pc:docMk/>
            <pc:sldMk cId="659755400" sldId="263"/>
            <ac:spMk id="3" creationId="{6F7BB19E-9D9B-4AAD-B86B-18A7AA0F0B6F}"/>
          </ac:spMkLst>
        </pc:spChg>
      </pc:sldChg>
      <pc:sldChg chg="delSp modSp new">
        <pc:chgData name="Rooplaxmi Desai" userId="a72dafd13e78c0b6" providerId="Windows Live" clId="Web-{88A1B15C-0C50-4F32-A232-BADA81836A51}" dt="2021-04-28T03:56:56.921" v="957" actId="20577"/>
        <pc:sldMkLst>
          <pc:docMk/>
          <pc:sldMk cId="3058700505" sldId="264"/>
        </pc:sldMkLst>
        <pc:spChg chg="del">
          <ac:chgData name="Rooplaxmi Desai" userId="a72dafd13e78c0b6" providerId="Windows Live" clId="Web-{88A1B15C-0C50-4F32-A232-BADA81836A51}" dt="2021-04-28T02:24:54.294" v="77"/>
          <ac:spMkLst>
            <pc:docMk/>
            <pc:sldMk cId="3058700505" sldId="264"/>
            <ac:spMk id="2" creationId="{5352423B-CF9F-4303-909A-F4A0A7D9ED6F}"/>
          </ac:spMkLst>
        </pc:spChg>
        <pc:spChg chg="mod">
          <ac:chgData name="Rooplaxmi Desai" userId="a72dafd13e78c0b6" providerId="Windows Live" clId="Web-{88A1B15C-0C50-4F32-A232-BADA81836A51}" dt="2021-04-28T03:56:56.921" v="957" actId="20577"/>
          <ac:spMkLst>
            <pc:docMk/>
            <pc:sldMk cId="3058700505" sldId="264"/>
            <ac:spMk id="3" creationId="{E168328E-C07C-441D-B002-8634E36C601D}"/>
          </ac:spMkLst>
        </pc:spChg>
      </pc:sldChg>
      <pc:sldChg chg="addSp modSp new">
        <pc:chgData name="Rooplaxmi Desai" userId="a72dafd13e78c0b6" providerId="Windows Live" clId="Web-{88A1B15C-0C50-4F32-A232-BADA81836A51}" dt="2021-04-28T03:50:16.590" v="932" actId="20577"/>
        <pc:sldMkLst>
          <pc:docMk/>
          <pc:sldMk cId="2272369993" sldId="265"/>
        </pc:sldMkLst>
        <pc:spChg chg="mod">
          <ac:chgData name="Rooplaxmi Desai" userId="a72dafd13e78c0b6" providerId="Windows Live" clId="Web-{88A1B15C-0C50-4F32-A232-BADA81836A51}" dt="2021-04-28T03:42:46.948" v="871" actId="1076"/>
          <ac:spMkLst>
            <pc:docMk/>
            <pc:sldMk cId="2272369993" sldId="265"/>
            <ac:spMk id="2" creationId="{514B845C-898F-4E6E-9FE1-D2CC1408696D}"/>
          </ac:spMkLst>
        </pc:spChg>
        <pc:spChg chg="mod">
          <ac:chgData name="Rooplaxmi Desai" userId="a72dafd13e78c0b6" providerId="Windows Live" clId="Web-{88A1B15C-0C50-4F32-A232-BADA81836A51}" dt="2021-04-28T03:50:16.590" v="932" actId="20577"/>
          <ac:spMkLst>
            <pc:docMk/>
            <pc:sldMk cId="2272369993" sldId="265"/>
            <ac:spMk id="3" creationId="{D3F848BB-3991-44E5-8433-F012E5D3C7AE}"/>
          </ac:spMkLst>
        </pc:spChg>
        <pc:picChg chg="add mod">
          <ac:chgData name="Rooplaxmi Desai" userId="a72dafd13e78c0b6" providerId="Windows Live" clId="Web-{88A1B15C-0C50-4F32-A232-BADA81836A51}" dt="2021-04-28T03:08:20.356" v="441" actId="1076"/>
          <ac:picMkLst>
            <pc:docMk/>
            <pc:sldMk cId="2272369993" sldId="265"/>
            <ac:picMk id="4" creationId="{5B0A3ADA-2B47-44FA-9613-51576B4D3872}"/>
          </ac:picMkLst>
        </pc:picChg>
      </pc:sldChg>
      <pc:sldChg chg="modSp new">
        <pc:chgData name="Rooplaxmi Desai" userId="a72dafd13e78c0b6" providerId="Windows Live" clId="Web-{88A1B15C-0C50-4F32-A232-BADA81836A51}" dt="2021-04-28T03:58:44.921" v="963" actId="20577"/>
        <pc:sldMkLst>
          <pc:docMk/>
          <pc:sldMk cId="3854105004" sldId="266"/>
        </pc:sldMkLst>
        <pc:spChg chg="mod">
          <ac:chgData name="Rooplaxmi Desai" userId="a72dafd13e78c0b6" providerId="Windows Live" clId="Web-{88A1B15C-0C50-4F32-A232-BADA81836A51}" dt="2021-04-28T03:42:55.605" v="872" actId="1076"/>
          <ac:spMkLst>
            <pc:docMk/>
            <pc:sldMk cId="3854105004" sldId="266"/>
            <ac:spMk id="2" creationId="{1926203E-7453-4BF9-8247-201FC8309678}"/>
          </ac:spMkLst>
        </pc:spChg>
        <pc:spChg chg="mod">
          <ac:chgData name="Rooplaxmi Desai" userId="a72dafd13e78c0b6" providerId="Windows Live" clId="Web-{88A1B15C-0C50-4F32-A232-BADA81836A51}" dt="2021-04-28T03:58:44.921" v="963" actId="20577"/>
          <ac:spMkLst>
            <pc:docMk/>
            <pc:sldMk cId="3854105004" sldId="266"/>
            <ac:spMk id="3" creationId="{9C0EA60C-DDC9-49B3-8E34-83A885ED90BD}"/>
          </ac:spMkLst>
        </pc:spChg>
      </pc:sldChg>
      <pc:sldChg chg="addSp modSp new">
        <pc:chgData name="Rooplaxmi Desai" userId="a72dafd13e78c0b6" providerId="Windows Live" clId="Web-{88A1B15C-0C50-4F32-A232-BADA81836A51}" dt="2021-04-28T04:00:04.172" v="966" actId="20577"/>
        <pc:sldMkLst>
          <pc:docMk/>
          <pc:sldMk cId="121006891" sldId="267"/>
        </pc:sldMkLst>
        <pc:spChg chg="add mod">
          <ac:chgData name="Rooplaxmi Desai" userId="a72dafd13e78c0b6" providerId="Windows Live" clId="Web-{88A1B15C-0C50-4F32-A232-BADA81836A51}" dt="2021-04-28T04:00:04.172" v="966" actId="20577"/>
          <ac:spMkLst>
            <pc:docMk/>
            <pc:sldMk cId="121006891" sldId="267"/>
            <ac:spMk id="2" creationId="{5045BDD3-4031-41D1-A50B-9891AC1CA607}"/>
          </ac:spMkLst>
        </pc:spChg>
      </pc:sldChg>
    </pc:docChg>
  </pc:docChgLst>
  <pc:docChgLst>
    <pc:chgData name="Rooplaxmi Desai" userId="a72dafd13e78c0b6" providerId="Windows Live" clId="Web-{1C397431-95FE-44F5-9C02-4293FEA76B58}"/>
    <pc:docChg chg="modSld">
      <pc:chgData name="Rooplaxmi Desai" userId="a72dafd13e78c0b6" providerId="Windows Live" clId="Web-{1C397431-95FE-44F5-9C02-4293FEA76B58}" dt="2021-04-27T23:43:35.098" v="8" actId="14100"/>
      <pc:docMkLst>
        <pc:docMk/>
      </pc:docMkLst>
      <pc:sldChg chg="addSp delSp modSp">
        <pc:chgData name="Rooplaxmi Desai" userId="a72dafd13e78c0b6" providerId="Windows Live" clId="Web-{1C397431-95FE-44F5-9C02-4293FEA76B58}" dt="2021-04-27T23:43:35.098" v="8" actId="14100"/>
        <pc:sldMkLst>
          <pc:docMk/>
          <pc:sldMk cId="2983558518" sldId="260"/>
        </pc:sldMkLst>
        <pc:picChg chg="add mod">
          <ac:chgData name="Rooplaxmi Desai" userId="a72dafd13e78c0b6" providerId="Windows Live" clId="Web-{1C397431-95FE-44F5-9C02-4293FEA76B58}" dt="2021-04-27T23:43:35.098" v="8" actId="14100"/>
          <ac:picMkLst>
            <pc:docMk/>
            <pc:sldMk cId="2983558518" sldId="260"/>
            <ac:picMk id="2" creationId="{49A08FD6-789B-475A-9EBE-7EC457DA9128}"/>
          </ac:picMkLst>
        </pc:picChg>
        <pc:picChg chg="del">
          <ac:chgData name="Rooplaxmi Desai" userId="a72dafd13e78c0b6" providerId="Windows Live" clId="Web-{1C397431-95FE-44F5-9C02-4293FEA76B58}" dt="2021-04-27T23:42:32.129" v="0"/>
          <ac:picMkLst>
            <pc:docMk/>
            <pc:sldMk cId="2983558518" sldId="260"/>
            <ac:picMk id="6" creationId="{E88D3D31-BA0B-4F77-AEB1-74668C62A370}"/>
          </ac:picMkLst>
        </pc:picChg>
      </pc:sldChg>
    </pc:docChg>
  </pc:docChgLst>
  <pc:docChgLst>
    <pc:chgData name="Rooplaxmi Desai" userId="a72dafd13e78c0b6" providerId="Windows Live" clId="Web-{54AA0BF4-E4E8-40CC-A13D-226483D8DE8F}"/>
    <pc:docChg chg="modSld">
      <pc:chgData name="Rooplaxmi Desai" userId="a72dafd13e78c0b6" providerId="Windows Live" clId="Web-{54AA0BF4-E4E8-40CC-A13D-226483D8DE8F}" dt="2021-04-28T15:21:12.282" v="40"/>
      <pc:docMkLst>
        <pc:docMk/>
      </pc:docMkLst>
      <pc:sldChg chg="addSp delSp modSp mod setBg">
        <pc:chgData name="Rooplaxmi Desai" userId="a72dafd13e78c0b6" providerId="Windows Live" clId="Web-{54AA0BF4-E4E8-40CC-A13D-226483D8DE8F}" dt="2021-04-28T15:19:10.764" v="30" actId="14100"/>
        <pc:sldMkLst>
          <pc:docMk/>
          <pc:sldMk cId="109857222" sldId="256"/>
        </pc:sldMkLst>
        <pc:spChg chg="mod">
          <ac:chgData name="Rooplaxmi Desai" userId="a72dafd13e78c0b6" providerId="Windows Live" clId="Web-{54AA0BF4-E4E8-40CC-A13D-226483D8DE8F}" dt="2021-04-28T15:18:56.639" v="25"/>
          <ac:spMkLst>
            <pc:docMk/>
            <pc:sldMk cId="109857222" sldId="256"/>
            <ac:spMk id="2" creationId="{5E8F29C7-AD50-43A4-BBDC-5A00D5A21560}"/>
          </ac:spMkLst>
        </pc:spChg>
        <pc:spChg chg="del">
          <ac:chgData name="Rooplaxmi Desai" userId="a72dafd13e78c0b6" providerId="Windows Live" clId="Web-{54AA0BF4-E4E8-40CC-A13D-226483D8DE8F}" dt="2021-04-28T15:18:27.638" v="22"/>
          <ac:spMkLst>
            <pc:docMk/>
            <pc:sldMk cId="109857222" sldId="256"/>
            <ac:spMk id="7" creationId="{04AE59F3-245A-43E4-80A7-63CBB8BC0103}"/>
          </ac:spMkLst>
        </pc:spChg>
        <pc:spChg chg="add">
          <ac:chgData name="Rooplaxmi Desai" userId="a72dafd13e78c0b6" providerId="Windows Live" clId="Web-{54AA0BF4-E4E8-40CC-A13D-226483D8DE8F}" dt="2021-04-28T15:18:56.639" v="25"/>
          <ac:spMkLst>
            <pc:docMk/>
            <pc:sldMk cId="109857222" sldId="256"/>
            <ac:spMk id="8" creationId="{D4771268-CB57-404A-9271-370EB28F6090}"/>
          </ac:spMkLst>
        </pc:spChg>
        <pc:spChg chg="add del">
          <ac:chgData name="Rooplaxmi Desai" userId="a72dafd13e78c0b6" providerId="Windows Live" clId="Web-{54AA0BF4-E4E8-40CC-A13D-226483D8DE8F}" dt="2021-04-28T15:18:56.623" v="24"/>
          <ac:spMkLst>
            <pc:docMk/>
            <pc:sldMk cId="109857222" sldId="256"/>
            <ac:spMk id="9" creationId="{2A0E4E09-FC02-4ADC-951A-3FFA90B6FE39}"/>
          </ac:spMkLst>
        </pc:spChg>
        <pc:picChg chg="mod ord">
          <ac:chgData name="Rooplaxmi Desai" userId="a72dafd13e78c0b6" providerId="Windows Live" clId="Web-{54AA0BF4-E4E8-40CC-A13D-226483D8DE8F}" dt="2021-04-28T15:19:10.764" v="30" actId="14100"/>
          <ac:picMkLst>
            <pc:docMk/>
            <pc:sldMk cId="109857222" sldId="256"/>
            <ac:picMk id="4" creationId="{F9BE6F3D-AC30-460E-8497-B3383B23B71E}"/>
          </ac:picMkLst>
        </pc:picChg>
        <pc:picChg chg="add del">
          <ac:chgData name="Rooplaxmi Desai" userId="a72dafd13e78c0b6" providerId="Windows Live" clId="Web-{54AA0BF4-E4E8-40CC-A13D-226483D8DE8F}" dt="2021-04-28T15:18:56.623" v="24"/>
          <ac:picMkLst>
            <pc:docMk/>
            <pc:sldMk cId="109857222" sldId="256"/>
            <ac:picMk id="11" creationId="{24F266AD-725B-4A9D-B448-4C000F95CB47}"/>
          </ac:picMkLst>
        </pc:picChg>
      </pc:sldChg>
      <pc:sldChg chg="addSp modSp mod setBg">
        <pc:chgData name="Rooplaxmi Desai" userId="a72dafd13e78c0b6" providerId="Windows Live" clId="Web-{54AA0BF4-E4E8-40CC-A13D-226483D8DE8F}" dt="2021-04-28T15:16:42.136" v="6" actId="20577"/>
        <pc:sldMkLst>
          <pc:docMk/>
          <pc:sldMk cId="3854105004" sldId="266"/>
        </pc:sldMkLst>
        <pc:spChg chg="mod">
          <ac:chgData name="Rooplaxmi Desai" userId="a72dafd13e78c0b6" providerId="Windows Live" clId="Web-{54AA0BF4-E4E8-40CC-A13D-226483D8DE8F}" dt="2021-04-28T15:16:22.261" v="0"/>
          <ac:spMkLst>
            <pc:docMk/>
            <pc:sldMk cId="3854105004" sldId="266"/>
            <ac:spMk id="2" creationId="{1926203E-7453-4BF9-8247-201FC8309678}"/>
          </ac:spMkLst>
        </pc:spChg>
        <pc:spChg chg="mod">
          <ac:chgData name="Rooplaxmi Desai" userId="a72dafd13e78c0b6" providerId="Windows Live" clId="Web-{54AA0BF4-E4E8-40CC-A13D-226483D8DE8F}" dt="2021-04-28T15:16:42.136" v="6" actId="20577"/>
          <ac:spMkLst>
            <pc:docMk/>
            <pc:sldMk cId="3854105004" sldId="266"/>
            <ac:spMk id="3" creationId="{9C0EA60C-DDC9-49B3-8E34-83A885ED90BD}"/>
          </ac:spMkLst>
        </pc:spChg>
        <pc:spChg chg="add">
          <ac:chgData name="Rooplaxmi Desai" userId="a72dafd13e78c0b6" providerId="Windows Live" clId="Web-{54AA0BF4-E4E8-40CC-A13D-226483D8DE8F}" dt="2021-04-28T15:16:22.261" v="0"/>
          <ac:spMkLst>
            <pc:docMk/>
            <pc:sldMk cId="3854105004" sldId="266"/>
            <ac:spMk id="7" creationId="{2B566528-1B12-4246-9431-5C2D7D081168}"/>
          </ac:spMkLst>
        </pc:spChg>
        <pc:spChg chg="add">
          <ac:chgData name="Rooplaxmi Desai" userId="a72dafd13e78c0b6" providerId="Windows Live" clId="Web-{54AA0BF4-E4E8-40CC-A13D-226483D8DE8F}" dt="2021-04-28T15:16:22.261" v="0"/>
          <ac:spMkLst>
            <pc:docMk/>
            <pc:sldMk cId="3854105004" sldId="266"/>
            <ac:spMk id="9" creationId="{2E80C965-DB6D-4F81-9E9E-B027384D0BD6}"/>
          </ac:spMkLst>
        </pc:spChg>
        <pc:spChg chg="add">
          <ac:chgData name="Rooplaxmi Desai" userId="a72dafd13e78c0b6" providerId="Windows Live" clId="Web-{54AA0BF4-E4E8-40CC-A13D-226483D8DE8F}" dt="2021-04-28T15:16:22.261" v="0"/>
          <ac:spMkLst>
            <pc:docMk/>
            <pc:sldMk cId="3854105004" sldId="266"/>
            <ac:spMk id="11" creationId="{A580F890-B085-4E95-96AA-55AEBEC5CE6E}"/>
          </ac:spMkLst>
        </pc:spChg>
        <pc:spChg chg="add">
          <ac:chgData name="Rooplaxmi Desai" userId="a72dafd13e78c0b6" providerId="Windows Live" clId="Web-{54AA0BF4-E4E8-40CC-A13D-226483D8DE8F}" dt="2021-04-28T15:16:22.261" v="0"/>
          <ac:spMkLst>
            <pc:docMk/>
            <pc:sldMk cId="3854105004" sldId="266"/>
            <ac:spMk id="14" creationId="{D3F51FEB-38FB-4F6C-9F7B-2F2AFAB65463}"/>
          </ac:spMkLst>
        </pc:spChg>
        <pc:spChg chg="add">
          <ac:chgData name="Rooplaxmi Desai" userId="a72dafd13e78c0b6" providerId="Windows Live" clId="Web-{54AA0BF4-E4E8-40CC-A13D-226483D8DE8F}" dt="2021-04-28T15:16:22.261" v="0"/>
          <ac:spMkLst>
            <pc:docMk/>
            <pc:sldMk cId="3854105004" sldId="266"/>
            <ac:spMk id="16" creationId="{1E547BA6-BAE0-43BB-A7CA-60F69CE252F0}"/>
          </ac:spMkLst>
        </pc:spChg>
      </pc:sldChg>
      <pc:sldChg chg="addSp delSp modSp mod setBg">
        <pc:chgData name="Rooplaxmi Desai" userId="a72dafd13e78c0b6" providerId="Windows Live" clId="Web-{54AA0BF4-E4E8-40CC-A13D-226483D8DE8F}" dt="2021-04-28T15:18:05.263" v="21" actId="14100"/>
        <pc:sldMkLst>
          <pc:docMk/>
          <pc:sldMk cId="4157289324" sldId="268"/>
        </pc:sldMkLst>
        <pc:spChg chg="del">
          <ac:chgData name="Rooplaxmi Desai" userId="a72dafd13e78c0b6" providerId="Windows Live" clId="Web-{54AA0BF4-E4E8-40CC-A13D-226483D8DE8F}" dt="2021-04-28T15:17:05.434" v="7"/>
          <ac:spMkLst>
            <pc:docMk/>
            <pc:sldMk cId="4157289324" sldId="268"/>
            <ac:spMk id="2" creationId="{D1A8031D-8B9B-4225-9E81-9C73A916D807}"/>
          </ac:spMkLst>
        </pc:spChg>
        <pc:picChg chg="mod">
          <ac:chgData name="Rooplaxmi Desai" userId="a72dafd13e78c0b6" providerId="Windows Live" clId="Web-{54AA0BF4-E4E8-40CC-A13D-226483D8DE8F}" dt="2021-04-28T15:17:40.981" v="17" actId="1076"/>
          <ac:picMkLst>
            <pc:docMk/>
            <pc:sldMk cId="4157289324" sldId="268"/>
            <ac:picMk id="4" creationId="{39B78E1C-1058-4E13-A8E1-C3FC1BFDC511}"/>
          </ac:picMkLst>
        </pc:picChg>
        <pc:picChg chg="mod">
          <ac:chgData name="Rooplaxmi Desai" userId="a72dafd13e78c0b6" providerId="Windows Live" clId="Web-{54AA0BF4-E4E8-40CC-A13D-226483D8DE8F}" dt="2021-04-28T15:18:05.263" v="21" actId="14100"/>
          <ac:picMkLst>
            <pc:docMk/>
            <pc:sldMk cId="4157289324" sldId="268"/>
            <ac:picMk id="5" creationId="{67E6A11F-DA92-4AB0-A590-32FAEB26AA52}"/>
          </ac:picMkLst>
        </pc:picChg>
        <pc:cxnChg chg="add del">
          <ac:chgData name="Rooplaxmi Desai" userId="a72dafd13e78c0b6" providerId="Windows Live" clId="Web-{54AA0BF4-E4E8-40CC-A13D-226483D8DE8F}" dt="2021-04-28T15:17:54.216" v="18"/>
          <ac:cxnSpMkLst>
            <pc:docMk/>
            <pc:sldMk cId="4157289324" sldId="268"/>
            <ac:cxnSpMk id="10" creationId="{1C6AAE25-BD23-41B5-AAE4-1DA5898C2ADB}"/>
          </ac:cxnSpMkLst>
        </pc:cxnChg>
        <pc:cxnChg chg="add">
          <ac:chgData name="Rooplaxmi Desai" userId="a72dafd13e78c0b6" providerId="Windows Live" clId="Web-{54AA0BF4-E4E8-40CC-A13D-226483D8DE8F}" dt="2021-04-28T15:17:54.216" v="18"/>
          <ac:cxnSpMkLst>
            <pc:docMk/>
            <pc:sldMk cId="4157289324" sldId="268"/>
            <ac:cxnSpMk id="15" creationId="{1C6AAE25-BD23-41B5-AAE4-1DA5898C2ADB}"/>
          </ac:cxnSpMkLst>
        </pc:cxnChg>
      </pc:sldChg>
      <pc:sldChg chg="addSp delSp modSp mod setBg">
        <pc:chgData name="Rooplaxmi Desai" userId="a72dafd13e78c0b6" providerId="Windows Live" clId="Web-{54AA0BF4-E4E8-40CC-A13D-226483D8DE8F}" dt="2021-04-28T15:21:12.282" v="40"/>
        <pc:sldMkLst>
          <pc:docMk/>
          <pc:sldMk cId="1608797844" sldId="270"/>
        </pc:sldMkLst>
        <pc:spChg chg="mod">
          <ac:chgData name="Rooplaxmi Desai" userId="a72dafd13e78c0b6" providerId="Windows Live" clId="Web-{54AA0BF4-E4E8-40CC-A13D-226483D8DE8F}" dt="2021-04-28T15:21:12.282" v="40"/>
          <ac:spMkLst>
            <pc:docMk/>
            <pc:sldMk cId="1608797844" sldId="270"/>
            <ac:spMk id="4" creationId="{22449C02-0765-448F-BF30-FCF084F37354}"/>
          </ac:spMkLst>
        </pc:spChg>
        <pc:spChg chg="mod ord">
          <ac:chgData name="Rooplaxmi Desai" userId="a72dafd13e78c0b6" providerId="Windows Live" clId="Web-{54AA0BF4-E4E8-40CC-A13D-226483D8DE8F}" dt="2021-04-28T15:21:12.282" v="40"/>
          <ac:spMkLst>
            <pc:docMk/>
            <pc:sldMk cId="1608797844" sldId="270"/>
            <ac:spMk id="6" creationId="{8203A3AE-C99F-4F30-9560-8DB427D78ADE}"/>
          </ac:spMkLst>
        </pc:spChg>
        <pc:spChg chg="add del">
          <ac:chgData name="Rooplaxmi Desai" userId="a72dafd13e78c0b6" providerId="Windows Live" clId="Web-{54AA0BF4-E4E8-40CC-A13D-226483D8DE8F}" dt="2021-04-28T15:21:12.282" v="40"/>
          <ac:spMkLst>
            <pc:docMk/>
            <pc:sldMk cId="1608797844" sldId="270"/>
            <ac:spMk id="8" creationId="{28D31E1B-0407-4223-9642-0B642CBF57D9}"/>
          </ac:spMkLst>
        </pc:spChg>
        <pc:spChg chg="add del">
          <ac:chgData name="Rooplaxmi Desai" userId="a72dafd13e78c0b6" providerId="Windows Live" clId="Web-{54AA0BF4-E4E8-40CC-A13D-226483D8DE8F}" dt="2021-04-28T15:21:12.282" v="40"/>
          <ac:spMkLst>
            <pc:docMk/>
            <pc:sldMk cId="1608797844" sldId="270"/>
            <ac:spMk id="10" creationId="{D5B0017B-2ECA-49AF-B397-DC140825DF8D}"/>
          </ac:spMkLst>
        </pc:spChg>
        <pc:spChg chg="add del">
          <ac:chgData name="Rooplaxmi Desai" userId="a72dafd13e78c0b6" providerId="Windows Live" clId="Web-{54AA0BF4-E4E8-40CC-A13D-226483D8DE8F}" dt="2021-04-28T15:20:08.328" v="32"/>
          <ac:spMkLst>
            <pc:docMk/>
            <pc:sldMk cId="1608797844" sldId="270"/>
            <ac:spMk id="11" creationId="{28D31E1B-0407-4223-9642-0B642CBF57D9}"/>
          </ac:spMkLst>
        </pc:spChg>
        <pc:spChg chg="add del">
          <ac:chgData name="Rooplaxmi Desai" userId="a72dafd13e78c0b6" providerId="Windows Live" clId="Web-{54AA0BF4-E4E8-40CC-A13D-226483D8DE8F}" dt="2021-04-28T15:21:12.282" v="40"/>
          <ac:spMkLst>
            <pc:docMk/>
            <pc:sldMk cId="1608797844" sldId="270"/>
            <ac:spMk id="12" creationId="{70E96339-907C-46C3-99AC-31179B6F0EBD}"/>
          </ac:spMkLst>
        </pc:spChg>
        <pc:spChg chg="add del">
          <ac:chgData name="Rooplaxmi Desai" userId="a72dafd13e78c0b6" providerId="Windows Live" clId="Web-{54AA0BF4-E4E8-40CC-A13D-226483D8DE8F}" dt="2021-04-28T15:20:08.328" v="32"/>
          <ac:spMkLst>
            <pc:docMk/>
            <pc:sldMk cId="1608797844" sldId="270"/>
            <ac:spMk id="18" creationId="{D5B0017B-2ECA-49AF-B397-DC140825DF8D}"/>
          </ac:spMkLst>
        </pc:spChg>
        <pc:spChg chg="add del">
          <ac:chgData name="Rooplaxmi Desai" userId="a72dafd13e78c0b6" providerId="Windows Live" clId="Web-{54AA0BF4-E4E8-40CC-A13D-226483D8DE8F}" dt="2021-04-28T15:20:08.328" v="32"/>
          <ac:spMkLst>
            <pc:docMk/>
            <pc:sldMk cId="1608797844" sldId="270"/>
            <ac:spMk id="20" creationId="{70E96339-907C-46C3-99AC-31179B6F0EBD}"/>
          </ac:spMkLst>
        </pc:spChg>
        <pc:grpChg chg="add del">
          <ac:chgData name="Rooplaxmi Desai" userId="a72dafd13e78c0b6" providerId="Windows Live" clId="Web-{54AA0BF4-E4E8-40CC-A13D-226483D8DE8F}" dt="2021-04-28T15:21:12.282" v="40"/>
          <ac:grpSpMkLst>
            <pc:docMk/>
            <pc:sldMk cId="1608797844" sldId="270"/>
            <ac:grpSpMk id="9" creationId="{AE1C45F0-260A-458C-96ED-C1F6D2151219}"/>
          </ac:grpSpMkLst>
        </pc:grpChg>
        <pc:grpChg chg="add del">
          <ac:chgData name="Rooplaxmi Desai" userId="a72dafd13e78c0b6" providerId="Windows Live" clId="Web-{54AA0BF4-E4E8-40CC-A13D-226483D8DE8F}" dt="2021-04-28T15:20:08.328" v="32"/>
          <ac:grpSpMkLst>
            <pc:docMk/>
            <pc:sldMk cId="1608797844" sldId="270"/>
            <ac:grpSpMk id="13" creationId="{AE1C45F0-260A-458C-96ED-C1F6D2151219}"/>
          </ac:grpSpMkLst>
        </pc:grpChg>
        <pc:picChg chg="mod">
          <ac:chgData name="Rooplaxmi Desai" userId="a72dafd13e78c0b6" providerId="Windows Live" clId="Web-{54AA0BF4-E4E8-40CC-A13D-226483D8DE8F}" dt="2021-04-28T15:21:12.282" v="40"/>
          <ac:picMkLst>
            <pc:docMk/>
            <pc:sldMk cId="1608797844" sldId="270"/>
            <ac:picMk id="5" creationId="{EF2C0BC2-A89F-4A4C-A12F-8D80E9878410}"/>
          </ac:picMkLst>
        </pc:picChg>
        <pc:cxnChg chg="add del">
          <ac:chgData name="Rooplaxmi Desai" userId="a72dafd13e78c0b6" providerId="Windows Live" clId="Web-{54AA0BF4-E4E8-40CC-A13D-226483D8DE8F}" dt="2021-04-28T15:21:12.282" v="40"/>
          <ac:cxnSpMkLst>
            <pc:docMk/>
            <pc:sldMk cId="1608797844" sldId="270"/>
            <ac:cxnSpMk id="17" creationId="{6CF1BAF6-AD41-4082-B212-8A1F9A2E8779}"/>
          </ac:cxnSpMkLst>
        </pc:cxnChg>
        <pc:cxnChg chg="add del">
          <ac:chgData name="Rooplaxmi Desai" userId="a72dafd13e78c0b6" providerId="Windows Live" clId="Web-{54AA0BF4-E4E8-40CC-A13D-226483D8DE8F}" dt="2021-04-28T15:20:08.328" v="32"/>
          <ac:cxnSpMkLst>
            <pc:docMk/>
            <pc:sldMk cId="1608797844" sldId="270"/>
            <ac:cxnSpMk id="22" creationId="{6CF1BAF6-AD41-4082-B212-8A1F9A2E8779}"/>
          </ac:cxnSpMkLst>
        </pc:cxnChg>
      </pc:sldChg>
    </pc:docChg>
  </pc:docChgLst>
  <pc:docChgLst>
    <pc:chgData name="Rooplaxmi Desai" userId="a72dafd13e78c0b6" providerId="Windows Live" clId="Web-{212E4FB3-3D70-42FD-AEBB-1D9E52D31F18}"/>
    <pc:docChg chg="addSld modSld">
      <pc:chgData name="Rooplaxmi Desai" userId="a72dafd13e78c0b6" providerId="Windows Live" clId="Web-{212E4FB3-3D70-42FD-AEBB-1D9E52D31F18}" dt="2021-04-27T16:25:01.071" v="54" actId="1076"/>
      <pc:docMkLst>
        <pc:docMk/>
      </pc:docMkLst>
      <pc:sldChg chg="addSp delSp modSp">
        <pc:chgData name="Rooplaxmi Desai" userId="a72dafd13e78c0b6" providerId="Windows Live" clId="Web-{212E4FB3-3D70-42FD-AEBB-1D9E52D31F18}" dt="2021-04-27T16:22:27.666" v="33" actId="1076"/>
        <pc:sldMkLst>
          <pc:docMk/>
          <pc:sldMk cId="109857222" sldId="256"/>
        </pc:sldMkLst>
        <pc:spChg chg="del mod">
          <ac:chgData name="Rooplaxmi Desai" userId="a72dafd13e78c0b6" providerId="Windows Live" clId="Web-{212E4FB3-3D70-42FD-AEBB-1D9E52D31F18}" dt="2021-04-27T16:22:01.650" v="30"/>
          <ac:spMkLst>
            <pc:docMk/>
            <pc:sldMk cId="109857222" sldId="256"/>
            <ac:spMk id="2" creationId="{00000000-0000-0000-0000-000000000000}"/>
          </ac:spMkLst>
        </pc:spChg>
        <pc:spChg chg="add del">
          <ac:chgData name="Rooplaxmi Desai" userId="a72dafd13e78c0b6" providerId="Windows Live" clId="Web-{212E4FB3-3D70-42FD-AEBB-1D9E52D31F18}" dt="2021-04-27T16:21:03.088" v="16"/>
          <ac:spMkLst>
            <pc:docMk/>
            <pc:sldMk cId="109857222" sldId="256"/>
            <ac:spMk id="3" creationId="{00000000-0000-0000-0000-000000000000}"/>
          </ac:spMkLst>
        </pc:spChg>
        <pc:spChg chg="add del mod">
          <ac:chgData name="Rooplaxmi Desai" userId="a72dafd13e78c0b6" providerId="Windows Live" clId="Web-{212E4FB3-3D70-42FD-AEBB-1D9E52D31F18}" dt="2021-04-27T16:22:16.775" v="32"/>
          <ac:spMkLst>
            <pc:docMk/>
            <pc:sldMk cId="109857222" sldId="256"/>
            <ac:spMk id="6" creationId="{73231019-CFCA-4386-9905-AC8B21A13971}"/>
          </ac:spMkLst>
        </pc:spChg>
        <pc:picChg chg="add mod">
          <ac:chgData name="Rooplaxmi Desai" userId="a72dafd13e78c0b6" providerId="Windows Live" clId="Web-{212E4FB3-3D70-42FD-AEBB-1D9E52D31F18}" dt="2021-04-27T16:22:27.666" v="33" actId="1076"/>
          <ac:picMkLst>
            <pc:docMk/>
            <pc:sldMk cId="109857222" sldId="256"/>
            <ac:picMk id="4" creationId="{F9BE6F3D-AC30-460E-8497-B3383B23B71E}"/>
          </ac:picMkLst>
        </pc:picChg>
      </pc:sldChg>
      <pc:sldChg chg="addSp modSp new">
        <pc:chgData name="Rooplaxmi Desai" userId="a72dafd13e78c0b6" providerId="Windows Live" clId="Web-{212E4FB3-3D70-42FD-AEBB-1D9E52D31F18}" dt="2021-04-27T16:23:46.150" v="40" actId="14100"/>
        <pc:sldMkLst>
          <pc:docMk/>
          <pc:sldMk cId="2522709678" sldId="257"/>
        </pc:sldMkLst>
        <pc:picChg chg="add mod">
          <ac:chgData name="Rooplaxmi Desai" userId="a72dafd13e78c0b6" providerId="Windows Live" clId="Web-{212E4FB3-3D70-42FD-AEBB-1D9E52D31F18}" dt="2021-04-27T16:23:46.150" v="40" actId="14100"/>
          <ac:picMkLst>
            <pc:docMk/>
            <pc:sldMk cId="2522709678" sldId="257"/>
            <ac:picMk id="2" creationId="{DE955DE0-CAEF-439F-AA73-01F51B0AAA06}"/>
          </ac:picMkLst>
        </pc:picChg>
      </pc:sldChg>
      <pc:sldChg chg="addSp modSp new">
        <pc:chgData name="Rooplaxmi Desai" userId="a72dafd13e78c0b6" providerId="Windows Live" clId="Web-{212E4FB3-3D70-42FD-AEBB-1D9E52D31F18}" dt="2021-04-27T16:24:29.650" v="47" actId="14100"/>
        <pc:sldMkLst>
          <pc:docMk/>
          <pc:sldMk cId="240472013" sldId="258"/>
        </pc:sldMkLst>
        <pc:picChg chg="add mod">
          <ac:chgData name="Rooplaxmi Desai" userId="a72dafd13e78c0b6" providerId="Windows Live" clId="Web-{212E4FB3-3D70-42FD-AEBB-1D9E52D31F18}" dt="2021-04-27T16:24:29.650" v="47" actId="14100"/>
          <ac:picMkLst>
            <pc:docMk/>
            <pc:sldMk cId="240472013" sldId="258"/>
            <ac:picMk id="2" creationId="{AD2605B1-9124-4826-84C8-5536A289906D}"/>
          </ac:picMkLst>
        </pc:picChg>
      </pc:sldChg>
      <pc:sldChg chg="addSp modSp new">
        <pc:chgData name="Rooplaxmi Desai" userId="a72dafd13e78c0b6" providerId="Windows Live" clId="Web-{212E4FB3-3D70-42FD-AEBB-1D9E52D31F18}" dt="2021-04-27T16:25:01.071" v="54" actId="1076"/>
        <pc:sldMkLst>
          <pc:docMk/>
          <pc:sldMk cId="1602841165" sldId="259"/>
        </pc:sldMkLst>
        <pc:picChg chg="add mod">
          <ac:chgData name="Rooplaxmi Desai" userId="a72dafd13e78c0b6" providerId="Windows Live" clId="Web-{212E4FB3-3D70-42FD-AEBB-1D9E52D31F18}" dt="2021-04-27T16:25:01.071" v="54" actId="1076"/>
          <ac:picMkLst>
            <pc:docMk/>
            <pc:sldMk cId="1602841165" sldId="259"/>
            <ac:picMk id="2" creationId="{B594B8CA-2A0C-4E41-B6AC-8D0FA616F09E}"/>
          </ac:picMkLst>
        </pc:picChg>
      </pc:sldChg>
    </pc:docChg>
  </pc:docChgLst>
  <pc:docChgLst>
    <pc:chgData name="Rooplaxmi Desai" userId="a72dafd13e78c0b6" providerId="Windows Live" clId="Web-{DC4A66BA-0F11-41A5-AB57-F51F0D628907}"/>
    <pc:docChg chg="addSld delSld modSld sldOrd">
      <pc:chgData name="Rooplaxmi Desai" userId="a72dafd13e78c0b6" providerId="Windows Live" clId="Web-{DC4A66BA-0F11-41A5-AB57-F51F0D628907}" dt="2021-04-28T16:05:19.914" v="169"/>
      <pc:docMkLst>
        <pc:docMk/>
      </pc:docMkLst>
      <pc:sldChg chg="delSp">
        <pc:chgData name="Rooplaxmi Desai" userId="a72dafd13e78c0b6" providerId="Windows Live" clId="Web-{DC4A66BA-0F11-41A5-AB57-F51F0D628907}" dt="2021-04-28T15:29:27.470" v="33"/>
        <pc:sldMkLst>
          <pc:docMk/>
          <pc:sldMk cId="2522709678" sldId="257"/>
        </pc:sldMkLst>
        <pc:spChg chg="del">
          <ac:chgData name="Rooplaxmi Desai" userId="a72dafd13e78c0b6" providerId="Windows Live" clId="Web-{DC4A66BA-0F11-41A5-AB57-F51F0D628907}" dt="2021-04-28T15:29:27.470" v="33"/>
          <ac:spMkLst>
            <pc:docMk/>
            <pc:sldMk cId="2522709678" sldId="257"/>
            <ac:spMk id="4" creationId="{75F846D6-6B67-41D1-AC11-E9733D008BBC}"/>
          </ac:spMkLst>
        </pc:spChg>
      </pc:sldChg>
      <pc:sldChg chg="delSp modSp">
        <pc:chgData name="Rooplaxmi Desai" userId="a72dafd13e78c0b6" providerId="Windows Live" clId="Web-{DC4A66BA-0F11-41A5-AB57-F51F0D628907}" dt="2021-04-28T16:01:48.995" v="165"/>
        <pc:sldMkLst>
          <pc:docMk/>
          <pc:sldMk cId="1602841165" sldId="259"/>
        </pc:sldMkLst>
        <pc:spChg chg="del mod">
          <ac:chgData name="Rooplaxmi Desai" userId="a72dafd13e78c0b6" providerId="Windows Live" clId="Web-{DC4A66BA-0F11-41A5-AB57-F51F0D628907}" dt="2021-04-28T16:01:48.995" v="165"/>
          <ac:spMkLst>
            <pc:docMk/>
            <pc:sldMk cId="1602841165" sldId="259"/>
            <ac:spMk id="4" creationId="{9C26EE65-EE95-47FE-9DD1-2435605B49CD}"/>
          </ac:spMkLst>
        </pc:spChg>
      </pc:sldChg>
      <pc:sldChg chg="modSp mod ord setBg">
        <pc:chgData name="Rooplaxmi Desai" userId="a72dafd13e78c0b6" providerId="Windows Live" clId="Web-{DC4A66BA-0F11-41A5-AB57-F51F0D628907}" dt="2021-04-28T15:56:27.585" v="138"/>
        <pc:sldMkLst>
          <pc:docMk/>
          <pc:sldMk cId="2983558518" sldId="260"/>
        </pc:sldMkLst>
        <pc:spChg chg="ord">
          <ac:chgData name="Rooplaxmi Desai" userId="a72dafd13e78c0b6" providerId="Windows Live" clId="Web-{DC4A66BA-0F11-41A5-AB57-F51F0D628907}" dt="2021-04-28T15:30:58.179" v="37"/>
          <ac:spMkLst>
            <pc:docMk/>
            <pc:sldMk cId="2983558518" sldId="260"/>
            <ac:spMk id="3" creationId="{D05389CC-6B16-451A-BD94-85A7CF581377}"/>
          </ac:spMkLst>
        </pc:spChg>
        <pc:picChg chg="mod ord">
          <ac:chgData name="Rooplaxmi Desai" userId="a72dafd13e78c0b6" providerId="Windows Live" clId="Web-{DC4A66BA-0F11-41A5-AB57-F51F0D628907}" dt="2021-04-28T15:31:19.117" v="42" actId="14100"/>
          <ac:picMkLst>
            <pc:docMk/>
            <pc:sldMk cId="2983558518" sldId="260"/>
            <ac:picMk id="2" creationId="{61DFDBCF-D0CD-4609-BAC7-ECA7A5EA8E0F}"/>
          </ac:picMkLst>
        </pc:picChg>
        <pc:picChg chg="mod">
          <ac:chgData name="Rooplaxmi Desai" userId="a72dafd13e78c0b6" providerId="Windows Live" clId="Web-{DC4A66BA-0F11-41A5-AB57-F51F0D628907}" dt="2021-04-28T15:31:26.368" v="45" actId="14100"/>
          <ac:picMkLst>
            <pc:docMk/>
            <pc:sldMk cId="2983558518" sldId="260"/>
            <ac:picMk id="5" creationId="{8626BBE1-DC48-44AF-91ED-67A1ABE8A49A}"/>
          </ac:picMkLst>
        </pc:picChg>
      </pc:sldChg>
      <pc:sldChg chg="addSp delSp modSp mod setBg">
        <pc:chgData name="Rooplaxmi Desai" userId="a72dafd13e78c0b6" providerId="Windows Live" clId="Web-{DC4A66BA-0F11-41A5-AB57-F51F0D628907}" dt="2021-04-28T15:30:44.115" v="36"/>
        <pc:sldMkLst>
          <pc:docMk/>
          <pc:sldMk cId="492225086" sldId="262"/>
        </pc:sldMkLst>
        <pc:spChg chg="mod">
          <ac:chgData name="Rooplaxmi Desai" userId="a72dafd13e78c0b6" providerId="Windows Live" clId="Web-{DC4A66BA-0F11-41A5-AB57-F51F0D628907}" dt="2021-04-28T15:30:44.115" v="36"/>
          <ac:spMkLst>
            <pc:docMk/>
            <pc:sldMk cId="492225086" sldId="262"/>
            <ac:spMk id="3" creationId="{FE8019F8-E571-4231-87A3-4827E3FE039B}"/>
          </ac:spMkLst>
        </pc:spChg>
        <pc:spChg chg="del">
          <ac:chgData name="Rooplaxmi Desai" userId="a72dafd13e78c0b6" providerId="Windows Live" clId="Web-{DC4A66BA-0F11-41A5-AB57-F51F0D628907}" dt="2021-04-28T15:30:25.349" v="34"/>
          <ac:spMkLst>
            <pc:docMk/>
            <pc:sldMk cId="492225086" sldId="262"/>
            <ac:spMk id="5" creationId="{89DF9C2A-BE53-4493-B87D-0306D5C47A95}"/>
          </ac:spMkLst>
        </pc:spChg>
        <pc:spChg chg="add del">
          <ac:chgData name="Rooplaxmi Desai" userId="a72dafd13e78c0b6" providerId="Windows Live" clId="Web-{DC4A66BA-0F11-41A5-AB57-F51F0D628907}" dt="2021-04-28T15:30:44.115" v="36"/>
          <ac:spMkLst>
            <pc:docMk/>
            <pc:sldMk cId="492225086" sldId="262"/>
            <ac:spMk id="8" creationId="{1A95671B-3CC6-4792-9114-B74FAEA224E6}"/>
          </ac:spMkLst>
        </pc:spChg>
        <pc:picChg chg="mod ord">
          <ac:chgData name="Rooplaxmi Desai" userId="a72dafd13e78c0b6" providerId="Windows Live" clId="Web-{DC4A66BA-0F11-41A5-AB57-F51F0D628907}" dt="2021-04-28T15:30:44.115" v="36"/>
          <ac:picMkLst>
            <pc:docMk/>
            <pc:sldMk cId="492225086" sldId="262"/>
            <ac:picMk id="2" creationId="{AD38636A-7E76-41DB-A619-E1504549AA5D}"/>
          </ac:picMkLst>
        </pc:picChg>
      </pc:sldChg>
      <pc:sldChg chg="modSp">
        <pc:chgData name="Rooplaxmi Desai" userId="a72dafd13e78c0b6" providerId="Windows Live" clId="Web-{DC4A66BA-0F11-41A5-AB57-F51F0D628907}" dt="2021-04-28T15:40:02.274" v="59" actId="20577"/>
        <pc:sldMkLst>
          <pc:docMk/>
          <pc:sldMk cId="659755400" sldId="263"/>
        </pc:sldMkLst>
        <pc:spChg chg="mod">
          <ac:chgData name="Rooplaxmi Desai" userId="a72dafd13e78c0b6" providerId="Windows Live" clId="Web-{DC4A66BA-0F11-41A5-AB57-F51F0D628907}" dt="2021-04-28T15:40:02.274" v="59" actId="20577"/>
          <ac:spMkLst>
            <pc:docMk/>
            <pc:sldMk cId="659755400" sldId="263"/>
            <ac:spMk id="3" creationId="{6F7BB19E-9D9B-4AAD-B86B-18A7AA0F0B6F}"/>
          </ac:spMkLst>
        </pc:spChg>
      </pc:sldChg>
      <pc:sldChg chg="addSp delSp modSp del mod ord setBg">
        <pc:chgData name="Rooplaxmi Desai" userId="a72dafd13e78c0b6" providerId="Windows Live" clId="Web-{DC4A66BA-0F11-41A5-AB57-F51F0D628907}" dt="2021-04-28T16:02:42.732" v="166"/>
        <pc:sldMkLst>
          <pc:docMk/>
          <pc:sldMk cId="2272369993" sldId="265"/>
        </pc:sldMkLst>
        <pc:spChg chg="mod">
          <ac:chgData name="Rooplaxmi Desai" userId="a72dafd13e78c0b6" providerId="Windows Live" clId="Web-{DC4A66BA-0F11-41A5-AB57-F51F0D628907}" dt="2021-04-28T15:25:56.832" v="1"/>
          <ac:spMkLst>
            <pc:docMk/>
            <pc:sldMk cId="2272369993" sldId="265"/>
            <ac:spMk id="2" creationId="{514B845C-898F-4E6E-9FE1-D2CC1408696D}"/>
          </ac:spMkLst>
        </pc:spChg>
        <pc:spChg chg="mod">
          <ac:chgData name="Rooplaxmi Desai" userId="a72dafd13e78c0b6" providerId="Windows Live" clId="Web-{DC4A66BA-0F11-41A5-AB57-F51F0D628907}" dt="2021-04-28T15:44:05.399" v="104" actId="20577"/>
          <ac:spMkLst>
            <pc:docMk/>
            <pc:sldMk cId="2272369993" sldId="265"/>
            <ac:spMk id="3" creationId="{D3F848BB-3991-44E5-8433-F012E5D3C7AE}"/>
          </ac:spMkLst>
        </pc:spChg>
        <pc:spChg chg="add del">
          <ac:chgData name="Rooplaxmi Desai" userId="a72dafd13e78c0b6" providerId="Windows Live" clId="Web-{DC4A66BA-0F11-41A5-AB57-F51F0D628907}" dt="2021-04-28T15:25:56.832" v="1"/>
          <ac:spMkLst>
            <pc:docMk/>
            <pc:sldMk cId="2272369993" sldId="265"/>
            <ac:spMk id="7" creationId="{2550BE34-C2B8-49B8-8519-67A8CAD51AE9}"/>
          </ac:spMkLst>
        </pc:spChg>
        <pc:spChg chg="add del">
          <ac:chgData name="Rooplaxmi Desai" userId="a72dafd13e78c0b6" providerId="Windows Live" clId="Web-{DC4A66BA-0F11-41A5-AB57-F51F0D628907}" dt="2021-04-28T15:25:56.832" v="1"/>
          <ac:spMkLst>
            <pc:docMk/>
            <pc:sldMk cId="2272369993" sldId="265"/>
            <ac:spMk id="11" creationId="{A7457DD9-5A45-400A-AB4B-4B4EDECA25F1}"/>
          </ac:spMkLst>
        </pc:spChg>
        <pc:spChg chg="add del">
          <ac:chgData name="Rooplaxmi Desai" userId="a72dafd13e78c0b6" providerId="Windows Live" clId="Web-{DC4A66BA-0F11-41A5-AB57-F51F0D628907}" dt="2021-04-28T15:25:56.832" v="1"/>
          <ac:spMkLst>
            <pc:docMk/>
            <pc:sldMk cId="2272369993" sldId="265"/>
            <ac:spMk id="13" creationId="{441CF7D6-A660-431A-B0BB-140A0D5556B6}"/>
          </ac:spMkLst>
        </pc:spChg>
        <pc:spChg chg="add del">
          <ac:chgData name="Rooplaxmi Desai" userId="a72dafd13e78c0b6" providerId="Windows Live" clId="Web-{DC4A66BA-0F11-41A5-AB57-F51F0D628907}" dt="2021-04-28T15:25:56.832" v="1"/>
          <ac:spMkLst>
            <pc:docMk/>
            <pc:sldMk cId="2272369993" sldId="265"/>
            <ac:spMk id="15" creationId="{0570A85B-3810-4F95-97B0-CBF4CCDB381C}"/>
          </ac:spMkLst>
        </pc:spChg>
        <pc:picChg chg="mod">
          <ac:chgData name="Rooplaxmi Desai" userId="a72dafd13e78c0b6" providerId="Windows Live" clId="Web-{DC4A66BA-0F11-41A5-AB57-F51F0D628907}" dt="2021-04-28T15:25:56.832" v="1"/>
          <ac:picMkLst>
            <pc:docMk/>
            <pc:sldMk cId="2272369993" sldId="265"/>
            <ac:picMk id="4" creationId="{5B0A3ADA-2B47-44FA-9613-51576B4D3872}"/>
          </ac:picMkLst>
        </pc:picChg>
      </pc:sldChg>
      <pc:sldChg chg="modSp">
        <pc:chgData name="Rooplaxmi Desai" userId="a72dafd13e78c0b6" providerId="Windows Live" clId="Web-{DC4A66BA-0F11-41A5-AB57-F51F0D628907}" dt="2021-04-28T15:54:17.592" v="134" actId="20577"/>
        <pc:sldMkLst>
          <pc:docMk/>
          <pc:sldMk cId="3854105004" sldId="266"/>
        </pc:sldMkLst>
        <pc:spChg chg="mod">
          <ac:chgData name="Rooplaxmi Desai" userId="a72dafd13e78c0b6" providerId="Windows Live" clId="Web-{DC4A66BA-0F11-41A5-AB57-F51F0D628907}" dt="2021-04-28T15:54:17.592" v="134" actId="20577"/>
          <ac:spMkLst>
            <pc:docMk/>
            <pc:sldMk cId="3854105004" sldId="266"/>
            <ac:spMk id="3" creationId="{9C0EA60C-DDC9-49B3-8E34-83A885ED90BD}"/>
          </ac:spMkLst>
        </pc:spChg>
      </pc:sldChg>
      <pc:sldChg chg="delSp modSp mod setBg">
        <pc:chgData name="Rooplaxmi Desai" userId="a72dafd13e78c0b6" providerId="Windows Live" clId="Web-{DC4A66BA-0F11-41A5-AB57-F51F0D628907}" dt="2021-04-28T15:31:52.276" v="47"/>
        <pc:sldMkLst>
          <pc:docMk/>
          <pc:sldMk cId="121006891" sldId="267"/>
        </pc:sldMkLst>
        <pc:spChg chg="ord">
          <ac:chgData name="Rooplaxmi Desai" userId="a72dafd13e78c0b6" providerId="Windows Live" clId="Web-{DC4A66BA-0F11-41A5-AB57-F51F0D628907}" dt="2021-04-28T15:31:52.276" v="47"/>
          <ac:spMkLst>
            <pc:docMk/>
            <pc:sldMk cId="121006891" sldId="267"/>
            <ac:spMk id="2" creationId="{5045BDD3-4031-41D1-A50B-9891AC1CA607}"/>
          </ac:spMkLst>
        </pc:spChg>
        <pc:spChg chg="mod">
          <ac:chgData name="Rooplaxmi Desai" userId="a72dafd13e78c0b6" providerId="Windows Live" clId="Web-{DC4A66BA-0F11-41A5-AB57-F51F0D628907}" dt="2021-04-28T15:31:52.276" v="47"/>
          <ac:spMkLst>
            <pc:docMk/>
            <pc:sldMk cId="121006891" sldId="267"/>
            <ac:spMk id="4" creationId="{43118F65-1484-460C-BCE8-17BCB37FDBE9}"/>
          </ac:spMkLst>
        </pc:spChg>
        <pc:spChg chg="del">
          <ac:chgData name="Rooplaxmi Desai" userId="a72dafd13e78c0b6" providerId="Windows Live" clId="Web-{DC4A66BA-0F11-41A5-AB57-F51F0D628907}" dt="2021-04-28T15:31:37.056" v="46"/>
          <ac:spMkLst>
            <pc:docMk/>
            <pc:sldMk cId="121006891" sldId="267"/>
            <ac:spMk id="5" creationId="{9F5F079E-9988-4E80-BBC7-2E6FD7E6E660}"/>
          </ac:spMkLst>
        </pc:spChg>
        <pc:picChg chg="mod ord">
          <ac:chgData name="Rooplaxmi Desai" userId="a72dafd13e78c0b6" providerId="Windows Live" clId="Web-{DC4A66BA-0F11-41A5-AB57-F51F0D628907}" dt="2021-04-28T15:31:52.276" v="47"/>
          <ac:picMkLst>
            <pc:docMk/>
            <pc:sldMk cId="121006891" sldId="267"/>
            <ac:picMk id="3" creationId="{9BEA9661-6021-4AA9-A047-8FE2A5CF11C0}"/>
          </ac:picMkLst>
        </pc:picChg>
      </pc:sldChg>
      <pc:sldChg chg="ord">
        <pc:chgData name="Rooplaxmi Desai" userId="a72dafd13e78c0b6" providerId="Windows Live" clId="Web-{DC4A66BA-0F11-41A5-AB57-F51F0D628907}" dt="2021-04-28T15:55:22.081" v="135"/>
        <pc:sldMkLst>
          <pc:docMk/>
          <pc:sldMk cId="3681291983" sldId="269"/>
        </pc:sldMkLst>
      </pc:sldChg>
      <pc:sldChg chg="addSp delSp modSp mod ord setBg">
        <pc:chgData name="Rooplaxmi Desai" userId="a72dafd13e78c0b6" providerId="Windows Live" clId="Web-{DC4A66BA-0F11-41A5-AB57-F51F0D628907}" dt="2021-04-28T15:55:41.379" v="137"/>
        <pc:sldMkLst>
          <pc:docMk/>
          <pc:sldMk cId="1608797844" sldId="270"/>
        </pc:sldMkLst>
        <pc:spChg chg="mod">
          <ac:chgData name="Rooplaxmi Desai" userId="a72dafd13e78c0b6" providerId="Windows Live" clId="Web-{DC4A66BA-0F11-41A5-AB57-F51F0D628907}" dt="2021-04-28T15:29:13.735" v="32" actId="20577"/>
          <ac:spMkLst>
            <pc:docMk/>
            <pc:sldMk cId="1608797844" sldId="270"/>
            <ac:spMk id="4" creationId="{22449C02-0765-448F-BF30-FCF084F37354}"/>
          </ac:spMkLst>
        </pc:spChg>
        <pc:spChg chg="mod ord">
          <ac:chgData name="Rooplaxmi Desai" userId="a72dafd13e78c0b6" providerId="Windows Live" clId="Web-{DC4A66BA-0F11-41A5-AB57-F51F0D628907}" dt="2021-04-28T15:28:55.296" v="29" actId="1076"/>
          <ac:spMkLst>
            <pc:docMk/>
            <pc:sldMk cId="1608797844" sldId="270"/>
            <ac:spMk id="6" creationId="{8203A3AE-C99F-4F30-9560-8DB427D78ADE}"/>
          </ac:spMkLst>
        </pc:spChg>
        <pc:spChg chg="add">
          <ac:chgData name="Rooplaxmi Desai" userId="a72dafd13e78c0b6" providerId="Windows Live" clId="Web-{DC4A66BA-0F11-41A5-AB57-F51F0D628907}" dt="2021-04-28T15:26:59.820" v="4"/>
          <ac:spMkLst>
            <pc:docMk/>
            <pc:sldMk cId="1608797844" sldId="270"/>
            <ac:spMk id="14" creationId="{0E3596DD-156A-473E-9BB3-C6A29F7574E9}"/>
          </ac:spMkLst>
        </pc:spChg>
        <pc:spChg chg="add">
          <ac:chgData name="Rooplaxmi Desai" userId="a72dafd13e78c0b6" providerId="Windows Live" clId="Web-{DC4A66BA-0F11-41A5-AB57-F51F0D628907}" dt="2021-04-28T15:26:59.820" v="4"/>
          <ac:spMkLst>
            <pc:docMk/>
            <pc:sldMk cId="1608797844" sldId="270"/>
            <ac:spMk id="15" creationId="{2C46C4D6-C474-4E92-B52E-944C1118F7B6}"/>
          </ac:spMkLst>
        </pc:spChg>
        <pc:spChg chg="add del">
          <ac:chgData name="Rooplaxmi Desai" userId="a72dafd13e78c0b6" providerId="Windows Live" clId="Web-{DC4A66BA-0F11-41A5-AB57-F51F0D628907}" dt="2021-04-28T15:26:50.304" v="3"/>
          <ac:spMkLst>
            <pc:docMk/>
            <pc:sldMk cId="1608797844" sldId="270"/>
            <ac:spMk id="19" creationId="{28D31E1B-0407-4223-9642-0B642CBF57D9}"/>
          </ac:spMkLst>
        </pc:spChg>
        <pc:spChg chg="add del">
          <ac:chgData name="Rooplaxmi Desai" userId="a72dafd13e78c0b6" providerId="Windows Live" clId="Web-{DC4A66BA-0F11-41A5-AB57-F51F0D628907}" dt="2021-04-28T15:26:50.304" v="3"/>
          <ac:spMkLst>
            <pc:docMk/>
            <pc:sldMk cId="1608797844" sldId="270"/>
            <ac:spMk id="23" creationId="{D5B0017B-2ECA-49AF-B397-DC140825DF8D}"/>
          </ac:spMkLst>
        </pc:spChg>
        <pc:spChg chg="add del">
          <ac:chgData name="Rooplaxmi Desai" userId="a72dafd13e78c0b6" providerId="Windows Live" clId="Web-{DC4A66BA-0F11-41A5-AB57-F51F0D628907}" dt="2021-04-28T15:26:50.304" v="3"/>
          <ac:spMkLst>
            <pc:docMk/>
            <pc:sldMk cId="1608797844" sldId="270"/>
            <ac:spMk id="24" creationId="{70E96339-907C-46C3-99AC-31179B6F0EBD}"/>
          </ac:spMkLst>
        </pc:spChg>
        <pc:grpChg chg="add del">
          <ac:chgData name="Rooplaxmi Desai" userId="a72dafd13e78c0b6" providerId="Windows Live" clId="Web-{DC4A66BA-0F11-41A5-AB57-F51F0D628907}" dt="2021-04-28T15:26:50.304" v="3"/>
          <ac:grpSpMkLst>
            <pc:docMk/>
            <pc:sldMk cId="1608797844" sldId="270"/>
            <ac:grpSpMk id="21" creationId="{AE1C45F0-260A-458C-96ED-C1F6D2151219}"/>
          </ac:grpSpMkLst>
        </pc:grpChg>
        <pc:picChg chg="mod">
          <ac:chgData name="Rooplaxmi Desai" userId="a72dafd13e78c0b6" providerId="Windows Live" clId="Web-{DC4A66BA-0F11-41A5-AB57-F51F0D628907}" dt="2021-04-28T15:28:37.201" v="27" actId="1076"/>
          <ac:picMkLst>
            <pc:docMk/>
            <pc:sldMk cId="1608797844" sldId="270"/>
            <ac:picMk id="5" creationId="{EF2C0BC2-A89F-4A4C-A12F-8D80E9878410}"/>
          </ac:picMkLst>
        </pc:picChg>
        <pc:cxnChg chg="add del">
          <ac:chgData name="Rooplaxmi Desai" userId="a72dafd13e78c0b6" providerId="Windows Live" clId="Web-{DC4A66BA-0F11-41A5-AB57-F51F0D628907}" dt="2021-04-28T15:26:50.304" v="3"/>
          <ac:cxnSpMkLst>
            <pc:docMk/>
            <pc:sldMk cId="1608797844" sldId="270"/>
            <ac:cxnSpMk id="25" creationId="{6CF1BAF6-AD41-4082-B212-8A1F9A2E8779}"/>
          </ac:cxnSpMkLst>
        </pc:cxnChg>
      </pc:sldChg>
      <pc:sldChg chg="addSp modSp new">
        <pc:chgData name="Rooplaxmi Desai" userId="a72dafd13e78c0b6" providerId="Windows Live" clId="Web-{DC4A66BA-0F11-41A5-AB57-F51F0D628907}" dt="2021-04-28T16:00:37.600" v="162" actId="1076"/>
        <pc:sldMkLst>
          <pc:docMk/>
          <pc:sldMk cId="2094099398" sldId="271"/>
        </pc:sldMkLst>
        <pc:spChg chg="add mod">
          <ac:chgData name="Rooplaxmi Desai" userId="a72dafd13e78c0b6" providerId="Windows Live" clId="Web-{DC4A66BA-0F11-41A5-AB57-F51F0D628907}" dt="2021-04-28T16:00:37.600" v="162" actId="1076"/>
          <ac:spMkLst>
            <pc:docMk/>
            <pc:sldMk cId="2094099398" sldId="271"/>
            <ac:spMk id="3" creationId="{083E36E4-616D-4FB8-9567-A9041B1D3EBA}"/>
          </ac:spMkLst>
        </pc:spChg>
        <pc:picChg chg="add mod">
          <ac:chgData name="Rooplaxmi Desai" userId="a72dafd13e78c0b6" providerId="Windows Live" clId="Web-{DC4A66BA-0F11-41A5-AB57-F51F0D628907}" dt="2021-04-28T15:58:27.498" v="147" actId="14100"/>
          <ac:picMkLst>
            <pc:docMk/>
            <pc:sldMk cId="2094099398" sldId="271"/>
            <ac:picMk id="2" creationId="{E7FB0FF6-4FCE-410F-BD74-1FDE3BBECD8C}"/>
          </ac:picMkLst>
        </pc:picChg>
      </pc:sldChg>
      <pc:sldChg chg="addSp delSp modSp new">
        <pc:chgData name="Rooplaxmi Desai" userId="a72dafd13e78c0b6" providerId="Windows Live" clId="Web-{DC4A66BA-0F11-41A5-AB57-F51F0D628907}" dt="2021-04-28T16:05:19.914" v="169"/>
        <pc:sldMkLst>
          <pc:docMk/>
          <pc:sldMk cId="497297526" sldId="272"/>
        </pc:sldMkLst>
        <pc:picChg chg="add del mod">
          <ac:chgData name="Rooplaxmi Desai" userId="a72dafd13e78c0b6" providerId="Windows Live" clId="Web-{DC4A66BA-0F11-41A5-AB57-F51F0D628907}" dt="2021-04-28T16:05:19.914" v="169"/>
          <ac:picMkLst>
            <pc:docMk/>
            <pc:sldMk cId="497297526" sldId="272"/>
            <ac:picMk id="2" creationId="{27734BF0-0AD5-4FEA-A5D9-0F95DAA8016A}"/>
          </ac:picMkLst>
        </pc:picChg>
      </pc:sldChg>
    </pc:docChg>
  </pc:docChgLst>
  <pc:docChgLst>
    <pc:chgData name="Rooplaxmi Desai" userId="a72dafd13e78c0b6" providerId="Windows Live" clId="Web-{551FE758-0DE0-4E2F-8E46-FEDF3B152B1F}"/>
    <pc:docChg chg="addSld modSld">
      <pc:chgData name="Rooplaxmi Desai" userId="a72dafd13e78c0b6" providerId="Windows Live" clId="Web-{551FE758-0DE0-4E2F-8E46-FEDF3B152B1F}" dt="2021-04-27T16:59:12.475" v="279" actId="20577"/>
      <pc:docMkLst>
        <pc:docMk/>
      </pc:docMkLst>
      <pc:sldChg chg="addSp modSp">
        <pc:chgData name="Rooplaxmi Desai" userId="a72dafd13e78c0b6" providerId="Windows Live" clId="Web-{551FE758-0DE0-4E2F-8E46-FEDF3B152B1F}" dt="2021-04-27T16:34:53.560" v="172" actId="14100"/>
        <pc:sldMkLst>
          <pc:docMk/>
          <pc:sldMk cId="109857222" sldId="256"/>
        </pc:sldMkLst>
        <pc:spChg chg="add mod">
          <ac:chgData name="Rooplaxmi Desai" userId="a72dafd13e78c0b6" providerId="Windows Live" clId="Web-{551FE758-0DE0-4E2F-8E46-FEDF3B152B1F}" dt="2021-04-27T16:34:53.560" v="172" actId="14100"/>
          <ac:spMkLst>
            <pc:docMk/>
            <pc:sldMk cId="109857222" sldId="256"/>
            <ac:spMk id="2" creationId="{5E8F29C7-AD50-43A4-BBDC-5A00D5A21560}"/>
          </ac:spMkLst>
        </pc:spChg>
        <pc:picChg chg="mod">
          <ac:chgData name="Rooplaxmi Desai" userId="a72dafd13e78c0b6" providerId="Windows Live" clId="Web-{551FE758-0DE0-4E2F-8E46-FEDF3B152B1F}" dt="2021-04-27T16:29:30.118" v="28" actId="14100"/>
          <ac:picMkLst>
            <pc:docMk/>
            <pc:sldMk cId="109857222" sldId="256"/>
            <ac:picMk id="4" creationId="{F9BE6F3D-AC30-460E-8497-B3383B23B71E}"/>
          </ac:picMkLst>
        </pc:picChg>
      </pc:sldChg>
      <pc:sldChg chg="addSp modSp">
        <pc:chgData name="Rooplaxmi Desai" userId="a72dafd13e78c0b6" providerId="Windows Live" clId="Web-{551FE758-0DE0-4E2F-8E46-FEDF3B152B1F}" dt="2021-04-27T16:35:01.217" v="175" actId="20577"/>
        <pc:sldMkLst>
          <pc:docMk/>
          <pc:sldMk cId="2522709678" sldId="257"/>
        </pc:sldMkLst>
        <pc:spChg chg="add mod">
          <ac:chgData name="Rooplaxmi Desai" userId="a72dafd13e78c0b6" providerId="Windows Live" clId="Web-{551FE758-0DE0-4E2F-8E46-FEDF3B152B1F}" dt="2021-04-27T16:35:01.217" v="175" actId="20577"/>
          <ac:spMkLst>
            <pc:docMk/>
            <pc:sldMk cId="2522709678" sldId="257"/>
            <ac:spMk id="3" creationId="{F6BCC459-1841-4A29-BD86-35E559941E2B}"/>
          </ac:spMkLst>
        </pc:spChg>
        <pc:picChg chg="mod">
          <ac:chgData name="Rooplaxmi Desai" userId="a72dafd13e78c0b6" providerId="Windows Live" clId="Web-{551FE758-0DE0-4E2F-8E46-FEDF3B152B1F}" dt="2021-04-27T16:29:11.352" v="27" actId="1076"/>
          <ac:picMkLst>
            <pc:docMk/>
            <pc:sldMk cId="2522709678" sldId="257"/>
            <ac:picMk id="2" creationId="{DE955DE0-CAEF-439F-AA73-01F51B0AAA06}"/>
          </ac:picMkLst>
        </pc:picChg>
      </pc:sldChg>
      <pc:sldChg chg="addSp modSp">
        <pc:chgData name="Rooplaxmi Desai" userId="a72dafd13e78c0b6" providerId="Windows Live" clId="Web-{551FE758-0DE0-4E2F-8E46-FEDF3B152B1F}" dt="2021-04-27T16:39:49.362" v="222" actId="20577"/>
        <pc:sldMkLst>
          <pc:docMk/>
          <pc:sldMk cId="240472013" sldId="258"/>
        </pc:sldMkLst>
        <pc:spChg chg="add mod">
          <ac:chgData name="Rooplaxmi Desai" userId="a72dafd13e78c0b6" providerId="Windows Live" clId="Web-{551FE758-0DE0-4E2F-8E46-FEDF3B152B1F}" dt="2021-04-27T16:39:49.362" v="222" actId="20577"/>
          <ac:spMkLst>
            <pc:docMk/>
            <pc:sldMk cId="240472013" sldId="258"/>
            <ac:spMk id="4" creationId="{CD8B625B-0F20-464A-A473-3F04E8013B95}"/>
          </ac:spMkLst>
        </pc:spChg>
        <pc:picChg chg="mod">
          <ac:chgData name="Rooplaxmi Desai" userId="a72dafd13e78c0b6" providerId="Windows Live" clId="Web-{551FE758-0DE0-4E2F-8E46-FEDF3B152B1F}" dt="2021-04-27T16:33:02.371" v="156" actId="1076"/>
          <ac:picMkLst>
            <pc:docMk/>
            <pc:sldMk cId="240472013" sldId="258"/>
            <ac:picMk id="2" creationId="{AD2605B1-9124-4826-84C8-5536A289906D}"/>
          </ac:picMkLst>
        </pc:picChg>
      </pc:sldChg>
      <pc:sldChg chg="addSp modSp">
        <pc:chgData name="Rooplaxmi Desai" userId="a72dafd13e78c0b6" providerId="Windows Live" clId="Web-{551FE758-0DE0-4E2F-8E46-FEDF3B152B1F}" dt="2021-04-27T16:40:51.097" v="236" actId="20577"/>
        <pc:sldMkLst>
          <pc:docMk/>
          <pc:sldMk cId="1602841165" sldId="259"/>
        </pc:sldMkLst>
        <pc:spChg chg="add mod">
          <ac:chgData name="Rooplaxmi Desai" userId="a72dafd13e78c0b6" providerId="Windows Live" clId="Web-{551FE758-0DE0-4E2F-8E46-FEDF3B152B1F}" dt="2021-04-27T16:40:51.097" v="236" actId="20577"/>
          <ac:spMkLst>
            <pc:docMk/>
            <pc:sldMk cId="1602841165" sldId="259"/>
            <ac:spMk id="3" creationId="{2263E18D-A837-4518-A582-04F1B1791702}"/>
          </ac:spMkLst>
        </pc:spChg>
      </pc:sldChg>
      <pc:sldChg chg="addSp delSp modSp new">
        <pc:chgData name="Rooplaxmi Desai" userId="a72dafd13e78c0b6" providerId="Windows Live" clId="Web-{551FE758-0DE0-4E2F-8E46-FEDF3B152B1F}" dt="2021-04-27T16:59:09.615" v="278" actId="20577"/>
        <pc:sldMkLst>
          <pc:docMk/>
          <pc:sldMk cId="2983558518" sldId="260"/>
        </pc:sldMkLst>
        <pc:spChg chg="add mod">
          <ac:chgData name="Rooplaxmi Desai" userId="a72dafd13e78c0b6" providerId="Windows Live" clId="Web-{551FE758-0DE0-4E2F-8E46-FEDF3B152B1F}" dt="2021-04-27T16:59:09.615" v="278" actId="20577"/>
          <ac:spMkLst>
            <pc:docMk/>
            <pc:sldMk cId="2983558518" sldId="260"/>
            <ac:spMk id="3" creationId="{D05389CC-6B16-451A-BD94-85A7CF581377}"/>
          </ac:spMkLst>
        </pc:spChg>
        <pc:picChg chg="add del mod">
          <ac:chgData name="Rooplaxmi Desai" userId="a72dafd13e78c0b6" providerId="Windows Live" clId="Web-{551FE758-0DE0-4E2F-8E46-FEDF3B152B1F}" dt="2021-04-27T16:45:44.837" v="241"/>
          <ac:picMkLst>
            <pc:docMk/>
            <pc:sldMk cId="2983558518" sldId="260"/>
            <ac:picMk id="2" creationId="{05CE2CDA-F270-41E0-9D82-21EACB706C7F}"/>
          </ac:picMkLst>
        </pc:picChg>
        <pc:picChg chg="add del mod">
          <ac:chgData name="Rooplaxmi Desai" userId="a72dafd13e78c0b6" providerId="Windows Live" clId="Web-{551FE758-0DE0-4E2F-8E46-FEDF3B152B1F}" dt="2021-04-27T16:56:16.487" v="253"/>
          <ac:picMkLst>
            <pc:docMk/>
            <pc:sldMk cId="2983558518" sldId="260"/>
            <ac:picMk id="4" creationId="{FA6F1AFA-0553-4702-9990-A0D1AB80C8EB}"/>
          </ac:picMkLst>
        </pc:picChg>
        <pc:picChg chg="add del mod">
          <ac:chgData name="Rooplaxmi Desai" userId="a72dafd13e78c0b6" providerId="Windows Live" clId="Web-{551FE758-0DE0-4E2F-8E46-FEDF3B152B1F}" dt="2021-04-27T16:57:04.488" v="261"/>
          <ac:picMkLst>
            <pc:docMk/>
            <pc:sldMk cId="2983558518" sldId="260"/>
            <ac:picMk id="5" creationId="{DDEE2879-CE8B-4B51-9B10-5FEA3BA05F82}"/>
          </ac:picMkLst>
        </pc:picChg>
        <pc:picChg chg="add mod">
          <ac:chgData name="Rooplaxmi Desai" userId="a72dafd13e78c0b6" providerId="Windows Live" clId="Web-{551FE758-0DE0-4E2F-8E46-FEDF3B152B1F}" dt="2021-04-27T16:57:29.598" v="267" actId="14100"/>
          <ac:picMkLst>
            <pc:docMk/>
            <pc:sldMk cId="2983558518" sldId="260"/>
            <ac:picMk id="6" creationId="{E88D3D31-BA0B-4F77-AEB1-74668C62A370}"/>
          </ac:picMkLst>
        </pc:picChg>
      </pc:sldChg>
      <pc:sldChg chg="addSp modSp new">
        <pc:chgData name="Rooplaxmi Desai" userId="a72dafd13e78c0b6" providerId="Windows Live" clId="Web-{551FE758-0DE0-4E2F-8E46-FEDF3B152B1F}" dt="2021-04-27T16:59:12.475" v="279" actId="20577"/>
        <pc:sldMkLst>
          <pc:docMk/>
          <pc:sldMk cId="3540010443" sldId="261"/>
        </pc:sldMkLst>
        <pc:spChg chg="add mod">
          <ac:chgData name="Rooplaxmi Desai" userId="a72dafd13e78c0b6" providerId="Windows Live" clId="Web-{551FE758-0DE0-4E2F-8E46-FEDF3B152B1F}" dt="2021-04-27T16:59:12.475" v="279" actId="20577"/>
          <ac:spMkLst>
            <pc:docMk/>
            <pc:sldMk cId="3540010443" sldId="261"/>
            <ac:spMk id="3" creationId="{3B11B7C3-58FB-42DD-A280-665A515B45D2}"/>
          </ac:spMkLst>
        </pc:spChg>
        <pc:picChg chg="add mod">
          <ac:chgData name="Rooplaxmi Desai" userId="a72dafd13e78c0b6" providerId="Windows Live" clId="Web-{551FE758-0DE0-4E2F-8E46-FEDF3B152B1F}" dt="2021-04-27T16:27:41.038" v="15" actId="14100"/>
          <ac:picMkLst>
            <pc:docMk/>
            <pc:sldMk cId="3540010443" sldId="261"/>
            <ac:picMk id="2" creationId="{67973681-CE10-4747-A864-2C3DD53DD4C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fda.gov/data/caer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i.fda.gov/food/event.json?count=reactions.exact" TargetMode="External"/><Relationship Id="rId2" Type="http://schemas.openxmlformats.org/officeDocument/2006/relationships/hyperlink" Target="https://api.fda.gov/food/event.json?search=outcomes:%22medically+important%2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pi.fda.gov/food/event.json?search=date_created:%5b20170418+TO+20170418%5d&amp;limit=205" TargetMode="External"/><Relationship Id="rId2" Type="http://schemas.openxmlformats.org/officeDocument/2006/relationships/hyperlink" Target="https://api.fda.gov/food/event.json?search=date_created:%5b20110504+TO+20110504%5d&amp;limit=205"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api.fda.gov/food/event.json?search=date_created:%5b20180313+TO+20180313%5d&amp;limit=20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8046-F919-45B1-B4B9-0482926C1D10}"/>
              </a:ext>
            </a:extLst>
          </p:cNvPr>
          <p:cNvSpPr>
            <a:spLocks noGrp="1"/>
          </p:cNvSpPr>
          <p:nvPr>
            <p:ph type="title"/>
          </p:nvPr>
        </p:nvSpPr>
        <p:spPr>
          <a:xfrm>
            <a:off x="1653363" y="365760"/>
            <a:ext cx="9367203" cy="1188720"/>
          </a:xfrm>
        </p:spPr>
        <p:txBody>
          <a:bodyPr>
            <a:normAutofit/>
          </a:bodyPr>
          <a:lstStyle/>
          <a:p>
            <a:r>
              <a:rPr lang="en-US" sz="2800" b="1" err="1">
                <a:cs typeface="Calibri Light"/>
              </a:rPr>
              <a:t>OpenFDA</a:t>
            </a:r>
            <a:r>
              <a:rPr lang="en-US" sz="2800" b="1">
                <a:cs typeface="Calibri Light"/>
              </a:rPr>
              <a:t> </a:t>
            </a:r>
            <a:br>
              <a:rPr lang="en-US" sz="2800">
                <a:cs typeface="Calibri Light"/>
              </a:rPr>
            </a:br>
            <a:r>
              <a:rPr lang="en-US" sz="2800">
                <a:ea typeface="+mj-lt"/>
                <a:cs typeface="+mj-lt"/>
              </a:rPr>
              <a:t>Food, Dietary Supplement, and Cosmetic Adverse Events</a:t>
            </a:r>
            <a:r>
              <a:rPr lang="en-US" sz="2800">
                <a:cs typeface="Calibri Light"/>
              </a:rPr>
              <a:t> API</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F7BB19E-9D9B-4AAD-B86B-18A7AA0F0B6F}"/>
              </a:ext>
            </a:extLst>
          </p:cNvPr>
          <p:cNvSpPr>
            <a:spLocks noGrp="1"/>
          </p:cNvSpPr>
          <p:nvPr>
            <p:ph idx="1"/>
          </p:nvPr>
        </p:nvSpPr>
        <p:spPr>
          <a:xfrm>
            <a:off x="1653363" y="2176272"/>
            <a:ext cx="9367204" cy="4041648"/>
          </a:xfrm>
        </p:spPr>
        <p:txBody>
          <a:bodyPr vert="horz" lIns="91440" tIns="45720" rIns="91440" bIns="45720" rtlCol="0" anchor="t">
            <a:normAutofit/>
          </a:bodyPr>
          <a:lstStyle/>
          <a:p>
            <a:endParaRPr lang="en-US" sz="1700" b="1">
              <a:latin typeface="Arial"/>
              <a:cs typeface="Calibri"/>
            </a:endParaRPr>
          </a:p>
          <a:p>
            <a:r>
              <a:rPr lang="en-US" sz="1700" dirty="0">
                <a:latin typeface="Arial"/>
                <a:ea typeface="+mn-lt"/>
                <a:cs typeface="+mn-lt"/>
              </a:rPr>
              <a:t>The </a:t>
            </a:r>
            <a:r>
              <a:rPr lang="en-US" sz="1700" dirty="0" err="1">
                <a:latin typeface="Arial"/>
                <a:ea typeface="+mn-lt"/>
                <a:cs typeface="+mn-lt"/>
              </a:rPr>
              <a:t>openFDA</a:t>
            </a:r>
            <a:r>
              <a:rPr lang="en-US" sz="1700" dirty="0">
                <a:latin typeface="Arial"/>
                <a:ea typeface="+mn-lt"/>
                <a:cs typeface="+mn-lt"/>
              </a:rPr>
              <a:t> food, dietary supplements, and cosmetic adverse event API returns data from the </a:t>
            </a:r>
            <a:r>
              <a:rPr lang="en-US" sz="1700" dirty="0">
                <a:latin typeface="Arial"/>
                <a:ea typeface="+mn-lt"/>
                <a:cs typeface="+mn-lt"/>
                <a:hlinkClick r:id="rId2"/>
              </a:rPr>
              <a:t>Center for Food Safety and Applied Nutrition Adverse Event Reporting System (CAERS)</a:t>
            </a:r>
            <a:r>
              <a:rPr lang="en-US" sz="1700" dirty="0">
                <a:latin typeface="Arial"/>
                <a:ea typeface="+mn-lt"/>
                <a:cs typeface="+mn-lt"/>
              </a:rPr>
              <a:t>, a database that contains information on adverse event and product complaint reports submitted to FDA for foods, dietary supplements, and cosmetics.</a:t>
            </a:r>
          </a:p>
          <a:p>
            <a:r>
              <a:rPr lang="en-US" sz="1700" dirty="0">
                <a:latin typeface="Arial"/>
                <a:ea typeface="+mn-lt"/>
                <a:cs typeface="+mn-lt"/>
              </a:rPr>
              <a:t>Time period covered in this API: 2004 to present</a:t>
            </a:r>
            <a:endParaRPr lang="en-US" sz="1700" dirty="0">
              <a:latin typeface="Arial"/>
              <a:cs typeface="Calibri"/>
            </a:endParaRPr>
          </a:p>
          <a:p>
            <a:r>
              <a:rPr lang="en-US" sz="1700" dirty="0">
                <a:latin typeface="Arial"/>
                <a:cs typeface="Calibri"/>
              </a:rPr>
              <a:t>Limit of 1000 records for search query API call.</a:t>
            </a:r>
            <a:endParaRPr lang="en-US" sz="1700">
              <a:latin typeface="Arial"/>
              <a:cs typeface="Calibri"/>
            </a:endParaRPr>
          </a:p>
          <a:p>
            <a:r>
              <a:rPr lang="en-US" sz="1700" dirty="0">
                <a:latin typeface="Arial"/>
                <a:cs typeface="Arial"/>
              </a:rPr>
              <a:t>FDA receives some adverse event reports directly from healthcare professionals (such as physicians, pharmacists, nurses and others) and consumers (such as patients, family members, lawyers and others). Healthcare professionals and consumers may also report adverse events to the products’ manufacturers. If a manufacturer receives an adverse event report, it is normally required to send the report to FDA.</a:t>
            </a:r>
            <a:endParaRPr lang="en-US" sz="1700" dirty="0">
              <a:ea typeface="+mn-lt"/>
              <a:cs typeface="+mn-lt"/>
            </a:endParaRPr>
          </a:p>
          <a:p>
            <a:pPr marL="0" indent="0">
              <a:buNone/>
            </a:pPr>
            <a:endParaRPr lang="en-US" sz="1700">
              <a:latin typeface="Arial"/>
              <a:ea typeface="+mn-lt"/>
              <a:cs typeface="Arial"/>
            </a:endParaRPr>
          </a:p>
          <a:p>
            <a:endParaRPr lang="en-US" sz="1700">
              <a:latin typeface="Arial"/>
              <a:cs typeface="Calibri"/>
            </a:endParaRPr>
          </a:p>
        </p:txBody>
      </p:sp>
    </p:spTree>
    <p:extLst>
      <p:ext uri="{BB962C8B-B14F-4D97-AF65-F5344CB8AC3E}">
        <p14:creationId xmlns:p14="http://schemas.microsoft.com/office/powerpoint/2010/main" val="659755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E8F29C7-AD50-43A4-BBDC-5A00D5A21560}"/>
              </a:ext>
            </a:extLst>
          </p:cNvPr>
          <p:cNvSpPr txBox="1"/>
          <p:nvPr/>
        </p:nvSpPr>
        <p:spPr>
          <a:xfrm>
            <a:off x="1028700" y="1967266"/>
            <a:ext cx="2628900" cy="2547257"/>
          </a:xfrm>
          <a:prstGeom prst="rect">
            <a:avLst/>
          </a:prstGeom>
          <a:no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800" b="1" kern="1200">
                <a:solidFill>
                  <a:srgbClr val="FFFFFF"/>
                </a:solidFill>
                <a:latin typeface="+mj-lt"/>
                <a:ea typeface="+mj-ea"/>
                <a:cs typeface="+mj-cs"/>
              </a:rPr>
              <a:t>What is most reported reaction? - Diarrhoea (25.2 %)</a:t>
            </a:r>
            <a:br>
              <a:rPr lang="en-US" sz="2800" b="1" kern="1200">
                <a:solidFill>
                  <a:srgbClr val="FFFFFF"/>
                </a:solidFill>
                <a:latin typeface="+mj-lt"/>
                <a:ea typeface="+mj-ea"/>
                <a:cs typeface="+mj-cs"/>
              </a:rPr>
            </a:br>
            <a:endParaRPr lang="en-US" sz="2800" b="1" kern="1200">
              <a:solidFill>
                <a:srgbClr val="FFFFFF"/>
              </a:solidFill>
              <a:latin typeface="+mj-lt"/>
              <a:ea typeface="+mj-ea"/>
              <a:cs typeface="+mj-cs"/>
            </a:endParaRPr>
          </a:p>
        </p:txBody>
      </p:sp>
      <p:pic>
        <p:nvPicPr>
          <p:cNvPr id="4" name="Picture 4" descr="Chart, pie chart&#10;&#10;Description automatically generated">
            <a:extLst>
              <a:ext uri="{FF2B5EF4-FFF2-40B4-BE49-F238E27FC236}">
                <a16:creationId xmlns:a16="http://schemas.microsoft.com/office/drawing/2014/main" id="{F9BE6F3D-AC30-460E-8497-B3383B23B71E}"/>
              </a:ext>
            </a:extLst>
          </p:cNvPr>
          <p:cNvPicPr>
            <a:picLocks noChangeAspect="1"/>
          </p:cNvPicPr>
          <p:nvPr/>
        </p:nvPicPr>
        <p:blipFill>
          <a:blip r:embed="rId2"/>
          <a:stretch>
            <a:fillRect/>
          </a:stretch>
        </p:blipFill>
        <p:spPr>
          <a:xfrm>
            <a:off x="4880088" y="255278"/>
            <a:ext cx="6589531" cy="648888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DE955DE0-CAEF-439F-AA73-01F51B0AAA06}"/>
              </a:ext>
            </a:extLst>
          </p:cNvPr>
          <p:cNvPicPr>
            <a:picLocks noChangeAspect="1"/>
          </p:cNvPicPr>
          <p:nvPr/>
        </p:nvPicPr>
        <p:blipFill>
          <a:blip r:embed="rId2"/>
          <a:stretch>
            <a:fillRect/>
          </a:stretch>
        </p:blipFill>
        <p:spPr>
          <a:xfrm>
            <a:off x="-5751" y="1266125"/>
            <a:ext cx="6006859" cy="4023828"/>
          </a:xfrm>
          <a:prstGeom prst="rect">
            <a:avLst/>
          </a:prstGeom>
        </p:spPr>
      </p:pic>
      <p:sp>
        <p:nvSpPr>
          <p:cNvPr id="3" name="TextBox 2">
            <a:extLst>
              <a:ext uri="{FF2B5EF4-FFF2-40B4-BE49-F238E27FC236}">
                <a16:creationId xmlns:a16="http://schemas.microsoft.com/office/drawing/2014/main" id="{F6BCC459-1841-4A29-BD86-35E559941E2B}"/>
              </a:ext>
            </a:extLst>
          </p:cNvPr>
          <p:cNvSpPr txBox="1"/>
          <p:nvPr/>
        </p:nvSpPr>
        <p:spPr>
          <a:xfrm>
            <a:off x="94891" y="569344"/>
            <a:ext cx="48135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ea typeface="+mn-lt"/>
                <a:cs typeface="+mn-lt"/>
              </a:rPr>
              <a:t>Ovarian Cancer reaction - greatest outcome: "Medically Important"</a:t>
            </a:r>
            <a:endParaRPr lang="en-US" b="1">
              <a:cs typeface="Calibri"/>
            </a:endParaRPr>
          </a:p>
        </p:txBody>
      </p:sp>
      <p:pic>
        <p:nvPicPr>
          <p:cNvPr id="6" name="Picture 2" descr="Chart, bar chart&#10;&#10;Description automatically generated">
            <a:extLst>
              <a:ext uri="{FF2B5EF4-FFF2-40B4-BE49-F238E27FC236}">
                <a16:creationId xmlns:a16="http://schemas.microsoft.com/office/drawing/2014/main" id="{59D23BB7-7B5F-43D0-953D-2E13100C85E5}"/>
              </a:ext>
            </a:extLst>
          </p:cNvPr>
          <p:cNvPicPr>
            <a:picLocks noChangeAspect="1"/>
          </p:cNvPicPr>
          <p:nvPr/>
        </p:nvPicPr>
        <p:blipFill>
          <a:blip r:embed="rId3"/>
          <a:stretch>
            <a:fillRect/>
          </a:stretch>
        </p:blipFill>
        <p:spPr>
          <a:xfrm>
            <a:off x="6047118" y="1222190"/>
            <a:ext cx="5834330" cy="4082940"/>
          </a:xfrm>
          <a:prstGeom prst="rect">
            <a:avLst/>
          </a:prstGeom>
        </p:spPr>
      </p:pic>
      <p:sp>
        <p:nvSpPr>
          <p:cNvPr id="8" name="TextBox 7">
            <a:extLst>
              <a:ext uri="{FF2B5EF4-FFF2-40B4-BE49-F238E27FC236}">
                <a16:creationId xmlns:a16="http://schemas.microsoft.com/office/drawing/2014/main" id="{E1B71039-1095-4982-9350-87C63BE496ED}"/>
              </a:ext>
            </a:extLst>
          </p:cNvPr>
          <p:cNvSpPr txBox="1"/>
          <p:nvPr/>
        </p:nvSpPr>
        <p:spPr>
          <a:xfrm>
            <a:off x="6492815" y="554966"/>
            <a:ext cx="511546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ea typeface="+mn-lt"/>
                <a:cs typeface="+mn-lt"/>
              </a:rPr>
              <a:t>Ovarian Cancer reaction - median age 55 yrs.  </a:t>
            </a:r>
            <a:endParaRPr lang="en-US">
              <a:ea typeface="+mn-lt"/>
              <a:cs typeface="+mn-lt"/>
            </a:endParaRPr>
          </a:p>
          <a:p>
            <a:r>
              <a:rPr lang="en-US" b="1">
                <a:ea typeface="+mn-lt"/>
                <a:cs typeface="+mn-lt"/>
              </a:rPr>
              <a:t>  - products observed from the "Cosmetics" industry</a:t>
            </a:r>
            <a:endParaRPr lang="en-US">
              <a:ea typeface="+mn-lt"/>
              <a:cs typeface="+mn-lt"/>
            </a:endParaRPr>
          </a:p>
          <a:p>
            <a:pPr marL="285750" indent="-285750">
              <a:buFont typeface="Arial"/>
              <a:buChar char="•"/>
            </a:pPr>
            <a:endParaRPr lang="en-US" b="1">
              <a:cs typeface="Calibri"/>
            </a:endParaRPr>
          </a:p>
          <a:p>
            <a:pPr algn="l"/>
            <a:endParaRPr lang="en-US">
              <a:cs typeface="Calibri"/>
            </a:endParaRPr>
          </a:p>
        </p:txBody>
      </p:sp>
    </p:spTree>
    <p:extLst>
      <p:ext uri="{BB962C8B-B14F-4D97-AF65-F5344CB8AC3E}">
        <p14:creationId xmlns:p14="http://schemas.microsoft.com/office/powerpoint/2010/main" val="2522709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 funnel chart&#10;&#10;Description automatically generated">
            <a:extLst>
              <a:ext uri="{FF2B5EF4-FFF2-40B4-BE49-F238E27FC236}">
                <a16:creationId xmlns:a16="http://schemas.microsoft.com/office/drawing/2014/main" id="{B594B8CA-2A0C-4E41-B6AC-8D0FA616F09E}"/>
              </a:ext>
            </a:extLst>
          </p:cNvPr>
          <p:cNvPicPr>
            <a:picLocks noChangeAspect="1"/>
          </p:cNvPicPr>
          <p:nvPr/>
        </p:nvPicPr>
        <p:blipFill>
          <a:blip r:embed="rId2"/>
          <a:stretch>
            <a:fillRect/>
          </a:stretch>
        </p:blipFill>
        <p:spPr>
          <a:xfrm>
            <a:off x="411192" y="1213253"/>
            <a:ext cx="10161916" cy="5481041"/>
          </a:xfrm>
          <a:prstGeom prst="rect">
            <a:avLst/>
          </a:prstGeom>
        </p:spPr>
      </p:pic>
      <p:sp>
        <p:nvSpPr>
          <p:cNvPr id="3" name="TextBox 2">
            <a:extLst>
              <a:ext uri="{FF2B5EF4-FFF2-40B4-BE49-F238E27FC236}">
                <a16:creationId xmlns:a16="http://schemas.microsoft.com/office/drawing/2014/main" id="{2263E18D-A837-4518-A582-04F1B1791702}"/>
              </a:ext>
            </a:extLst>
          </p:cNvPr>
          <p:cNvSpPr txBox="1"/>
          <p:nvPr/>
        </p:nvSpPr>
        <p:spPr>
          <a:xfrm>
            <a:off x="1590136" y="411193"/>
            <a:ext cx="98312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What was the most outcome for  Anaphylactic reactions reports ?</a:t>
            </a:r>
          </a:p>
          <a:p>
            <a:r>
              <a:rPr lang="en-US" b="1">
                <a:ea typeface="+mn-lt"/>
                <a:cs typeface="+mn-lt"/>
              </a:rPr>
              <a:t>                                                                    - greatest outcome "Patients Visited E.R." - 369 events reported</a:t>
            </a:r>
            <a:endParaRPr lang="en-US" b="1">
              <a:cs typeface="Calibri"/>
            </a:endParaRPr>
          </a:p>
        </p:txBody>
      </p:sp>
    </p:spTree>
    <p:extLst>
      <p:ext uri="{BB962C8B-B14F-4D97-AF65-F5344CB8AC3E}">
        <p14:creationId xmlns:p14="http://schemas.microsoft.com/office/powerpoint/2010/main" val="1602841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D38636A-7E76-41DB-A619-E1504549AA5D}"/>
              </a:ext>
            </a:extLst>
          </p:cNvPr>
          <p:cNvPicPr>
            <a:picLocks noChangeAspect="1"/>
          </p:cNvPicPr>
          <p:nvPr/>
        </p:nvPicPr>
        <p:blipFill>
          <a:blip r:embed="rId2"/>
          <a:stretch>
            <a:fillRect/>
          </a:stretch>
        </p:blipFill>
        <p:spPr>
          <a:xfrm>
            <a:off x="785004" y="1156524"/>
            <a:ext cx="10391954" cy="5278197"/>
          </a:xfrm>
          <a:prstGeom prst="rect">
            <a:avLst/>
          </a:prstGeom>
        </p:spPr>
      </p:pic>
      <p:sp>
        <p:nvSpPr>
          <p:cNvPr id="3" name="TextBox 2">
            <a:extLst>
              <a:ext uri="{FF2B5EF4-FFF2-40B4-BE49-F238E27FC236}">
                <a16:creationId xmlns:a16="http://schemas.microsoft.com/office/drawing/2014/main" id="{FE8019F8-E571-4231-87A3-4827E3FE039B}"/>
              </a:ext>
            </a:extLst>
          </p:cNvPr>
          <p:cNvSpPr txBox="1"/>
          <p:nvPr/>
        </p:nvSpPr>
        <p:spPr>
          <a:xfrm>
            <a:off x="339306" y="540589"/>
            <a:ext cx="108376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Which industry products gave the most Anaphylactic reaction? </a:t>
            </a:r>
          </a:p>
          <a:p>
            <a:r>
              <a:rPr lang="en-US" b="1" dirty="0">
                <a:ea typeface="+mn-lt"/>
                <a:cs typeface="+mn-lt"/>
              </a:rPr>
              <a:t>                          -products from "Vit/Min/Prot/</a:t>
            </a:r>
            <a:r>
              <a:rPr lang="en-US" b="1" dirty="0" err="1">
                <a:ea typeface="+mn-lt"/>
                <a:cs typeface="+mn-lt"/>
              </a:rPr>
              <a:t>Unconv</a:t>
            </a:r>
            <a:r>
              <a:rPr lang="en-US" b="1" dirty="0">
                <a:ea typeface="+mn-lt"/>
                <a:cs typeface="+mn-lt"/>
              </a:rPr>
              <a:t> Diet(Human/Animal)" industry gave the reaction (459)</a:t>
            </a:r>
            <a:endParaRPr lang="en-US" b="1" dirty="0">
              <a:cs typeface="Calibri"/>
            </a:endParaRPr>
          </a:p>
        </p:txBody>
      </p:sp>
    </p:spTree>
    <p:extLst>
      <p:ext uri="{BB962C8B-B14F-4D97-AF65-F5344CB8AC3E}">
        <p14:creationId xmlns:p14="http://schemas.microsoft.com/office/powerpoint/2010/main" val="49222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118F65-1484-460C-BCE8-17BCB37FDBE9}"/>
              </a:ext>
            </a:extLst>
          </p:cNvPr>
          <p:cNvSpPr txBox="1"/>
          <p:nvPr/>
        </p:nvSpPr>
        <p:spPr>
          <a:xfrm>
            <a:off x="838199" y="291090"/>
            <a:ext cx="10515599" cy="93268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600" b="1" kern="1200">
                <a:solidFill>
                  <a:schemeClr val="tx1"/>
                </a:solidFill>
                <a:latin typeface="+mj-lt"/>
                <a:ea typeface="+mj-ea"/>
                <a:cs typeface="+mj-cs"/>
              </a:rPr>
              <a:t>What industry caused what reaction the most?</a:t>
            </a:r>
            <a:r>
              <a:rPr lang="en-US" sz="2600" kern="1200">
                <a:solidFill>
                  <a:schemeClr val="tx1"/>
                </a:solidFill>
                <a:latin typeface="+mj-lt"/>
                <a:ea typeface="+mj-ea"/>
                <a:cs typeface="+mj-cs"/>
              </a:rPr>
              <a:t> - "Vit/Min/Prot/Unconv Diet(Human/Animal) -Dyspnoea" with 148 events reported</a:t>
            </a:r>
          </a:p>
        </p:txBody>
      </p:sp>
      <p:pic>
        <p:nvPicPr>
          <p:cNvPr id="3" name="Picture 3" descr="Background pattern&#10;&#10;Description automatically generated">
            <a:extLst>
              <a:ext uri="{FF2B5EF4-FFF2-40B4-BE49-F238E27FC236}">
                <a16:creationId xmlns:a16="http://schemas.microsoft.com/office/drawing/2014/main" id="{9BEA9661-6021-4AA9-A047-8FE2A5CF11C0}"/>
              </a:ext>
            </a:extLst>
          </p:cNvPr>
          <p:cNvPicPr>
            <a:picLocks noChangeAspect="1"/>
          </p:cNvPicPr>
          <p:nvPr/>
        </p:nvPicPr>
        <p:blipFill>
          <a:blip r:embed="rId2"/>
          <a:stretch>
            <a:fillRect/>
          </a:stretch>
        </p:blipFill>
        <p:spPr>
          <a:xfrm>
            <a:off x="962189" y="1863801"/>
            <a:ext cx="10267620" cy="4440746"/>
          </a:xfrm>
          <a:prstGeom prst="rect">
            <a:avLst/>
          </a:prstGeom>
        </p:spPr>
      </p:pic>
      <p:sp>
        <p:nvSpPr>
          <p:cNvPr id="2" name="TextBox 1">
            <a:extLst>
              <a:ext uri="{FF2B5EF4-FFF2-40B4-BE49-F238E27FC236}">
                <a16:creationId xmlns:a16="http://schemas.microsoft.com/office/drawing/2014/main" id="{5045BDD3-4031-41D1-A50B-9891AC1CA60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121006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729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168328E-C07C-441D-B002-8634E36C601D}"/>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1900">
                <a:latin typeface="Arial"/>
                <a:ea typeface="+mn-lt"/>
                <a:cs typeface="+mn-lt"/>
              </a:rPr>
              <a:t>Each report received regarding an individual that experiences an adverse event is assigned a unique report number.</a:t>
            </a:r>
            <a:endParaRPr lang="en-US" sz="1900">
              <a:latin typeface="Arial"/>
              <a:cs typeface="Calibri"/>
            </a:endParaRPr>
          </a:p>
          <a:p>
            <a:r>
              <a:rPr lang="en-US" sz="1900">
                <a:latin typeface="Arial"/>
                <a:ea typeface="+mn-lt"/>
                <a:cs typeface="+mn-lt"/>
              </a:rPr>
              <a:t>A report may list several products, as well as several reactions and outcomes that the consumer experienced. </a:t>
            </a:r>
          </a:p>
          <a:p>
            <a:r>
              <a:rPr lang="en-US" sz="1900">
                <a:latin typeface="Arial"/>
                <a:ea typeface="+mn-lt"/>
                <a:cs typeface="+mn-lt"/>
              </a:rPr>
              <a:t>Adverse event reports submitted to FDA do not undergo extensive validation or verification. While a suspected relationship may exist, it is not medically validated and should not be the sole source of information for clinical decision making </a:t>
            </a:r>
          </a:p>
          <a:p>
            <a:r>
              <a:rPr lang="en-US" sz="1900">
                <a:latin typeface="Arial"/>
                <a:ea typeface="+mn-lt"/>
                <a:cs typeface="+mn-lt"/>
              </a:rPr>
              <a:t>CAERS data does have limitations. There is no certainty that the reported event was actually due to the product. FDA does not require that a causal relationship between a product and event be proven, and reports do not always contain enough detail to properly evaluate an event.</a:t>
            </a:r>
            <a:endParaRPr lang="en-US" sz="1900">
              <a:latin typeface="Arial"/>
              <a:cs typeface="Calibri"/>
            </a:endParaRPr>
          </a:p>
          <a:p>
            <a:r>
              <a:rPr lang="en-US" sz="1900">
                <a:latin typeface="Arial"/>
                <a:cs typeface="Calibri"/>
              </a:rPr>
              <a:t>The plots used in this presentation are for study and project purpose only.</a:t>
            </a:r>
          </a:p>
        </p:txBody>
      </p:sp>
    </p:spTree>
    <p:extLst>
      <p:ext uri="{BB962C8B-B14F-4D97-AF65-F5344CB8AC3E}">
        <p14:creationId xmlns:p14="http://schemas.microsoft.com/office/powerpoint/2010/main" val="3058700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6203E-7453-4BF9-8247-201FC8309678}"/>
              </a:ext>
            </a:extLst>
          </p:cNvPr>
          <p:cNvSpPr>
            <a:spLocks noGrp="1"/>
          </p:cNvSpPr>
          <p:nvPr>
            <p:ph type="title"/>
          </p:nvPr>
        </p:nvSpPr>
        <p:spPr>
          <a:xfrm>
            <a:off x="643467" y="321734"/>
            <a:ext cx="10905066" cy="1135737"/>
          </a:xfrm>
        </p:spPr>
        <p:txBody>
          <a:bodyPr>
            <a:normAutofit/>
          </a:bodyPr>
          <a:lstStyle/>
          <a:p>
            <a:r>
              <a:rPr lang="en-US" sz="3600" b="1"/>
              <a:t>Understanding the API Results</a:t>
            </a:r>
            <a:endParaRPr lang="en-US" sz="3600"/>
          </a:p>
          <a:p>
            <a:endParaRPr lang="en-US" sz="3600">
              <a:cs typeface="Calibri Light"/>
            </a:endParaRPr>
          </a:p>
        </p:txBody>
      </p:sp>
      <p:sp>
        <p:nvSpPr>
          <p:cNvPr id="3" name="Content Placeholder 2">
            <a:extLst>
              <a:ext uri="{FF2B5EF4-FFF2-40B4-BE49-F238E27FC236}">
                <a16:creationId xmlns:a16="http://schemas.microsoft.com/office/drawing/2014/main" id="{9C0EA60C-DDC9-49B3-8E34-83A885ED90BD}"/>
              </a:ext>
            </a:extLst>
          </p:cNvPr>
          <p:cNvSpPr>
            <a:spLocks noGrp="1"/>
          </p:cNvSpPr>
          <p:nvPr>
            <p:ph idx="1"/>
          </p:nvPr>
        </p:nvSpPr>
        <p:spPr>
          <a:xfrm>
            <a:off x="643467" y="1279774"/>
            <a:ext cx="10905066" cy="5386019"/>
          </a:xfrm>
        </p:spPr>
        <p:txBody>
          <a:bodyPr vert="horz" lIns="91440" tIns="45720" rIns="91440" bIns="45720" rtlCol="0" anchor="t">
            <a:noAutofit/>
          </a:bodyPr>
          <a:lstStyle/>
          <a:p>
            <a:pPr marL="0" indent="0">
              <a:buNone/>
            </a:pPr>
            <a:r>
              <a:rPr lang="en-US" sz="1400" dirty="0">
                <a:latin typeface="Arial"/>
                <a:ea typeface="+mn-lt"/>
                <a:cs typeface="+mn-lt"/>
              </a:rPr>
              <a:t>For search queries (such as: </a:t>
            </a:r>
            <a:r>
              <a:rPr lang="en-US" sz="1400" dirty="0">
                <a:latin typeface="Arial"/>
                <a:ea typeface="+mn-lt"/>
                <a:cs typeface="+mn-lt"/>
                <a:hlinkClick r:id="rId2"/>
              </a:rPr>
              <a:t>https://api.fda.gov/food/event.json?search=outcomes:"medically+important"</a:t>
            </a:r>
            <a:r>
              <a:rPr lang="en-US" sz="1400" dirty="0">
                <a:latin typeface="Arial"/>
                <a:ea typeface="+mn-lt"/>
                <a:cs typeface="+mn-lt"/>
              </a:rPr>
              <a:t>), the results section includes matching adverse event reports returned by the API. Each adverse event report consists of these major sections:</a:t>
            </a:r>
          </a:p>
          <a:p>
            <a:r>
              <a:rPr lang="en-US" sz="1400" b="1" dirty="0" err="1">
                <a:latin typeface="Arial"/>
                <a:ea typeface="+mn-lt"/>
                <a:cs typeface="+mn-lt"/>
              </a:rPr>
              <a:t>Header:</a:t>
            </a:r>
            <a:r>
              <a:rPr lang="en-US" sz="1400" dirty="0" err="1">
                <a:latin typeface="Arial"/>
                <a:ea typeface="+mn-lt"/>
                <a:cs typeface="+mn-lt"/>
              </a:rPr>
              <a:t>General</a:t>
            </a:r>
            <a:r>
              <a:rPr lang="en-US" sz="1400" dirty="0">
                <a:latin typeface="Arial"/>
                <a:ea typeface="+mn-lt"/>
                <a:cs typeface="+mn-lt"/>
              </a:rPr>
              <a:t> information about the adverse event</a:t>
            </a:r>
          </a:p>
          <a:p>
            <a:pPr marL="0" indent="0">
              <a:buNone/>
            </a:pPr>
            <a:r>
              <a:rPr lang="en-US" sz="1400" dirty="0">
                <a:latin typeface="Arial"/>
                <a:ea typeface="+mn-lt"/>
                <a:cs typeface="+mn-lt"/>
              </a:rPr>
              <a:t>              (</a:t>
            </a:r>
            <a:r>
              <a:rPr lang="en-US" sz="1400" dirty="0" err="1">
                <a:latin typeface="Arial"/>
                <a:ea typeface="+mn-lt"/>
                <a:cs typeface="+mn-lt"/>
              </a:rPr>
              <a:t>report_number</a:t>
            </a:r>
            <a:r>
              <a:rPr lang="en-US" sz="1400" dirty="0">
                <a:latin typeface="Arial"/>
                <a:ea typeface="+mn-lt"/>
                <a:cs typeface="+mn-lt"/>
              </a:rPr>
              <a:t>, </a:t>
            </a:r>
            <a:r>
              <a:rPr lang="en-US" sz="1400" dirty="0" err="1">
                <a:latin typeface="Arial"/>
                <a:ea typeface="+mn-lt"/>
                <a:cs typeface="+mn-lt"/>
              </a:rPr>
              <a:t>date_started,date_created</a:t>
            </a:r>
            <a:r>
              <a:rPr lang="en-US" sz="1400" dirty="0">
                <a:latin typeface="Arial"/>
                <a:ea typeface="+mn-lt"/>
                <a:cs typeface="+mn-lt"/>
              </a:rPr>
              <a:t>)</a:t>
            </a:r>
          </a:p>
          <a:p>
            <a:r>
              <a:rPr lang="en-US" sz="1400" b="1" dirty="0" err="1">
                <a:latin typeface="Arial"/>
                <a:ea typeface="+mn-lt"/>
                <a:cs typeface="+mn-lt"/>
              </a:rPr>
              <a:t>Consumer</a:t>
            </a:r>
            <a:r>
              <a:rPr lang="en-US" sz="1400" dirty="0" err="1">
                <a:latin typeface="Arial"/>
                <a:ea typeface="+mn-lt"/>
                <a:cs typeface="+mn-lt"/>
              </a:rPr>
              <a:t>:Information</a:t>
            </a:r>
            <a:r>
              <a:rPr lang="en-US" sz="1400" dirty="0">
                <a:latin typeface="Arial"/>
                <a:ea typeface="+mn-lt"/>
                <a:cs typeface="+mn-lt"/>
              </a:rPr>
              <a:t> about the individual who experienced the adverse event</a:t>
            </a:r>
          </a:p>
          <a:p>
            <a:pPr marL="0" indent="0">
              <a:buNone/>
            </a:pPr>
            <a:r>
              <a:rPr lang="en-US" sz="1400" dirty="0">
                <a:latin typeface="Arial"/>
                <a:ea typeface="+mn-lt"/>
                <a:cs typeface="+mn-lt"/>
              </a:rPr>
              <a:t>              (</a:t>
            </a:r>
            <a:r>
              <a:rPr lang="en-US" sz="1400" dirty="0" err="1">
                <a:latin typeface="Arial"/>
                <a:ea typeface="+mn-lt"/>
                <a:cs typeface="+mn-lt"/>
              </a:rPr>
              <a:t>consumer_age,consumer_age_unit,consumer_gender</a:t>
            </a:r>
            <a:r>
              <a:rPr lang="en-US" sz="1400" dirty="0">
                <a:latin typeface="Arial"/>
                <a:ea typeface="+mn-lt"/>
                <a:cs typeface="+mn-lt"/>
              </a:rPr>
              <a:t>). </a:t>
            </a:r>
          </a:p>
          <a:p>
            <a:pPr marL="0" indent="0">
              <a:buNone/>
            </a:pPr>
            <a:r>
              <a:rPr lang="en-US" sz="1400" dirty="0">
                <a:latin typeface="Arial"/>
                <a:ea typeface="+mn-lt"/>
                <a:cs typeface="+mn-lt"/>
              </a:rPr>
              <a:t>               Not all records have consumer information. Sometimes gender, age or </a:t>
            </a:r>
            <a:r>
              <a:rPr lang="en-US" sz="1400" dirty="0" err="1">
                <a:latin typeface="Arial"/>
                <a:ea typeface="+mn-lt"/>
                <a:cs typeface="+mn-lt"/>
              </a:rPr>
              <a:t>age_unit</a:t>
            </a:r>
            <a:r>
              <a:rPr lang="en-US" sz="1400" dirty="0">
                <a:latin typeface="Arial"/>
                <a:ea typeface="+mn-lt"/>
                <a:cs typeface="+mn-lt"/>
              </a:rPr>
              <a:t> is missing.                      </a:t>
            </a:r>
          </a:p>
          <a:p>
            <a:pPr marL="0" indent="0">
              <a:buNone/>
            </a:pPr>
            <a:r>
              <a:rPr lang="en-US" sz="1400" dirty="0">
                <a:latin typeface="Arial"/>
                <a:ea typeface="+mn-lt"/>
                <a:cs typeface="+mn-lt"/>
              </a:rPr>
              <a:t>               </a:t>
            </a:r>
            <a:r>
              <a:rPr lang="en-US" sz="1400" dirty="0" err="1">
                <a:latin typeface="Arial"/>
                <a:ea typeface="+mn-lt"/>
                <a:cs typeface="+mn-lt"/>
              </a:rPr>
              <a:t>Consumer_age</a:t>
            </a:r>
            <a:r>
              <a:rPr lang="en-US" sz="1400" dirty="0">
                <a:latin typeface="Arial"/>
                <a:ea typeface="+mn-lt"/>
                <a:cs typeface="+mn-lt"/>
              </a:rPr>
              <a:t> is reported in units like day(s),month(s),year(s),decade(s)</a:t>
            </a:r>
          </a:p>
          <a:p>
            <a:r>
              <a:rPr lang="en-US" sz="1400" b="1" dirty="0" err="1">
                <a:latin typeface="Arial"/>
                <a:ea typeface="+mn-lt"/>
                <a:cs typeface="+mn-lt"/>
              </a:rPr>
              <a:t>Products</a:t>
            </a:r>
            <a:r>
              <a:rPr lang="en-US" sz="1400" dirty="0" err="1">
                <a:latin typeface="Arial"/>
                <a:ea typeface="+mn-lt"/>
                <a:cs typeface="+mn-lt"/>
              </a:rPr>
              <a:t>:Information</a:t>
            </a:r>
            <a:r>
              <a:rPr lang="en-US" sz="1400" dirty="0">
                <a:latin typeface="Arial"/>
                <a:ea typeface="+mn-lt"/>
                <a:cs typeface="+mn-lt"/>
              </a:rPr>
              <a:t> about the products involved in the adverse event report</a:t>
            </a:r>
          </a:p>
          <a:p>
            <a:pPr marL="0" indent="0">
              <a:buNone/>
            </a:pPr>
            <a:r>
              <a:rPr lang="en-US" sz="1400" dirty="0">
                <a:latin typeface="Arial"/>
                <a:ea typeface="+mn-lt"/>
                <a:cs typeface="+mn-lt"/>
              </a:rPr>
              <a:t>               (</a:t>
            </a:r>
            <a:r>
              <a:rPr lang="en-US" sz="1400" dirty="0" err="1">
                <a:latin typeface="Arial"/>
                <a:ea typeface="+mn-lt"/>
                <a:cs typeface="+mn-lt"/>
              </a:rPr>
              <a:t>role,name_brand,industry_code,industry_name</a:t>
            </a:r>
            <a:r>
              <a:rPr lang="en-US" sz="1400" dirty="0">
                <a:latin typeface="Arial"/>
                <a:ea typeface="+mn-lt"/>
                <a:cs typeface="+mn-lt"/>
              </a:rPr>
              <a:t>). Sometimes </a:t>
            </a:r>
            <a:r>
              <a:rPr lang="en-US" sz="1400" dirty="0" err="1">
                <a:latin typeface="Arial"/>
                <a:ea typeface="+mn-lt"/>
                <a:cs typeface="+mn-lt"/>
              </a:rPr>
              <a:t>name_brand</a:t>
            </a:r>
            <a:r>
              <a:rPr lang="en-US" sz="1400" dirty="0">
                <a:latin typeface="Arial"/>
                <a:ea typeface="+mn-lt"/>
                <a:cs typeface="+mn-lt"/>
              </a:rPr>
              <a:t>, </a:t>
            </a:r>
            <a:r>
              <a:rPr lang="en-US" sz="1400" dirty="0" err="1">
                <a:latin typeface="Arial"/>
                <a:ea typeface="+mn-lt"/>
                <a:cs typeface="+mn-lt"/>
              </a:rPr>
              <a:t>industry_name</a:t>
            </a:r>
            <a:r>
              <a:rPr lang="en-US" sz="1400" dirty="0">
                <a:latin typeface="Arial"/>
                <a:ea typeface="+mn-lt"/>
                <a:cs typeface="+mn-lt"/>
              </a:rPr>
              <a:t> is missing</a:t>
            </a:r>
          </a:p>
          <a:p>
            <a:r>
              <a:rPr lang="en-US" sz="1400" b="1" dirty="0" err="1">
                <a:latin typeface="Arial"/>
                <a:ea typeface="+mn-lt"/>
                <a:cs typeface="+mn-lt"/>
              </a:rPr>
              <a:t>Reactions</a:t>
            </a:r>
            <a:r>
              <a:rPr lang="en-US" sz="1400" dirty="0" err="1">
                <a:latin typeface="Arial"/>
                <a:ea typeface="+mn-lt"/>
                <a:cs typeface="+mn-lt"/>
              </a:rPr>
              <a:t>:Information</a:t>
            </a:r>
            <a:r>
              <a:rPr lang="en-US" sz="1400" dirty="0">
                <a:latin typeface="Arial"/>
                <a:ea typeface="+mn-lt"/>
                <a:cs typeface="+mn-lt"/>
              </a:rPr>
              <a:t> on the reactions or symptoms experienced by the individual involved</a:t>
            </a:r>
          </a:p>
          <a:p>
            <a:r>
              <a:rPr lang="en-US" sz="1400" b="1" dirty="0" err="1">
                <a:latin typeface="Arial"/>
                <a:ea typeface="+mn-lt"/>
                <a:cs typeface="+mn-lt"/>
              </a:rPr>
              <a:t>Outcomes</a:t>
            </a:r>
            <a:r>
              <a:rPr lang="en-US" sz="1400" dirty="0" err="1">
                <a:latin typeface="Arial"/>
                <a:ea typeface="+mn-lt"/>
                <a:cs typeface="+mn-lt"/>
              </a:rPr>
              <a:t>:Information</a:t>
            </a:r>
            <a:r>
              <a:rPr lang="en-US" sz="1400" dirty="0">
                <a:latin typeface="Arial"/>
                <a:ea typeface="+mn-lt"/>
                <a:cs typeface="+mn-lt"/>
              </a:rPr>
              <a:t> on known outcomes or consequences of the adverse event</a:t>
            </a:r>
          </a:p>
          <a:p>
            <a:pPr marL="0" indent="0">
              <a:buNone/>
            </a:pPr>
            <a:endParaRPr lang="en-US" sz="1400">
              <a:latin typeface="Arial"/>
              <a:ea typeface="+mn-lt"/>
              <a:cs typeface="+mn-lt"/>
            </a:endParaRPr>
          </a:p>
          <a:p>
            <a:pPr marL="0" indent="0">
              <a:buNone/>
            </a:pPr>
            <a:r>
              <a:rPr lang="en-US" sz="1400" dirty="0">
                <a:latin typeface="Arial"/>
                <a:ea typeface="+mn-lt"/>
                <a:cs typeface="+mn-lt"/>
              </a:rPr>
              <a:t>For count queries (such as: </a:t>
            </a:r>
            <a:r>
              <a:rPr lang="en-US" sz="1400" dirty="0">
                <a:latin typeface="Arial"/>
                <a:ea typeface="+mn-lt"/>
                <a:cs typeface="+mn-lt"/>
                <a:hlinkClick r:id="rId3"/>
              </a:rPr>
              <a:t>https://api.fda.gov/food/event.json?count=reactions.exact</a:t>
            </a:r>
            <a:r>
              <a:rPr lang="en-US" sz="1400" dirty="0">
                <a:latin typeface="Arial"/>
                <a:ea typeface="+mn-lt"/>
                <a:cs typeface="+mn-lt"/>
              </a:rPr>
              <a:t>), the results section will look something like the following:</a:t>
            </a:r>
            <a:endParaRPr lang="en-US" sz="1400" dirty="0">
              <a:cs typeface="Calibri"/>
            </a:endParaRPr>
          </a:p>
          <a:p>
            <a:r>
              <a:rPr lang="en-US" sz="1400" b="1" dirty="0">
                <a:latin typeface="Arial"/>
                <a:ea typeface="+mn-lt"/>
                <a:cs typeface="+mn-lt"/>
              </a:rPr>
              <a:t>Term</a:t>
            </a:r>
            <a:r>
              <a:rPr lang="en-US" sz="1400" dirty="0">
                <a:latin typeface="Arial"/>
                <a:ea typeface="+mn-lt"/>
                <a:cs typeface="+mn-lt"/>
              </a:rPr>
              <a:t>  - term can be reaction, industry, </a:t>
            </a:r>
            <a:r>
              <a:rPr lang="en-US" sz="1400" dirty="0" err="1">
                <a:latin typeface="Arial"/>
                <a:ea typeface="+mn-lt"/>
                <a:cs typeface="+mn-lt"/>
              </a:rPr>
              <a:t>brand_name</a:t>
            </a:r>
            <a:r>
              <a:rPr lang="en-US" sz="1400" dirty="0">
                <a:latin typeface="Arial"/>
                <a:ea typeface="+mn-lt"/>
                <a:cs typeface="+mn-lt"/>
              </a:rPr>
              <a:t> for which the count is needed</a:t>
            </a:r>
            <a:endParaRPr lang="en-US" sz="1400" dirty="0">
              <a:latin typeface="Arial"/>
              <a:cs typeface="Calibri"/>
            </a:endParaRPr>
          </a:p>
          <a:p>
            <a:r>
              <a:rPr lang="en-US" sz="1400" b="1" dirty="0">
                <a:latin typeface="Arial"/>
                <a:ea typeface="+mn-lt"/>
                <a:cs typeface="+mn-lt"/>
              </a:rPr>
              <a:t>Count</a:t>
            </a:r>
            <a:r>
              <a:rPr lang="en-US" sz="1400" dirty="0">
                <a:latin typeface="Arial"/>
                <a:ea typeface="+mn-lt"/>
                <a:cs typeface="+mn-lt"/>
              </a:rPr>
              <a:t> – count for term</a:t>
            </a:r>
            <a:endParaRPr lang="en-US" sz="1400" dirty="0">
              <a:latin typeface="Arial"/>
              <a:cs typeface="Calibri"/>
            </a:endParaRPr>
          </a:p>
        </p:txBody>
      </p:sp>
      <p:sp>
        <p:nvSpPr>
          <p:cNvPr id="9"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5410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id="{39B78E1C-1058-4E13-A8E1-C3FC1BFDC511}"/>
              </a:ext>
            </a:extLst>
          </p:cNvPr>
          <p:cNvPicPr>
            <a:picLocks noGrp="1" noChangeAspect="1"/>
          </p:cNvPicPr>
          <p:nvPr>
            <p:ph idx="1"/>
          </p:nvPr>
        </p:nvPicPr>
        <p:blipFill>
          <a:blip r:embed="rId2"/>
          <a:stretch>
            <a:fillRect/>
          </a:stretch>
        </p:blipFill>
        <p:spPr>
          <a:xfrm>
            <a:off x="2125760" y="1123527"/>
            <a:ext cx="2282379" cy="4604800"/>
          </a:xfrm>
          <a:prstGeom prst="rect">
            <a:avLst/>
          </a:prstGeom>
        </p:spPr>
      </p:pic>
      <p:cxnSp>
        <p:nvCxnSpPr>
          <p:cNvPr id="15" name="Straight Connector 14">
            <a:extLst>
              <a:ext uri="{FF2B5EF4-FFF2-40B4-BE49-F238E27FC236}">
                <a16:creationId xmlns:a16="http://schemas.microsoft.com/office/drawing/2014/main" id="{1C6AAE25-BD23-41B5-AAE4-1DA5898C2A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008CFA"/>
            </a:solidFill>
          </a:ln>
        </p:spPr>
        <p:style>
          <a:lnRef idx="1">
            <a:schemeClr val="accent1"/>
          </a:lnRef>
          <a:fillRef idx="0">
            <a:schemeClr val="accent1"/>
          </a:fillRef>
          <a:effectRef idx="0">
            <a:schemeClr val="accent1"/>
          </a:effectRef>
          <a:fontRef idx="minor">
            <a:schemeClr val="tx1"/>
          </a:fontRef>
        </p:style>
      </p:cxnSp>
      <p:pic>
        <p:nvPicPr>
          <p:cNvPr id="5" name="Picture 5" descr="Chart, histogram&#10;&#10;Description automatically generated">
            <a:extLst>
              <a:ext uri="{FF2B5EF4-FFF2-40B4-BE49-F238E27FC236}">
                <a16:creationId xmlns:a16="http://schemas.microsoft.com/office/drawing/2014/main" id="{67E6A11F-DA92-4AB0-A590-32FAEB26AA52}"/>
              </a:ext>
            </a:extLst>
          </p:cNvPr>
          <p:cNvPicPr>
            <a:picLocks noChangeAspect="1"/>
          </p:cNvPicPr>
          <p:nvPr/>
        </p:nvPicPr>
        <p:blipFill>
          <a:blip r:embed="rId3"/>
          <a:stretch>
            <a:fillRect/>
          </a:stretch>
        </p:blipFill>
        <p:spPr>
          <a:xfrm>
            <a:off x="4886676" y="1574606"/>
            <a:ext cx="6587146" cy="3990189"/>
          </a:xfrm>
          <a:prstGeom prst="rect">
            <a:avLst/>
          </a:prstGeom>
        </p:spPr>
      </p:pic>
    </p:spTree>
    <p:extLst>
      <p:ext uri="{BB962C8B-B14F-4D97-AF65-F5344CB8AC3E}">
        <p14:creationId xmlns:p14="http://schemas.microsoft.com/office/powerpoint/2010/main" val="4157289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8203A3AE-C99F-4F30-9560-8DB427D78ADE}"/>
              </a:ext>
            </a:extLst>
          </p:cNvPr>
          <p:cNvSpPr txBox="1"/>
          <p:nvPr/>
        </p:nvSpPr>
        <p:spPr>
          <a:xfrm>
            <a:off x="838201" y="255278"/>
            <a:ext cx="3888526" cy="11679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kern="1200" dirty="0">
                <a:latin typeface="+mj-lt"/>
                <a:ea typeface="+mj-ea"/>
                <a:cs typeface="+mj-cs"/>
              </a:rPr>
              <a:t>Top 20 Report Dates</a:t>
            </a:r>
          </a:p>
        </p:txBody>
      </p:sp>
      <p:sp>
        <p:nvSpPr>
          <p:cNvPr id="4" name="TextBox 3">
            <a:extLst>
              <a:ext uri="{FF2B5EF4-FFF2-40B4-BE49-F238E27FC236}">
                <a16:creationId xmlns:a16="http://schemas.microsoft.com/office/drawing/2014/main" id="{22449C02-0765-448F-BF30-FCF084F37354}"/>
              </a:ext>
            </a:extLst>
          </p:cNvPr>
          <p:cNvSpPr txBox="1"/>
          <p:nvPr/>
        </p:nvSpPr>
        <p:spPr>
          <a:xfrm>
            <a:off x="421258" y="1487570"/>
            <a:ext cx="7871055" cy="510633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endParaRPr lang="en-US" sz="1100" dirty="0">
              <a:cs typeface="Calibri"/>
            </a:endParaRPr>
          </a:p>
          <a:p>
            <a:pPr marL="285750" indent="-228600">
              <a:lnSpc>
                <a:spcPct val="90000"/>
              </a:lnSpc>
              <a:spcAft>
                <a:spcPts val="600"/>
              </a:spcAft>
              <a:buFont typeface="Arial" panose="020B0604020202020204" pitchFamily="34" charset="0"/>
              <a:buChar char="•"/>
            </a:pPr>
            <a:r>
              <a:rPr lang="en-US" sz="1200" b="1" dirty="0"/>
              <a:t>2011-05-04 </a:t>
            </a:r>
            <a:endParaRPr lang="en-US" sz="1200" b="1">
              <a:cs typeface="Calibri"/>
            </a:endParaRPr>
          </a:p>
          <a:p>
            <a:pPr marL="285750" indent="-228600">
              <a:lnSpc>
                <a:spcPct val="90000"/>
              </a:lnSpc>
              <a:spcAft>
                <a:spcPts val="600"/>
              </a:spcAft>
              <a:buFont typeface="Wingdings" panose="020B0604020202020204" pitchFamily="34" charset="0"/>
              <a:buChar char="Ø"/>
            </a:pPr>
            <a:r>
              <a:rPr lang="en-US" sz="1200" dirty="0"/>
              <a:t>103 of 115 were </a:t>
            </a:r>
            <a:r>
              <a:rPr lang="en-US" sz="1200" dirty="0" err="1"/>
              <a:t>Hydroxycut</a:t>
            </a:r>
            <a:r>
              <a:rPr lang="en-US" sz="1200" dirty="0"/>
              <a:t> </a:t>
            </a:r>
            <a:r>
              <a:rPr lang="en-US" sz="1200" dirty="0" err="1"/>
              <a:t>weightloss</a:t>
            </a:r>
            <a:r>
              <a:rPr lang="en-US" sz="1200" dirty="0"/>
              <a:t> </a:t>
            </a:r>
            <a:r>
              <a:rPr lang="en-US" sz="1200" dirty="0" err="1"/>
              <a:t>suppliments</a:t>
            </a:r>
            <a:r>
              <a:rPr lang="en-US" sz="1200" dirty="0"/>
              <a:t> - 05/01/2009 FDA had issued a warning to stop using the product due to health problems, liver damage, and one death</a:t>
            </a:r>
            <a:endParaRPr lang="en-US" sz="1200" dirty="0">
              <a:cs typeface="Calibri"/>
            </a:endParaRPr>
          </a:p>
          <a:p>
            <a:pPr marL="285750" indent="-228600">
              <a:lnSpc>
                <a:spcPct val="90000"/>
              </a:lnSpc>
              <a:spcAft>
                <a:spcPts val="600"/>
              </a:spcAft>
              <a:buFont typeface="Wingdings" panose="020B0604020202020204" pitchFamily="34" charset="0"/>
              <a:buChar char="Ø"/>
            </a:pPr>
            <a:r>
              <a:rPr lang="en-US" sz="1200" dirty="0"/>
              <a:t> </a:t>
            </a:r>
            <a:r>
              <a:rPr lang="en-US" sz="1200" dirty="0">
                <a:hlinkClick r:id="rId2"/>
              </a:rPr>
              <a:t>https://api.fda.gov/food/event.json?search=date_created:[20110504+TO+20110504]&amp;limit=205</a:t>
            </a:r>
            <a:endParaRPr lang="en-US" sz="1200" dirty="0">
              <a:cs typeface="Calibri"/>
            </a:endParaRPr>
          </a:p>
          <a:p>
            <a:pPr marL="285750" indent="-228600">
              <a:lnSpc>
                <a:spcPct val="90000"/>
              </a:lnSpc>
              <a:spcAft>
                <a:spcPts val="600"/>
              </a:spcAft>
              <a:buFont typeface="Arial" panose="020B0604020202020204" pitchFamily="34" charset="0"/>
              <a:buChar char="•"/>
            </a:pPr>
            <a:endParaRPr lang="en-US" sz="1200" dirty="0">
              <a:cs typeface="Calibri"/>
            </a:endParaRPr>
          </a:p>
          <a:p>
            <a:pPr marL="285750" indent="-228600">
              <a:lnSpc>
                <a:spcPct val="90000"/>
              </a:lnSpc>
              <a:spcAft>
                <a:spcPts val="600"/>
              </a:spcAft>
              <a:buFont typeface="Arial" panose="020B0604020202020204" pitchFamily="34" charset="0"/>
              <a:buChar char="•"/>
            </a:pPr>
            <a:r>
              <a:rPr lang="en-US" sz="1200" dirty="0"/>
              <a:t> </a:t>
            </a:r>
            <a:r>
              <a:rPr lang="en-US" sz="1200" b="1" dirty="0"/>
              <a:t>2017-04-18</a:t>
            </a:r>
            <a:r>
              <a:rPr lang="en-US" sz="1200" dirty="0"/>
              <a:t> </a:t>
            </a:r>
            <a:endParaRPr lang="en-US" sz="1200" dirty="0">
              <a:cs typeface="Calibri"/>
            </a:endParaRPr>
          </a:p>
          <a:p>
            <a:pPr marL="228600" indent="-171450">
              <a:lnSpc>
                <a:spcPct val="90000"/>
              </a:lnSpc>
              <a:spcAft>
                <a:spcPts val="600"/>
              </a:spcAft>
              <a:buFont typeface="Wingdings"/>
              <a:buChar char="Ø"/>
            </a:pPr>
            <a:r>
              <a:rPr lang="en-US" sz="1200" dirty="0"/>
              <a:t>171 were reports with predated date-started for Quorn Products - Feb 15,2017 report - Class action lawsuit</a:t>
            </a:r>
            <a:endParaRPr lang="en-US" sz="1200" dirty="0">
              <a:cs typeface="Calibri"/>
            </a:endParaRPr>
          </a:p>
          <a:p>
            <a:pPr marL="228600" indent="-171450">
              <a:lnSpc>
                <a:spcPct val="90000"/>
              </a:lnSpc>
              <a:spcAft>
                <a:spcPts val="600"/>
              </a:spcAft>
              <a:buFont typeface="Wingdings"/>
              <a:buChar char="Ø"/>
            </a:pPr>
            <a:r>
              <a:rPr lang="en-US" sz="1200" dirty="0"/>
              <a:t> 204 </a:t>
            </a:r>
            <a:r>
              <a:rPr lang="en-US" sz="1200" dirty="0" err="1"/>
              <a:t>repts</a:t>
            </a:r>
            <a:r>
              <a:rPr lang="en-US" sz="1200" dirty="0"/>
              <a:t>    against Quorn Food Products saying it mislead consumers into thinking that the food was mushroom based protein, when it was really made from fermented mold. Class action lawsuit was for consumers who had purchased Quorn products between Jan 26,2012, and Dec 14, 2016 - Suit started Feb 3 of 2017, ended Sept 1, 2017</a:t>
            </a:r>
            <a:endParaRPr lang="en-US" sz="1200" dirty="0">
              <a:cs typeface="Calibri"/>
            </a:endParaRPr>
          </a:p>
          <a:p>
            <a:pPr marL="228600" indent="-171450">
              <a:lnSpc>
                <a:spcPct val="90000"/>
              </a:lnSpc>
              <a:spcAft>
                <a:spcPts val="600"/>
              </a:spcAft>
              <a:buFont typeface="Wingdings"/>
              <a:buChar char="Ø"/>
            </a:pPr>
            <a:r>
              <a:rPr lang="en-US" sz="1200" dirty="0"/>
              <a:t>Case # CV 16-1346-DMG (</a:t>
            </a:r>
            <a:r>
              <a:rPr lang="en-US" sz="1200" dirty="0" err="1"/>
              <a:t>AJWx</a:t>
            </a:r>
            <a:r>
              <a:rPr lang="en-US" sz="1200" dirty="0"/>
              <a:t>) </a:t>
            </a:r>
            <a:r>
              <a:rPr lang="en-US" sz="1200" dirty="0" err="1"/>
              <a:t>Birbrower</a:t>
            </a:r>
            <a:r>
              <a:rPr lang="en-US" sz="1200" dirty="0"/>
              <a:t> v Quorn Foods, Inc.   Claimants had to file a claim by June 1, 2017</a:t>
            </a:r>
            <a:endParaRPr lang="en-US" sz="1200" dirty="0">
              <a:cs typeface="Calibri"/>
            </a:endParaRPr>
          </a:p>
          <a:p>
            <a:pPr marL="228600" indent="-171450">
              <a:lnSpc>
                <a:spcPct val="90000"/>
              </a:lnSpc>
              <a:spcAft>
                <a:spcPts val="600"/>
              </a:spcAft>
              <a:buFont typeface="Wingdings"/>
              <a:buChar char="Ø"/>
            </a:pPr>
            <a:r>
              <a:rPr lang="en-US" sz="1200" dirty="0"/>
              <a:t> </a:t>
            </a:r>
            <a:r>
              <a:rPr lang="en-US" sz="1200" dirty="0">
                <a:hlinkClick r:id="rId3"/>
              </a:rPr>
              <a:t>https://api.fda.gov/food/event.json?search=date_created:[20170418+TO+20170418]&amp;limit=205</a:t>
            </a:r>
            <a:endParaRPr lang="en-US" sz="1200" dirty="0">
              <a:cs typeface="Calibri"/>
            </a:endParaRPr>
          </a:p>
          <a:p>
            <a:pPr indent="-228600">
              <a:lnSpc>
                <a:spcPct val="90000"/>
              </a:lnSpc>
              <a:spcAft>
                <a:spcPts val="600"/>
              </a:spcAft>
              <a:buFont typeface="Arial" panose="020B0604020202020204" pitchFamily="34" charset="0"/>
              <a:buChar char="•"/>
            </a:pPr>
            <a:endParaRPr lang="en-US" sz="1200" dirty="0">
              <a:cs typeface="Calibri"/>
            </a:endParaRPr>
          </a:p>
          <a:p>
            <a:pPr marL="342900" indent="-228600">
              <a:lnSpc>
                <a:spcPct val="90000"/>
              </a:lnSpc>
              <a:spcAft>
                <a:spcPts val="600"/>
              </a:spcAft>
              <a:buFont typeface="Arial" panose="020B0604020202020204" pitchFamily="34" charset="0"/>
              <a:buChar char="•"/>
            </a:pPr>
            <a:r>
              <a:rPr lang="en-US" sz="1200" b="1" dirty="0"/>
              <a:t>2018-03-13 </a:t>
            </a:r>
            <a:endParaRPr lang="en-US" sz="1200" dirty="0">
              <a:cs typeface="Calibri"/>
            </a:endParaRPr>
          </a:p>
          <a:p>
            <a:pPr marL="285750" indent="-228600">
              <a:lnSpc>
                <a:spcPct val="90000"/>
              </a:lnSpc>
              <a:spcAft>
                <a:spcPts val="600"/>
              </a:spcAft>
              <a:buFont typeface="Wingdings" panose="020B0604020202020204" pitchFamily="34" charset="0"/>
              <a:buChar char="Ø"/>
            </a:pPr>
            <a:r>
              <a:rPr lang="en-US" sz="1200" dirty="0"/>
              <a:t>165 were reports with predated date-started of OVARIAN CANCER - ALL WERE EXEMPTION 4 - August 21, 2017</a:t>
            </a:r>
            <a:endParaRPr lang="en-US" sz="1200" dirty="0">
              <a:cs typeface="Calibri"/>
            </a:endParaRPr>
          </a:p>
          <a:p>
            <a:pPr marL="285750" indent="-228600">
              <a:lnSpc>
                <a:spcPct val="90000"/>
              </a:lnSpc>
              <a:spcAft>
                <a:spcPts val="600"/>
              </a:spcAft>
              <a:buFont typeface="Wingdings" panose="020B0604020202020204" pitchFamily="34" charset="0"/>
              <a:buChar char="Ø"/>
            </a:pPr>
            <a:r>
              <a:rPr lang="en-US" sz="1200" dirty="0"/>
              <a:t>194 </a:t>
            </a:r>
            <a:r>
              <a:rPr lang="en-US" sz="1200" dirty="0" err="1"/>
              <a:t>repts</a:t>
            </a:r>
            <a:r>
              <a:rPr lang="en-US" sz="1200" dirty="0"/>
              <a:t>    Johnson &amp; Johnson ordered to pay $417 million in talcum powder lawsuit - asbestos in the talcum powder</a:t>
            </a:r>
            <a:endParaRPr lang="en-US" sz="1200" dirty="0">
              <a:cs typeface="Calibri"/>
            </a:endParaRPr>
          </a:p>
          <a:p>
            <a:pPr marL="285750" indent="-228600">
              <a:lnSpc>
                <a:spcPct val="90000"/>
              </a:lnSpc>
              <a:spcAft>
                <a:spcPts val="600"/>
              </a:spcAft>
              <a:buFont typeface="Wingdings" panose="020B0604020202020204" pitchFamily="34" charset="0"/>
              <a:buChar char="Ø"/>
            </a:pPr>
            <a:r>
              <a:rPr lang="en-US" sz="1200" dirty="0"/>
              <a:t>As of Oct 13, 2020 - there are 20,000 lawsuits against Johnson and Johnson - Baby Powder and Shower-to-Shower</a:t>
            </a:r>
            <a:endParaRPr lang="en-US" sz="1200" dirty="0">
              <a:cs typeface="Calibri"/>
            </a:endParaRPr>
          </a:p>
          <a:p>
            <a:pPr marL="285750" indent="-228600">
              <a:lnSpc>
                <a:spcPct val="90000"/>
              </a:lnSpc>
              <a:spcAft>
                <a:spcPts val="600"/>
              </a:spcAft>
              <a:buFont typeface="Wingdings" panose="020B0604020202020204" pitchFamily="34" charset="0"/>
              <a:buChar char="Ø"/>
            </a:pPr>
            <a:r>
              <a:rPr lang="en-US" sz="1200" dirty="0">
                <a:hlinkClick r:id="rId4"/>
              </a:rPr>
              <a:t>https://api.fda.gov/food/event.json?search=date_created:[20180313+TO+20180313]&amp;limit=205</a:t>
            </a:r>
            <a:endParaRPr lang="en-US" sz="1200" dirty="0">
              <a:cs typeface="Calibri"/>
            </a:endParaRPr>
          </a:p>
          <a:p>
            <a:pPr indent="-228600">
              <a:lnSpc>
                <a:spcPct val="90000"/>
              </a:lnSpc>
              <a:spcAft>
                <a:spcPts val="600"/>
              </a:spcAft>
              <a:buFont typeface="Arial" panose="020B0604020202020204" pitchFamily="34" charset="0"/>
              <a:buChar char="•"/>
            </a:pPr>
            <a:endParaRPr lang="en-US" sz="1200" dirty="0">
              <a:cs typeface="Calibri"/>
            </a:endParaRPr>
          </a:p>
          <a:p>
            <a:pPr marL="285750" indent="-228600">
              <a:lnSpc>
                <a:spcPct val="90000"/>
              </a:lnSpc>
              <a:spcAft>
                <a:spcPts val="600"/>
              </a:spcAft>
              <a:buFont typeface="Arial" panose="020B0604020202020204" pitchFamily="34" charset="0"/>
              <a:buChar char="•"/>
            </a:pPr>
            <a:r>
              <a:rPr lang="en-US" sz="1200" b="1" dirty="0"/>
              <a:t>2020-02-21 </a:t>
            </a:r>
            <a:endParaRPr lang="en-US" sz="1200" dirty="0">
              <a:cs typeface="Calibri"/>
            </a:endParaRPr>
          </a:p>
          <a:p>
            <a:pPr marL="228600" indent="-171450">
              <a:lnSpc>
                <a:spcPct val="90000"/>
              </a:lnSpc>
              <a:spcAft>
                <a:spcPts val="600"/>
              </a:spcAft>
              <a:buFont typeface="Wingdings"/>
              <a:buChar char="Ø"/>
            </a:pPr>
            <a:r>
              <a:rPr lang="en-US" sz="1200" dirty="0"/>
              <a:t>260 vitamin products</a:t>
            </a:r>
            <a:endParaRPr lang="en-US" sz="1200" dirty="0">
              <a:cs typeface="Calibri"/>
            </a:endParaRPr>
          </a:p>
        </p:txBody>
      </p:sp>
      <p:pic>
        <p:nvPicPr>
          <p:cNvPr id="5" name="Picture 5" descr="Table&#10;&#10;Description automatically generated">
            <a:extLst>
              <a:ext uri="{FF2B5EF4-FFF2-40B4-BE49-F238E27FC236}">
                <a16:creationId xmlns:a16="http://schemas.microsoft.com/office/drawing/2014/main" id="{EF2C0BC2-A89F-4A4C-A12F-8D80E9878410}"/>
              </a:ext>
            </a:extLst>
          </p:cNvPr>
          <p:cNvPicPr>
            <a:picLocks noChangeAspect="1"/>
          </p:cNvPicPr>
          <p:nvPr/>
        </p:nvPicPr>
        <p:blipFill>
          <a:blip r:embed="rId5"/>
          <a:stretch>
            <a:fillRect/>
          </a:stretch>
        </p:blipFill>
        <p:spPr>
          <a:xfrm>
            <a:off x="8569659" y="643234"/>
            <a:ext cx="2159107" cy="5599876"/>
          </a:xfrm>
          <a:prstGeom prst="rect">
            <a:avLst/>
          </a:prstGeom>
        </p:spPr>
      </p:pic>
    </p:spTree>
    <p:extLst>
      <p:ext uri="{BB962C8B-B14F-4D97-AF65-F5344CB8AC3E}">
        <p14:creationId xmlns:p14="http://schemas.microsoft.com/office/powerpoint/2010/main" val="1608797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pie chart&#10;&#10;Description automatically generated">
            <a:extLst>
              <a:ext uri="{FF2B5EF4-FFF2-40B4-BE49-F238E27FC236}">
                <a16:creationId xmlns:a16="http://schemas.microsoft.com/office/drawing/2014/main" id="{484951F5-6185-4570-85AC-99616397ACBD}"/>
              </a:ext>
            </a:extLst>
          </p:cNvPr>
          <p:cNvPicPr>
            <a:picLocks noChangeAspect="1"/>
          </p:cNvPicPr>
          <p:nvPr/>
        </p:nvPicPr>
        <p:blipFill>
          <a:blip r:embed="rId2"/>
          <a:stretch>
            <a:fillRect/>
          </a:stretch>
        </p:blipFill>
        <p:spPr>
          <a:xfrm>
            <a:off x="1201947" y="1577799"/>
            <a:ext cx="6366294" cy="4493157"/>
          </a:xfrm>
          <a:prstGeom prst="rect">
            <a:avLst/>
          </a:prstGeom>
        </p:spPr>
      </p:pic>
      <p:pic>
        <p:nvPicPr>
          <p:cNvPr id="3" name="Picture 3" descr="Graphical user interface, application&#10;&#10;Description automatically generated">
            <a:extLst>
              <a:ext uri="{FF2B5EF4-FFF2-40B4-BE49-F238E27FC236}">
                <a16:creationId xmlns:a16="http://schemas.microsoft.com/office/drawing/2014/main" id="{EC19D090-1845-4A74-A415-4FC0AE5FB439}"/>
              </a:ext>
            </a:extLst>
          </p:cNvPr>
          <p:cNvPicPr>
            <a:picLocks noChangeAspect="1"/>
          </p:cNvPicPr>
          <p:nvPr/>
        </p:nvPicPr>
        <p:blipFill>
          <a:blip r:embed="rId3"/>
          <a:stretch>
            <a:fillRect/>
          </a:stretch>
        </p:blipFill>
        <p:spPr>
          <a:xfrm>
            <a:off x="8391796" y="2411442"/>
            <a:ext cx="2438938" cy="2135756"/>
          </a:xfrm>
          <a:prstGeom prst="rect">
            <a:avLst/>
          </a:prstGeom>
        </p:spPr>
      </p:pic>
    </p:spTree>
    <p:extLst>
      <p:ext uri="{BB962C8B-B14F-4D97-AF65-F5344CB8AC3E}">
        <p14:creationId xmlns:p14="http://schemas.microsoft.com/office/powerpoint/2010/main" val="368129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histogram&#10;&#10;Description automatically generated">
            <a:extLst>
              <a:ext uri="{FF2B5EF4-FFF2-40B4-BE49-F238E27FC236}">
                <a16:creationId xmlns:a16="http://schemas.microsoft.com/office/drawing/2014/main" id="{E7FB0FF6-4FCE-410F-BD74-1FDE3BBECD8C}"/>
              </a:ext>
            </a:extLst>
          </p:cNvPr>
          <p:cNvPicPr>
            <a:picLocks noChangeAspect="1"/>
          </p:cNvPicPr>
          <p:nvPr/>
        </p:nvPicPr>
        <p:blipFill>
          <a:blip r:embed="rId2"/>
          <a:stretch>
            <a:fillRect/>
          </a:stretch>
        </p:blipFill>
        <p:spPr>
          <a:xfrm>
            <a:off x="1590137" y="801743"/>
            <a:ext cx="8235349" cy="5096362"/>
          </a:xfrm>
          <a:prstGeom prst="rect">
            <a:avLst/>
          </a:prstGeom>
        </p:spPr>
      </p:pic>
      <p:sp>
        <p:nvSpPr>
          <p:cNvPr id="3" name="TextBox 2">
            <a:extLst>
              <a:ext uri="{FF2B5EF4-FFF2-40B4-BE49-F238E27FC236}">
                <a16:creationId xmlns:a16="http://schemas.microsoft.com/office/drawing/2014/main" id="{083E36E4-616D-4FB8-9567-A9041B1D3EBA}"/>
              </a:ext>
            </a:extLst>
          </p:cNvPr>
          <p:cNvSpPr txBox="1"/>
          <p:nvPr/>
        </p:nvSpPr>
        <p:spPr>
          <a:xfrm>
            <a:off x="1618891" y="2961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Median Age : 48 years</a:t>
            </a:r>
          </a:p>
        </p:txBody>
      </p:sp>
    </p:spTree>
    <p:extLst>
      <p:ext uri="{BB962C8B-B14F-4D97-AF65-F5344CB8AC3E}">
        <p14:creationId xmlns:p14="http://schemas.microsoft.com/office/powerpoint/2010/main" val="209409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Graphical user interface&#10;&#10;Description automatically generated">
            <a:extLst>
              <a:ext uri="{FF2B5EF4-FFF2-40B4-BE49-F238E27FC236}">
                <a16:creationId xmlns:a16="http://schemas.microsoft.com/office/drawing/2014/main" id="{8626BBE1-DC48-44AF-91ED-67A1ABE8A49A}"/>
              </a:ext>
            </a:extLst>
          </p:cNvPr>
          <p:cNvPicPr>
            <a:picLocks noChangeAspect="1"/>
          </p:cNvPicPr>
          <p:nvPr/>
        </p:nvPicPr>
        <p:blipFill>
          <a:blip r:embed="rId2"/>
          <a:stretch>
            <a:fillRect/>
          </a:stretch>
        </p:blipFill>
        <p:spPr>
          <a:xfrm>
            <a:off x="427807" y="915284"/>
            <a:ext cx="7175099" cy="4624865"/>
          </a:xfrm>
          <a:prstGeom prst="rect">
            <a:avLst/>
          </a:prstGeom>
        </p:spPr>
      </p:pic>
      <p:pic>
        <p:nvPicPr>
          <p:cNvPr id="2" name="Picture 4" descr="Table&#10;&#10;Description automatically generated">
            <a:extLst>
              <a:ext uri="{FF2B5EF4-FFF2-40B4-BE49-F238E27FC236}">
                <a16:creationId xmlns:a16="http://schemas.microsoft.com/office/drawing/2014/main" id="{61DFDBCF-D0CD-4609-BAC7-ECA7A5EA8E0F}"/>
              </a:ext>
            </a:extLst>
          </p:cNvPr>
          <p:cNvPicPr>
            <a:picLocks noChangeAspect="1"/>
          </p:cNvPicPr>
          <p:nvPr/>
        </p:nvPicPr>
        <p:blipFill>
          <a:blip r:embed="rId3"/>
          <a:stretch>
            <a:fillRect/>
          </a:stretch>
        </p:blipFill>
        <p:spPr>
          <a:xfrm>
            <a:off x="7809619" y="1886672"/>
            <a:ext cx="3738913" cy="2452052"/>
          </a:xfrm>
          <a:prstGeom prst="rect">
            <a:avLst/>
          </a:prstGeom>
        </p:spPr>
      </p:pic>
      <p:sp>
        <p:nvSpPr>
          <p:cNvPr id="3" name="TextBox 2">
            <a:extLst>
              <a:ext uri="{FF2B5EF4-FFF2-40B4-BE49-F238E27FC236}">
                <a16:creationId xmlns:a16="http://schemas.microsoft.com/office/drawing/2014/main" id="{D05389CC-6B16-451A-BD94-85A7CF581377}"/>
              </a:ext>
            </a:extLst>
          </p:cNvPr>
          <p:cNvSpPr txBox="1"/>
          <p:nvPr/>
        </p:nvSpPr>
        <p:spPr>
          <a:xfrm>
            <a:off x="324929" y="324928"/>
            <a:ext cx="110101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cs typeface="Calibri" panose="020F0502020204030204"/>
            </a:endParaRPr>
          </a:p>
        </p:txBody>
      </p:sp>
    </p:spTree>
    <p:extLst>
      <p:ext uri="{BB962C8B-B14F-4D97-AF65-F5344CB8AC3E}">
        <p14:creationId xmlns:p14="http://schemas.microsoft.com/office/powerpoint/2010/main" val="29835585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OpenFDA  Food, Dietary Supplement, and Cosmetic Adverse Events API</vt:lpstr>
      <vt:lpstr>PowerPoint Presentation</vt:lpstr>
      <vt:lpstr>PowerPoint Presentation</vt:lpstr>
      <vt:lpstr>Understanding the API 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72</cp:revision>
  <dcterms:created xsi:type="dcterms:W3CDTF">2021-04-27T16:19:34Z</dcterms:created>
  <dcterms:modified xsi:type="dcterms:W3CDTF">2021-04-28T16:05:25Z</dcterms:modified>
</cp:coreProperties>
</file>