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6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1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3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9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30BD-5468-4523-8DBB-DBBF6D15A26E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E736-991E-492B-A702-006079E25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202315007 </a:t>
            </a:r>
            <a:r>
              <a:rPr lang="ko-KR" altLang="en-US" dirty="0" err="1" smtClean="0"/>
              <a:t>박승민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4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7146" y="1825625"/>
            <a:ext cx="5536653" cy="4351338"/>
          </a:xfrm>
        </p:spPr>
        <p:txBody>
          <a:bodyPr/>
          <a:lstStyle/>
          <a:p>
            <a:r>
              <a:rPr lang="en-US" altLang="ko-KR" dirty="0" smtClean="0"/>
              <a:t>Half-Bridge DC </a:t>
            </a:r>
            <a:r>
              <a:rPr lang="ko-KR" altLang="en-US" dirty="0" smtClean="0"/>
              <a:t>모터 제어 회로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모터를 동시 구동 가능</a:t>
            </a:r>
            <a:endParaRPr lang="en-US" altLang="ko-KR" dirty="0" smtClean="0"/>
          </a:p>
          <a:p>
            <a:r>
              <a:rPr lang="ko-KR" altLang="en-US" dirty="0" smtClean="0"/>
              <a:t>모터 구동 입력 전압</a:t>
            </a:r>
            <a:r>
              <a:rPr lang="en-US" altLang="ko-KR" dirty="0" smtClean="0"/>
              <a:t>:4.7~24v</a:t>
            </a:r>
          </a:p>
          <a:p>
            <a:r>
              <a:rPr lang="ko-KR" altLang="en-US" dirty="0" smtClean="0"/>
              <a:t>온도</a:t>
            </a:r>
            <a:r>
              <a:rPr lang="en-US" altLang="ko-KR" dirty="0" smtClean="0"/>
              <a:t>:25~130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err="1" smtClean="0"/>
              <a:t>최대전류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채널당 </a:t>
            </a:r>
            <a:r>
              <a:rPr lang="en-US" altLang="ko-KR" dirty="0" smtClean="0"/>
              <a:t>2A</a:t>
            </a:r>
          </a:p>
          <a:p>
            <a:r>
              <a:rPr lang="en-US" altLang="ko-KR" dirty="0" smtClean="0"/>
              <a:t>Logic 0V </a:t>
            </a:r>
            <a:r>
              <a:rPr lang="ko-KR" altLang="en-US" dirty="0" smtClean="0"/>
              <a:t>최대 전압</a:t>
            </a:r>
            <a:r>
              <a:rPr lang="en-US" altLang="ko-KR" dirty="0" smtClean="0"/>
              <a:t>:1.5V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78947" cy="44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9592" y="1825625"/>
            <a:ext cx="5684208" cy="4351338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Output A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Output 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에 각각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DC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모터를 연결한다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+12V Power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단자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모터 작동용 메인 전원을 연결하는 곳이다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Power GND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공통 접지단자로서 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GND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단자와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+12V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전원의 마이너스 접지를 함께 연결한다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9" y="1825625"/>
            <a:ext cx="4782913" cy="47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사용방법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896"/>
            <a:ext cx="437444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1140" y="4496844"/>
            <a:ext cx="5736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Ubuntu Condensed"/>
              </a:rPr>
              <a:t>Input</a:t>
            </a:r>
            <a:r>
              <a:rPr lang="ko-KR" altLang="en-US" b="1">
                <a:solidFill>
                  <a:srgbClr val="000000"/>
                </a:solidFill>
                <a:latin typeface="Ubuntu Condensed"/>
              </a:rPr>
              <a:t>단자 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방향을 제어하기 위한 신호선으로서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IN1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과 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IN2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는 모터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의 방향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, IN3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IN4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는 모터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B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의 방향을 제어하기 위한 것이다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.  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즉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IN1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과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IN2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를 각각 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HIGH,LOW 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로 주었을 때와 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LOW,HIGH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로 주었을 때는 모터의 진행방향이 반대로 되게 된다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.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1140" y="1878904"/>
            <a:ext cx="5561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A Enable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B Enable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단자 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각각 모터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출력을 제어하는 신호선이고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제어가 가능하다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점퍼스위치가 연결되어 있는 상태는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5V HIGH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가 되어 최대출력으로 연결하라는 의미이고 속도제어가 필요할 경우 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핀에 연결하여 적절한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값을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25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아두이노와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630"/>
            <a:ext cx="5888041" cy="3482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679" y="1903630"/>
            <a:ext cx="4171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이와 같이 전원을 연결하고 </a:t>
            </a:r>
            <a:r>
              <a:rPr lang="en-US" altLang="ko-KR" dirty="0" err="1" smtClean="0"/>
              <a:t>Enalble</a:t>
            </a:r>
            <a:r>
              <a:rPr lang="en-US" altLang="ko-KR" dirty="0" smtClean="0"/>
              <a:t>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Enable 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PWN</a:t>
            </a:r>
            <a:r>
              <a:rPr lang="ko-KR" altLang="en-US" dirty="0" smtClean="0"/>
              <a:t>용 핀에 연결한다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단자들은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디지털 출력 핀에 연결한다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9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Ubuntu Condensed</vt:lpstr>
      <vt:lpstr>맑은 고딕</vt:lpstr>
      <vt:lpstr>Arial</vt:lpstr>
      <vt:lpstr>Office 테마</vt:lpstr>
      <vt:lpstr>L298N 사용법</vt:lpstr>
      <vt:lpstr>L298N</vt:lpstr>
      <vt:lpstr>사용법</vt:lpstr>
      <vt:lpstr>사용방법2</vt:lpstr>
      <vt:lpstr>아두이노와 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1</cp:revision>
  <dcterms:created xsi:type="dcterms:W3CDTF">2023-04-10T04:30:57Z</dcterms:created>
  <dcterms:modified xsi:type="dcterms:W3CDTF">2023-04-10T04:31:06Z</dcterms:modified>
</cp:coreProperties>
</file>