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8" r:id="rId6"/>
    <p:sldId id="264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4FDF9B-DB83-4BE3-805A-EC626B21968E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BC9F73-A985-47B7-A720-6E4753512832}">
      <dgm:prSet phldrT="[Text]"/>
      <dgm:spPr/>
      <dgm:t>
        <a:bodyPr/>
        <a:lstStyle/>
        <a:p>
          <a:r>
            <a:rPr lang="en-US" dirty="0"/>
            <a:t>Retrieve SNAP data from U.S. Department of Agriculture website</a:t>
          </a:r>
        </a:p>
      </dgm:t>
    </dgm:pt>
    <dgm:pt modelId="{46925E18-B7F6-4C58-A81E-08C74D32D4EA}" type="parTrans" cxnId="{0A8CABEF-D5BB-4994-9B77-75186E3B536C}">
      <dgm:prSet/>
      <dgm:spPr/>
      <dgm:t>
        <a:bodyPr/>
        <a:lstStyle/>
        <a:p>
          <a:endParaRPr lang="en-US"/>
        </a:p>
      </dgm:t>
    </dgm:pt>
    <dgm:pt modelId="{8F22567A-9C7B-4557-B031-548659DA8E70}" type="sibTrans" cxnId="{0A8CABEF-D5BB-4994-9B77-75186E3B536C}">
      <dgm:prSet/>
      <dgm:spPr/>
      <dgm:t>
        <a:bodyPr/>
        <a:lstStyle/>
        <a:p>
          <a:endParaRPr lang="en-US"/>
        </a:p>
      </dgm:t>
    </dgm:pt>
    <dgm:pt modelId="{DDDAC72D-DF5D-4D69-926D-4720AD501E63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EE21606E-98C4-4E86-B9E6-8B6A4017E080}" type="parTrans" cxnId="{DC0962B7-2EFB-4160-8101-B0EEBDE011DB}">
      <dgm:prSet/>
      <dgm:spPr/>
      <dgm:t>
        <a:bodyPr/>
        <a:lstStyle/>
        <a:p>
          <a:endParaRPr lang="en-US"/>
        </a:p>
      </dgm:t>
    </dgm:pt>
    <dgm:pt modelId="{D3C9E1B6-626B-41A2-96A6-4949179B3849}" type="sibTrans" cxnId="{DC0962B7-2EFB-4160-8101-B0EEBDE011DB}">
      <dgm:prSet/>
      <dgm:spPr/>
      <dgm:t>
        <a:bodyPr/>
        <a:lstStyle/>
        <a:p>
          <a:endParaRPr lang="en-US"/>
        </a:p>
      </dgm:t>
    </dgm:pt>
    <dgm:pt modelId="{58CF34D9-D263-4C70-B6CC-2C04A76F3864}">
      <dgm:prSet phldrT="[Text]"/>
      <dgm:spPr/>
      <dgm:t>
        <a:bodyPr/>
        <a:lstStyle/>
        <a:p>
          <a:r>
            <a:rPr lang="en-US" dirty="0"/>
            <a:t>Machine Learning Modeling</a:t>
          </a:r>
        </a:p>
      </dgm:t>
    </dgm:pt>
    <dgm:pt modelId="{42DB83FC-D5C9-4F03-BA73-7A09FC21DE47}" type="parTrans" cxnId="{38F1D979-1204-4FE5-BC72-7D0715D9A847}">
      <dgm:prSet/>
      <dgm:spPr/>
      <dgm:t>
        <a:bodyPr/>
        <a:lstStyle/>
        <a:p>
          <a:endParaRPr lang="en-US"/>
        </a:p>
      </dgm:t>
    </dgm:pt>
    <dgm:pt modelId="{1ABE37EC-46A9-4D71-87EC-941D71C10099}" type="sibTrans" cxnId="{38F1D979-1204-4FE5-BC72-7D0715D9A847}">
      <dgm:prSet/>
      <dgm:spPr/>
      <dgm:t>
        <a:bodyPr/>
        <a:lstStyle/>
        <a:p>
          <a:endParaRPr lang="en-US"/>
        </a:p>
      </dgm:t>
    </dgm:pt>
    <dgm:pt modelId="{9937C5C6-C1F2-4820-9940-76D3F12A8472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9D01064-909A-4B4F-BF8E-9D0CE06CD9CA}" type="parTrans" cxnId="{096D3848-5EE9-40B0-B2EB-47BD463AED8A}">
      <dgm:prSet/>
      <dgm:spPr/>
      <dgm:t>
        <a:bodyPr/>
        <a:lstStyle/>
        <a:p>
          <a:endParaRPr lang="en-US"/>
        </a:p>
      </dgm:t>
    </dgm:pt>
    <dgm:pt modelId="{B5266CCC-BC6A-4FD6-A3E8-F6D88301E301}" type="sibTrans" cxnId="{096D3848-5EE9-40B0-B2EB-47BD463AED8A}">
      <dgm:prSet/>
      <dgm:spPr/>
      <dgm:t>
        <a:bodyPr/>
        <a:lstStyle/>
        <a:p>
          <a:endParaRPr lang="en-US"/>
        </a:p>
      </dgm:t>
    </dgm:pt>
    <dgm:pt modelId="{9587464C-D2A1-4900-9C43-8ABAA0693763}" type="pres">
      <dgm:prSet presAssocID="{764FDF9B-DB83-4BE3-805A-EC626B21968E}" presName="Name0" presStyleCnt="0">
        <dgm:presLayoutVars>
          <dgm:dir/>
          <dgm:resizeHandles val="exact"/>
        </dgm:presLayoutVars>
      </dgm:prSet>
      <dgm:spPr/>
    </dgm:pt>
    <dgm:pt modelId="{390FDC59-9D98-4347-BDDA-A0FE5933A13F}" type="pres">
      <dgm:prSet presAssocID="{6FBC9F73-A985-47B7-A720-6E4753512832}" presName="node" presStyleLbl="node1" presStyleIdx="0" presStyleCnt="4">
        <dgm:presLayoutVars>
          <dgm:bulletEnabled val="1"/>
        </dgm:presLayoutVars>
      </dgm:prSet>
      <dgm:spPr/>
    </dgm:pt>
    <dgm:pt modelId="{8AAC51EC-D82F-426C-AA90-914C865E79A0}" type="pres">
      <dgm:prSet presAssocID="{8F22567A-9C7B-4557-B031-548659DA8E70}" presName="sibTrans" presStyleLbl="sibTrans2D1" presStyleIdx="0" presStyleCnt="3"/>
      <dgm:spPr/>
    </dgm:pt>
    <dgm:pt modelId="{45229270-51F6-4691-8D07-1BAE0988245A}" type="pres">
      <dgm:prSet presAssocID="{8F22567A-9C7B-4557-B031-548659DA8E70}" presName="connectorText" presStyleLbl="sibTrans2D1" presStyleIdx="0" presStyleCnt="3"/>
      <dgm:spPr/>
    </dgm:pt>
    <dgm:pt modelId="{BA81BD9C-32F7-4965-8EE1-1565C9E60876}" type="pres">
      <dgm:prSet presAssocID="{DDDAC72D-DF5D-4D69-926D-4720AD501E63}" presName="node" presStyleLbl="node1" presStyleIdx="1" presStyleCnt="4">
        <dgm:presLayoutVars>
          <dgm:bulletEnabled val="1"/>
        </dgm:presLayoutVars>
      </dgm:prSet>
      <dgm:spPr/>
    </dgm:pt>
    <dgm:pt modelId="{735185F8-B22F-44F5-9517-9C109127FA0A}" type="pres">
      <dgm:prSet presAssocID="{D3C9E1B6-626B-41A2-96A6-4949179B3849}" presName="sibTrans" presStyleLbl="sibTrans2D1" presStyleIdx="1" presStyleCnt="3"/>
      <dgm:spPr/>
    </dgm:pt>
    <dgm:pt modelId="{3079B9D5-9378-4769-803C-6342082FDC27}" type="pres">
      <dgm:prSet presAssocID="{D3C9E1B6-626B-41A2-96A6-4949179B3849}" presName="connectorText" presStyleLbl="sibTrans2D1" presStyleIdx="1" presStyleCnt="3"/>
      <dgm:spPr/>
    </dgm:pt>
    <dgm:pt modelId="{2C87A6FA-361B-4F3E-B0DF-E0047B714B24}" type="pres">
      <dgm:prSet presAssocID="{9937C5C6-C1F2-4820-9940-76D3F12A8472}" presName="node" presStyleLbl="node1" presStyleIdx="2" presStyleCnt="4">
        <dgm:presLayoutVars>
          <dgm:bulletEnabled val="1"/>
        </dgm:presLayoutVars>
      </dgm:prSet>
      <dgm:spPr/>
    </dgm:pt>
    <dgm:pt modelId="{E7157298-749F-420D-8D96-BE6D997D70B6}" type="pres">
      <dgm:prSet presAssocID="{B5266CCC-BC6A-4FD6-A3E8-F6D88301E301}" presName="sibTrans" presStyleLbl="sibTrans2D1" presStyleIdx="2" presStyleCnt="3"/>
      <dgm:spPr/>
    </dgm:pt>
    <dgm:pt modelId="{6EC1C4BB-2232-40E0-ADCF-F4EF682DC7A6}" type="pres">
      <dgm:prSet presAssocID="{B5266CCC-BC6A-4FD6-A3E8-F6D88301E301}" presName="connectorText" presStyleLbl="sibTrans2D1" presStyleIdx="2" presStyleCnt="3"/>
      <dgm:spPr/>
    </dgm:pt>
    <dgm:pt modelId="{5CDD8EA0-7D7C-4B61-B9A1-046D689F7FFE}" type="pres">
      <dgm:prSet presAssocID="{58CF34D9-D263-4C70-B6CC-2C04A76F3864}" presName="node" presStyleLbl="node1" presStyleIdx="3" presStyleCnt="4">
        <dgm:presLayoutVars>
          <dgm:bulletEnabled val="1"/>
        </dgm:presLayoutVars>
      </dgm:prSet>
      <dgm:spPr/>
    </dgm:pt>
  </dgm:ptLst>
  <dgm:cxnLst>
    <dgm:cxn modelId="{3F89C811-2111-4E7A-9FCA-872DD85BF316}" type="presOf" srcId="{9937C5C6-C1F2-4820-9940-76D3F12A8472}" destId="{2C87A6FA-361B-4F3E-B0DF-E0047B714B24}" srcOrd="0" destOrd="0" presId="urn:microsoft.com/office/officeart/2005/8/layout/process1"/>
    <dgm:cxn modelId="{A336342B-EC4B-4E67-B51D-DBEA9FDAD73C}" type="presOf" srcId="{58CF34D9-D263-4C70-B6CC-2C04A76F3864}" destId="{5CDD8EA0-7D7C-4B61-B9A1-046D689F7FFE}" srcOrd="0" destOrd="0" presId="urn:microsoft.com/office/officeart/2005/8/layout/process1"/>
    <dgm:cxn modelId="{75F9F842-D2A4-4610-AC28-DECDA34ACB81}" type="presOf" srcId="{8F22567A-9C7B-4557-B031-548659DA8E70}" destId="{45229270-51F6-4691-8D07-1BAE0988245A}" srcOrd="1" destOrd="0" presId="urn:microsoft.com/office/officeart/2005/8/layout/process1"/>
    <dgm:cxn modelId="{096D3848-5EE9-40B0-B2EB-47BD463AED8A}" srcId="{764FDF9B-DB83-4BE3-805A-EC626B21968E}" destId="{9937C5C6-C1F2-4820-9940-76D3F12A8472}" srcOrd="2" destOrd="0" parTransId="{59D01064-909A-4B4F-BF8E-9D0CE06CD9CA}" sibTransId="{B5266CCC-BC6A-4FD6-A3E8-F6D88301E301}"/>
    <dgm:cxn modelId="{38F1D979-1204-4FE5-BC72-7D0715D9A847}" srcId="{764FDF9B-DB83-4BE3-805A-EC626B21968E}" destId="{58CF34D9-D263-4C70-B6CC-2C04A76F3864}" srcOrd="3" destOrd="0" parTransId="{42DB83FC-D5C9-4F03-BA73-7A09FC21DE47}" sibTransId="{1ABE37EC-46A9-4D71-87EC-941D71C10099}"/>
    <dgm:cxn modelId="{5C96F98A-754C-4E80-B1EE-BBBA00C5DF0A}" type="presOf" srcId="{8F22567A-9C7B-4557-B031-548659DA8E70}" destId="{8AAC51EC-D82F-426C-AA90-914C865E79A0}" srcOrd="0" destOrd="0" presId="urn:microsoft.com/office/officeart/2005/8/layout/process1"/>
    <dgm:cxn modelId="{D6B20E96-6848-4853-8DD7-654844EF75D4}" type="presOf" srcId="{B5266CCC-BC6A-4FD6-A3E8-F6D88301E301}" destId="{6EC1C4BB-2232-40E0-ADCF-F4EF682DC7A6}" srcOrd="1" destOrd="0" presId="urn:microsoft.com/office/officeart/2005/8/layout/process1"/>
    <dgm:cxn modelId="{68CA8396-0B01-4511-9F73-BD3E02932015}" type="presOf" srcId="{D3C9E1B6-626B-41A2-96A6-4949179B3849}" destId="{735185F8-B22F-44F5-9517-9C109127FA0A}" srcOrd="0" destOrd="0" presId="urn:microsoft.com/office/officeart/2005/8/layout/process1"/>
    <dgm:cxn modelId="{86A1EAA6-E128-4D4D-8504-B183DD2914BF}" type="presOf" srcId="{6FBC9F73-A985-47B7-A720-6E4753512832}" destId="{390FDC59-9D98-4347-BDDA-A0FE5933A13F}" srcOrd="0" destOrd="0" presId="urn:microsoft.com/office/officeart/2005/8/layout/process1"/>
    <dgm:cxn modelId="{7B7CEDB2-55C1-41D1-A0E4-E0FE86229A17}" type="presOf" srcId="{DDDAC72D-DF5D-4D69-926D-4720AD501E63}" destId="{BA81BD9C-32F7-4965-8EE1-1565C9E60876}" srcOrd="0" destOrd="0" presId="urn:microsoft.com/office/officeart/2005/8/layout/process1"/>
    <dgm:cxn modelId="{DC0962B7-2EFB-4160-8101-B0EEBDE011DB}" srcId="{764FDF9B-DB83-4BE3-805A-EC626B21968E}" destId="{DDDAC72D-DF5D-4D69-926D-4720AD501E63}" srcOrd="1" destOrd="0" parTransId="{EE21606E-98C4-4E86-B9E6-8B6A4017E080}" sibTransId="{D3C9E1B6-626B-41A2-96A6-4949179B3849}"/>
    <dgm:cxn modelId="{3F800FD8-F7F2-4848-A344-2B5F180573D1}" type="presOf" srcId="{764FDF9B-DB83-4BE3-805A-EC626B21968E}" destId="{9587464C-D2A1-4900-9C43-8ABAA0693763}" srcOrd="0" destOrd="0" presId="urn:microsoft.com/office/officeart/2005/8/layout/process1"/>
    <dgm:cxn modelId="{0A8CABEF-D5BB-4994-9B77-75186E3B536C}" srcId="{764FDF9B-DB83-4BE3-805A-EC626B21968E}" destId="{6FBC9F73-A985-47B7-A720-6E4753512832}" srcOrd="0" destOrd="0" parTransId="{46925E18-B7F6-4C58-A81E-08C74D32D4EA}" sibTransId="{8F22567A-9C7B-4557-B031-548659DA8E70}"/>
    <dgm:cxn modelId="{E95D13F7-37EB-46A9-B635-05BBB00F7CB5}" type="presOf" srcId="{B5266CCC-BC6A-4FD6-A3E8-F6D88301E301}" destId="{E7157298-749F-420D-8D96-BE6D997D70B6}" srcOrd="0" destOrd="0" presId="urn:microsoft.com/office/officeart/2005/8/layout/process1"/>
    <dgm:cxn modelId="{D6F3EAFF-FC65-41D6-A7A0-EB0214B836E0}" type="presOf" srcId="{D3C9E1B6-626B-41A2-96A6-4949179B3849}" destId="{3079B9D5-9378-4769-803C-6342082FDC27}" srcOrd="1" destOrd="0" presId="urn:microsoft.com/office/officeart/2005/8/layout/process1"/>
    <dgm:cxn modelId="{04DA74B8-9B00-467C-B385-A22BE1BE1265}" type="presParOf" srcId="{9587464C-D2A1-4900-9C43-8ABAA0693763}" destId="{390FDC59-9D98-4347-BDDA-A0FE5933A13F}" srcOrd="0" destOrd="0" presId="urn:microsoft.com/office/officeart/2005/8/layout/process1"/>
    <dgm:cxn modelId="{EEA671CE-8F98-4E8F-828A-11CC06ED5EE6}" type="presParOf" srcId="{9587464C-D2A1-4900-9C43-8ABAA0693763}" destId="{8AAC51EC-D82F-426C-AA90-914C865E79A0}" srcOrd="1" destOrd="0" presId="urn:microsoft.com/office/officeart/2005/8/layout/process1"/>
    <dgm:cxn modelId="{57F203BF-29D7-4C2D-9F4E-DE56D31E1832}" type="presParOf" srcId="{8AAC51EC-D82F-426C-AA90-914C865E79A0}" destId="{45229270-51F6-4691-8D07-1BAE0988245A}" srcOrd="0" destOrd="0" presId="urn:microsoft.com/office/officeart/2005/8/layout/process1"/>
    <dgm:cxn modelId="{E5F13B1E-1163-416A-A1E6-E50130A7AAD8}" type="presParOf" srcId="{9587464C-D2A1-4900-9C43-8ABAA0693763}" destId="{BA81BD9C-32F7-4965-8EE1-1565C9E60876}" srcOrd="2" destOrd="0" presId="urn:microsoft.com/office/officeart/2005/8/layout/process1"/>
    <dgm:cxn modelId="{A656CA37-4D7E-4AED-98EC-A5123E1901C0}" type="presParOf" srcId="{9587464C-D2A1-4900-9C43-8ABAA0693763}" destId="{735185F8-B22F-44F5-9517-9C109127FA0A}" srcOrd="3" destOrd="0" presId="urn:microsoft.com/office/officeart/2005/8/layout/process1"/>
    <dgm:cxn modelId="{2BCDFF7B-83C4-4197-9F9C-EAB2CFB2984B}" type="presParOf" srcId="{735185F8-B22F-44F5-9517-9C109127FA0A}" destId="{3079B9D5-9378-4769-803C-6342082FDC27}" srcOrd="0" destOrd="0" presId="urn:microsoft.com/office/officeart/2005/8/layout/process1"/>
    <dgm:cxn modelId="{2B869C56-C92F-4855-BD46-FEB71AC197AA}" type="presParOf" srcId="{9587464C-D2A1-4900-9C43-8ABAA0693763}" destId="{2C87A6FA-361B-4F3E-B0DF-E0047B714B24}" srcOrd="4" destOrd="0" presId="urn:microsoft.com/office/officeart/2005/8/layout/process1"/>
    <dgm:cxn modelId="{4BC6B16F-F6EB-4E3D-B6AB-1AFC05CE5936}" type="presParOf" srcId="{9587464C-D2A1-4900-9C43-8ABAA0693763}" destId="{E7157298-749F-420D-8D96-BE6D997D70B6}" srcOrd="5" destOrd="0" presId="urn:microsoft.com/office/officeart/2005/8/layout/process1"/>
    <dgm:cxn modelId="{D9943F18-241D-43BD-A51A-95F59AC95441}" type="presParOf" srcId="{E7157298-749F-420D-8D96-BE6D997D70B6}" destId="{6EC1C4BB-2232-40E0-ADCF-F4EF682DC7A6}" srcOrd="0" destOrd="0" presId="urn:microsoft.com/office/officeart/2005/8/layout/process1"/>
    <dgm:cxn modelId="{E91622BF-0952-44A0-9FBF-00B7F95EBB6B}" type="presParOf" srcId="{9587464C-D2A1-4900-9C43-8ABAA0693763}" destId="{5CDD8EA0-7D7C-4B61-B9A1-046D689F7FF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A192E-AA39-44DA-8879-9D6E3C834E94}" type="doc">
      <dgm:prSet loTypeId="urn:diagrams.loki3.com/VaryingWidth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24CE4-729E-4EB8-9FCD-2878DD5FAE8D}">
      <dgm:prSet phldrT="[Text]" custT="1"/>
      <dgm:spPr/>
      <dgm:t>
        <a:bodyPr/>
        <a:lstStyle/>
        <a:p>
          <a:r>
            <a:rPr lang="en-US" sz="2000" dirty="0"/>
            <a:t>SQL database</a:t>
          </a:r>
        </a:p>
      </dgm:t>
    </dgm:pt>
    <dgm:pt modelId="{715C9B11-9E80-4C19-AE4E-4B2D34BB4710}" type="parTrans" cxnId="{50EA2EDE-B75C-46BB-B0E2-AEF8FA51B8D2}">
      <dgm:prSet/>
      <dgm:spPr/>
      <dgm:t>
        <a:bodyPr/>
        <a:lstStyle/>
        <a:p>
          <a:endParaRPr lang="en-US"/>
        </a:p>
      </dgm:t>
    </dgm:pt>
    <dgm:pt modelId="{12D78214-E52B-4E63-AF58-941CAB6A1304}" type="sibTrans" cxnId="{50EA2EDE-B75C-46BB-B0E2-AEF8FA51B8D2}">
      <dgm:prSet/>
      <dgm:spPr/>
      <dgm:t>
        <a:bodyPr/>
        <a:lstStyle/>
        <a:p>
          <a:endParaRPr lang="en-US"/>
        </a:p>
      </dgm:t>
    </dgm:pt>
    <dgm:pt modelId="{F80F3082-AAAF-4AEF-A289-689504D8343E}">
      <dgm:prSet phldrT="[Text]" custT="1"/>
      <dgm:spPr/>
      <dgm:t>
        <a:bodyPr/>
        <a:lstStyle/>
        <a:p>
          <a:r>
            <a:rPr lang="en-US" sz="2000" dirty="0"/>
            <a:t>.csv</a:t>
          </a:r>
        </a:p>
      </dgm:t>
    </dgm:pt>
    <dgm:pt modelId="{3A338C75-C787-42D2-AE80-5A130A9281A4}" type="parTrans" cxnId="{D272E95B-324C-4BFD-A690-801991EB9CFC}">
      <dgm:prSet/>
      <dgm:spPr/>
      <dgm:t>
        <a:bodyPr/>
        <a:lstStyle/>
        <a:p>
          <a:endParaRPr lang="en-US"/>
        </a:p>
      </dgm:t>
    </dgm:pt>
    <dgm:pt modelId="{E58905CF-2416-425E-9278-153626893D73}" type="sibTrans" cxnId="{D272E95B-324C-4BFD-A690-801991EB9CFC}">
      <dgm:prSet/>
      <dgm:spPr/>
      <dgm:t>
        <a:bodyPr/>
        <a:lstStyle/>
        <a:p>
          <a:endParaRPr lang="en-US"/>
        </a:p>
      </dgm:t>
    </dgm:pt>
    <dgm:pt modelId="{5D54A0CF-B212-4114-96F7-9B490D3BE22E}" type="pres">
      <dgm:prSet presAssocID="{1A1A192E-AA39-44DA-8879-9D6E3C834E94}" presName="Name0" presStyleCnt="0">
        <dgm:presLayoutVars>
          <dgm:resizeHandles/>
        </dgm:presLayoutVars>
      </dgm:prSet>
      <dgm:spPr/>
    </dgm:pt>
    <dgm:pt modelId="{F95EF089-7692-42B3-81BC-5317EAFF55D2}" type="pres">
      <dgm:prSet presAssocID="{A1D24CE4-729E-4EB8-9FCD-2878DD5FAE8D}" presName="text" presStyleLbl="node1" presStyleIdx="0" presStyleCnt="2">
        <dgm:presLayoutVars>
          <dgm:bulletEnabled val="1"/>
        </dgm:presLayoutVars>
      </dgm:prSet>
      <dgm:spPr/>
    </dgm:pt>
    <dgm:pt modelId="{B99A83F0-3667-46DF-BD8B-6DA795B08034}" type="pres">
      <dgm:prSet presAssocID="{12D78214-E52B-4E63-AF58-941CAB6A1304}" presName="space" presStyleCnt="0"/>
      <dgm:spPr/>
    </dgm:pt>
    <dgm:pt modelId="{BCEB1355-DD17-47C7-AE18-1A7197D61113}" type="pres">
      <dgm:prSet presAssocID="{F80F3082-AAAF-4AEF-A289-689504D8343E}" presName="text" presStyleLbl="node1" presStyleIdx="1" presStyleCnt="2" custLinFactNeighborY="55864">
        <dgm:presLayoutVars>
          <dgm:bulletEnabled val="1"/>
        </dgm:presLayoutVars>
      </dgm:prSet>
      <dgm:spPr/>
    </dgm:pt>
  </dgm:ptLst>
  <dgm:cxnLst>
    <dgm:cxn modelId="{3518DC29-2366-4552-9B56-17577304B4FE}" type="presOf" srcId="{F80F3082-AAAF-4AEF-A289-689504D8343E}" destId="{BCEB1355-DD17-47C7-AE18-1A7197D61113}" srcOrd="0" destOrd="0" presId="urn:diagrams.loki3.com/VaryingWidthList"/>
    <dgm:cxn modelId="{D272E95B-324C-4BFD-A690-801991EB9CFC}" srcId="{1A1A192E-AA39-44DA-8879-9D6E3C834E94}" destId="{F80F3082-AAAF-4AEF-A289-689504D8343E}" srcOrd="1" destOrd="0" parTransId="{3A338C75-C787-42D2-AE80-5A130A9281A4}" sibTransId="{E58905CF-2416-425E-9278-153626893D73}"/>
    <dgm:cxn modelId="{C203B19B-2E30-431B-AA3B-895A2BEFC7DA}" type="presOf" srcId="{A1D24CE4-729E-4EB8-9FCD-2878DD5FAE8D}" destId="{F95EF089-7692-42B3-81BC-5317EAFF55D2}" srcOrd="0" destOrd="0" presId="urn:diagrams.loki3.com/VaryingWidthList"/>
    <dgm:cxn modelId="{AC63E09E-F640-420B-93B9-25896B9DDD80}" type="presOf" srcId="{1A1A192E-AA39-44DA-8879-9D6E3C834E94}" destId="{5D54A0CF-B212-4114-96F7-9B490D3BE22E}" srcOrd="0" destOrd="0" presId="urn:diagrams.loki3.com/VaryingWidthList"/>
    <dgm:cxn modelId="{50EA2EDE-B75C-46BB-B0E2-AEF8FA51B8D2}" srcId="{1A1A192E-AA39-44DA-8879-9D6E3C834E94}" destId="{A1D24CE4-729E-4EB8-9FCD-2878DD5FAE8D}" srcOrd="0" destOrd="0" parTransId="{715C9B11-9E80-4C19-AE4E-4B2D34BB4710}" sibTransId="{12D78214-E52B-4E63-AF58-941CAB6A1304}"/>
    <dgm:cxn modelId="{19E19834-857A-4AAD-B3DE-C9F8C17EFA05}" type="presParOf" srcId="{5D54A0CF-B212-4114-96F7-9B490D3BE22E}" destId="{F95EF089-7692-42B3-81BC-5317EAFF55D2}" srcOrd="0" destOrd="0" presId="urn:diagrams.loki3.com/VaryingWidthList"/>
    <dgm:cxn modelId="{F86042A2-99A2-4885-876B-8BCBD1CE63BB}" type="presParOf" srcId="{5D54A0CF-B212-4114-96F7-9B490D3BE22E}" destId="{B99A83F0-3667-46DF-BD8B-6DA795B08034}" srcOrd="1" destOrd="0" presId="urn:diagrams.loki3.com/VaryingWidthList"/>
    <dgm:cxn modelId="{F80E14BE-6B0E-482F-912E-A9C707FF5115}" type="presParOf" srcId="{5D54A0CF-B212-4114-96F7-9B490D3BE22E}" destId="{BCEB1355-DD17-47C7-AE18-1A7197D61113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1A192E-AA39-44DA-8879-9D6E3C834E94}" type="doc">
      <dgm:prSet loTypeId="urn:diagrams.loki3.com/VaryingWidth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24CE4-729E-4EB8-9FCD-2878DD5FAE8D}">
      <dgm:prSet phldrT="[Text]" custT="1"/>
      <dgm:spPr/>
      <dgm:t>
        <a:bodyPr/>
        <a:lstStyle/>
        <a:p>
          <a:r>
            <a:rPr lang="en-US" sz="2000" dirty="0"/>
            <a:t>Histograms</a:t>
          </a:r>
        </a:p>
      </dgm:t>
    </dgm:pt>
    <dgm:pt modelId="{715C9B11-9E80-4C19-AE4E-4B2D34BB4710}" type="parTrans" cxnId="{50EA2EDE-B75C-46BB-B0E2-AEF8FA51B8D2}">
      <dgm:prSet/>
      <dgm:spPr/>
      <dgm:t>
        <a:bodyPr/>
        <a:lstStyle/>
        <a:p>
          <a:endParaRPr lang="en-US"/>
        </a:p>
      </dgm:t>
    </dgm:pt>
    <dgm:pt modelId="{12D78214-E52B-4E63-AF58-941CAB6A1304}" type="sibTrans" cxnId="{50EA2EDE-B75C-46BB-B0E2-AEF8FA51B8D2}">
      <dgm:prSet/>
      <dgm:spPr/>
      <dgm:t>
        <a:bodyPr/>
        <a:lstStyle/>
        <a:p>
          <a:endParaRPr lang="en-US"/>
        </a:p>
      </dgm:t>
    </dgm:pt>
    <dgm:pt modelId="{3CABE32B-5B0B-4274-B8F4-A76ADB18584F}">
      <dgm:prSet phldrT="[Text]" custT="1"/>
      <dgm:spPr/>
      <dgm:t>
        <a:bodyPr/>
        <a:lstStyle/>
        <a:p>
          <a:r>
            <a:rPr lang="en-US" sz="2000" i="1" dirty="0"/>
            <a:t>Correlation matrix</a:t>
          </a:r>
          <a:endParaRPr lang="en-US" sz="2000" dirty="0"/>
        </a:p>
      </dgm:t>
    </dgm:pt>
    <dgm:pt modelId="{4BF01641-4F99-4654-AF56-FBC6A55B8FCF}" type="parTrans" cxnId="{E93F9103-218F-4D9F-962F-FCAF35B2CC09}">
      <dgm:prSet/>
      <dgm:spPr/>
      <dgm:t>
        <a:bodyPr/>
        <a:lstStyle/>
        <a:p>
          <a:endParaRPr lang="en-US"/>
        </a:p>
      </dgm:t>
    </dgm:pt>
    <dgm:pt modelId="{7C39B3C9-06B8-4733-8DCA-FBA47D057527}" type="sibTrans" cxnId="{E93F9103-218F-4D9F-962F-FCAF35B2CC09}">
      <dgm:prSet/>
      <dgm:spPr/>
      <dgm:t>
        <a:bodyPr/>
        <a:lstStyle/>
        <a:p>
          <a:endParaRPr lang="en-US"/>
        </a:p>
      </dgm:t>
    </dgm:pt>
    <dgm:pt modelId="{148FC230-CD39-4129-984F-2D56694B5179}">
      <dgm:prSet phldrT="[Text]" custT="1"/>
      <dgm:spPr/>
      <dgm:t>
        <a:bodyPr/>
        <a:lstStyle/>
        <a:p>
          <a:r>
            <a:rPr lang="en-US" sz="2000" dirty="0"/>
            <a:t>Correlation heatmap</a:t>
          </a:r>
        </a:p>
      </dgm:t>
    </dgm:pt>
    <dgm:pt modelId="{059BFE0E-5F06-4263-B400-7265C165BC39}" type="parTrans" cxnId="{37E09723-FAB4-4D7D-BE33-29DBA52B10D8}">
      <dgm:prSet/>
      <dgm:spPr/>
      <dgm:t>
        <a:bodyPr/>
        <a:lstStyle/>
        <a:p>
          <a:endParaRPr lang="en-US"/>
        </a:p>
      </dgm:t>
    </dgm:pt>
    <dgm:pt modelId="{EE953B30-3F4E-42BA-BFC3-B5937008FC6C}" type="sibTrans" cxnId="{37E09723-FAB4-4D7D-BE33-29DBA52B10D8}">
      <dgm:prSet/>
      <dgm:spPr/>
      <dgm:t>
        <a:bodyPr/>
        <a:lstStyle/>
        <a:p>
          <a:endParaRPr lang="en-US"/>
        </a:p>
      </dgm:t>
    </dgm:pt>
    <dgm:pt modelId="{D8774E03-42B0-47A5-B3B0-7C1A9A58C55A}">
      <dgm:prSet phldrT="[Text]" custT="1"/>
      <dgm:spPr/>
      <dgm:t>
        <a:bodyPr/>
        <a:lstStyle/>
        <a:p>
          <a:r>
            <a:rPr lang="en-US" sz="2000" dirty="0"/>
            <a:t>Boxplot</a:t>
          </a:r>
        </a:p>
      </dgm:t>
    </dgm:pt>
    <dgm:pt modelId="{27AE4FE9-05E1-4645-B564-79C47A8BE075}" type="parTrans" cxnId="{6C865991-0C28-49BD-AE05-4719991AD5DF}">
      <dgm:prSet/>
      <dgm:spPr/>
      <dgm:t>
        <a:bodyPr/>
        <a:lstStyle/>
        <a:p>
          <a:endParaRPr lang="en-US"/>
        </a:p>
      </dgm:t>
    </dgm:pt>
    <dgm:pt modelId="{087855A9-EF49-4E87-9856-6DA4B31A4130}" type="sibTrans" cxnId="{6C865991-0C28-49BD-AE05-4719991AD5DF}">
      <dgm:prSet/>
      <dgm:spPr/>
      <dgm:t>
        <a:bodyPr/>
        <a:lstStyle/>
        <a:p>
          <a:endParaRPr lang="en-US"/>
        </a:p>
      </dgm:t>
    </dgm:pt>
    <dgm:pt modelId="{248A5F75-4F27-4869-8910-B823A46EF22E}">
      <dgm:prSet phldrT="[Text]" custT="1"/>
      <dgm:spPr/>
      <dgm:t>
        <a:bodyPr/>
        <a:lstStyle/>
        <a:p>
          <a:r>
            <a:rPr lang="en-US" sz="2000" dirty="0"/>
            <a:t>Pair plot</a:t>
          </a:r>
        </a:p>
      </dgm:t>
    </dgm:pt>
    <dgm:pt modelId="{912CF12A-CD37-4220-B48A-03DC849732EB}" type="parTrans" cxnId="{930B5D69-B7E0-4F51-BEB5-D3D979FEFD11}">
      <dgm:prSet/>
      <dgm:spPr/>
      <dgm:t>
        <a:bodyPr/>
        <a:lstStyle/>
        <a:p>
          <a:endParaRPr lang="en-US"/>
        </a:p>
      </dgm:t>
    </dgm:pt>
    <dgm:pt modelId="{B8F8716F-591F-4FD0-9FE5-A2A0D6F5FB6B}" type="sibTrans" cxnId="{930B5D69-B7E0-4F51-BEB5-D3D979FEFD11}">
      <dgm:prSet/>
      <dgm:spPr/>
      <dgm:t>
        <a:bodyPr/>
        <a:lstStyle/>
        <a:p>
          <a:endParaRPr lang="en-US"/>
        </a:p>
      </dgm:t>
    </dgm:pt>
    <dgm:pt modelId="{5D54A0CF-B212-4114-96F7-9B490D3BE22E}" type="pres">
      <dgm:prSet presAssocID="{1A1A192E-AA39-44DA-8879-9D6E3C834E94}" presName="Name0" presStyleCnt="0">
        <dgm:presLayoutVars>
          <dgm:resizeHandles/>
        </dgm:presLayoutVars>
      </dgm:prSet>
      <dgm:spPr/>
    </dgm:pt>
    <dgm:pt modelId="{F95EF089-7692-42B3-81BC-5317EAFF55D2}" type="pres">
      <dgm:prSet presAssocID="{A1D24CE4-729E-4EB8-9FCD-2878DD5FAE8D}" presName="text" presStyleLbl="node1" presStyleIdx="0" presStyleCnt="5">
        <dgm:presLayoutVars>
          <dgm:bulletEnabled val="1"/>
        </dgm:presLayoutVars>
      </dgm:prSet>
      <dgm:spPr/>
    </dgm:pt>
    <dgm:pt modelId="{966161AF-FD62-4AC1-8FF2-7416E77F70E2}" type="pres">
      <dgm:prSet presAssocID="{12D78214-E52B-4E63-AF58-941CAB6A1304}" presName="space" presStyleCnt="0"/>
      <dgm:spPr/>
    </dgm:pt>
    <dgm:pt modelId="{1E0812EC-F250-4D26-926D-4856EAB42C49}" type="pres">
      <dgm:prSet presAssocID="{3CABE32B-5B0B-4274-B8F4-A76ADB18584F}" presName="text" presStyleLbl="node1" presStyleIdx="1" presStyleCnt="5">
        <dgm:presLayoutVars>
          <dgm:bulletEnabled val="1"/>
        </dgm:presLayoutVars>
      </dgm:prSet>
      <dgm:spPr/>
    </dgm:pt>
    <dgm:pt modelId="{7D51DA01-BA29-4F0A-ADE2-253263A95EBB}" type="pres">
      <dgm:prSet presAssocID="{7C39B3C9-06B8-4733-8DCA-FBA47D057527}" presName="space" presStyleCnt="0"/>
      <dgm:spPr/>
    </dgm:pt>
    <dgm:pt modelId="{10BF132F-E4CD-436E-80A1-6BC06CA8CC2D}" type="pres">
      <dgm:prSet presAssocID="{148FC230-CD39-4129-984F-2D56694B5179}" presName="text" presStyleLbl="node1" presStyleIdx="2" presStyleCnt="5">
        <dgm:presLayoutVars>
          <dgm:bulletEnabled val="1"/>
        </dgm:presLayoutVars>
      </dgm:prSet>
      <dgm:spPr/>
    </dgm:pt>
    <dgm:pt modelId="{016F9CA4-012D-4F66-A876-F1FE8E38062A}" type="pres">
      <dgm:prSet presAssocID="{EE953B30-3F4E-42BA-BFC3-B5937008FC6C}" presName="space" presStyleCnt="0"/>
      <dgm:spPr/>
    </dgm:pt>
    <dgm:pt modelId="{722E5A1E-DF4C-49A1-9B3F-42C9D2AEC3C5}" type="pres">
      <dgm:prSet presAssocID="{D8774E03-42B0-47A5-B3B0-7C1A9A58C55A}" presName="text" presStyleLbl="node1" presStyleIdx="3" presStyleCnt="5">
        <dgm:presLayoutVars>
          <dgm:bulletEnabled val="1"/>
        </dgm:presLayoutVars>
      </dgm:prSet>
      <dgm:spPr/>
    </dgm:pt>
    <dgm:pt modelId="{086CBED5-520D-45F7-823A-2B33766A9AB7}" type="pres">
      <dgm:prSet presAssocID="{087855A9-EF49-4E87-9856-6DA4B31A4130}" presName="space" presStyleCnt="0"/>
      <dgm:spPr/>
    </dgm:pt>
    <dgm:pt modelId="{89E10895-C0D3-4EE3-92DD-DDE3F857D3A5}" type="pres">
      <dgm:prSet presAssocID="{248A5F75-4F27-4869-8910-B823A46EF22E}" presName="text" presStyleLbl="node1" presStyleIdx="4" presStyleCnt="5">
        <dgm:presLayoutVars>
          <dgm:bulletEnabled val="1"/>
        </dgm:presLayoutVars>
      </dgm:prSet>
      <dgm:spPr/>
    </dgm:pt>
  </dgm:ptLst>
  <dgm:cxnLst>
    <dgm:cxn modelId="{E93F9103-218F-4D9F-962F-FCAF35B2CC09}" srcId="{1A1A192E-AA39-44DA-8879-9D6E3C834E94}" destId="{3CABE32B-5B0B-4274-B8F4-A76ADB18584F}" srcOrd="1" destOrd="0" parTransId="{4BF01641-4F99-4654-AF56-FBC6A55B8FCF}" sibTransId="{7C39B3C9-06B8-4733-8DCA-FBA47D057527}"/>
    <dgm:cxn modelId="{3BFE9015-F904-46F6-83B0-AB6CE30A228A}" type="presOf" srcId="{3CABE32B-5B0B-4274-B8F4-A76ADB18584F}" destId="{1E0812EC-F250-4D26-926D-4856EAB42C49}" srcOrd="0" destOrd="0" presId="urn:diagrams.loki3.com/VaryingWidthList"/>
    <dgm:cxn modelId="{37E09723-FAB4-4D7D-BE33-29DBA52B10D8}" srcId="{1A1A192E-AA39-44DA-8879-9D6E3C834E94}" destId="{148FC230-CD39-4129-984F-2D56694B5179}" srcOrd="2" destOrd="0" parTransId="{059BFE0E-5F06-4263-B400-7265C165BC39}" sibTransId="{EE953B30-3F4E-42BA-BFC3-B5937008FC6C}"/>
    <dgm:cxn modelId="{816BD627-9747-40F2-B8B2-8FF8F008713B}" type="presOf" srcId="{D8774E03-42B0-47A5-B3B0-7C1A9A58C55A}" destId="{722E5A1E-DF4C-49A1-9B3F-42C9D2AEC3C5}" srcOrd="0" destOrd="0" presId="urn:diagrams.loki3.com/VaryingWidthList"/>
    <dgm:cxn modelId="{4F028840-E1BC-472F-93B3-6C9A145043B8}" type="presOf" srcId="{148FC230-CD39-4129-984F-2D56694B5179}" destId="{10BF132F-E4CD-436E-80A1-6BC06CA8CC2D}" srcOrd="0" destOrd="0" presId="urn:diagrams.loki3.com/VaryingWidthList"/>
    <dgm:cxn modelId="{930B5D69-B7E0-4F51-BEB5-D3D979FEFD11}" srcId="{1A1A192E-AA39-44DA-8879-9D6E3C834E94}" destId="{248A5F75-4F27-4869-8910-B823A46EF22E}" srcOrd="4" destOrd="0" parTransId="{912CF12A-CD37-4220-B48A-03DC849732EB}" sibTransId="{B8F8716F-591F-4FD0-9FE5-A2A0D6F5FB6B}"/>
    <dgm:cxn modelId="{6C865991-0C28-49BD-AE05-4719991AD5DF}" srcId="{1A1A192E-AA39-44DA-8879-9D6E3C834E94}" destId="{D8774E03-42B0-47A5-B3B0-7C1A9A58C55A}" srcOrd="3" destOrd="0" parTransId="{27AE4FE9-05E1-4645-B564-79C47A8BE075}" sibTransId="{087855A9-EF49-4E87-9856-6DA4B31A4130}"/>
    <dgm:cxn modelId="{C203B19B-2E30-431B-AA3B-895A2BEFC7DA}" type="presOf" srcId="{A1D24CE4-729E-4EB8-9FCD-2878DD5FAE8D}" destId="{F95EF089-7692-42B3-81BC-5317EAFF55D2}" srcOrd="0" destOrd="0" presId="urn:diagrams.loki3.com/VaryingWidthList"/>
    <dgm:cxn modelId="{AC63E09E-F640-420B-93B9-25896B9DDD80}" type="presOf" srcId="{1A1A192E-AA39-44DA-8879-9D6E3C834E94}" destId="{5D54A0CF-B212-4114-96F7-9B490D3BE22E}" srcOrd="0" destOrd="0" presId="urn:diagrams.loki3.com/VaryingWidthList"/>
    <dgm:cxn modelId="{A0C8CEAD-2E53-491A-9DB1-56022752B3AA}" type="presOf" srcId="{248A5F75-4F27-4869-8910-B823A46EF22E}" destId="{89E10895-C0D3-4EE3-92DD-DDE3F857D3A5}" srcOrd="0" destOrd="0" presId="urn:diagrams.loki3.com/VaryingWidthList"/>
    <dgm:cxn modelId="{50EA2EDE-B75C-46BB-B0E2-AEF8FA51B8D2}" srcId="{1A1A192E-AA39-44DA-8879-9D6E3C834E94}" destId="{A1D24CE4-729E-4EB8-9FCD-2878DD5FAE8D}" srcOrd="0" destOrd="0" parTransId="{715C9B11-9E80-4C19-AE4E-4B2D34BB4710}" sibTransId="{12D78214-E52B-4E63-AF58-941CAB6A1304}"/>
    <dgm:cxn modelId="{19E19834-857A-4AAD-B3DE-C9F8C17EFA05}" type="presParOf" srcId="{5D54A0CF-B212-4114-96F7-9B490D3BE22E}" destId="{F95EF089-7692-42B3-81BC-5317EAFF55D2}" srcOrd="0" destOrd="0" presId="urn:diagrams.loki3.com/VaryingWidthList"/>
    <dgm:cxn modelId="{1B1F3240-9BCB-472C-BD46-A7E3EA815CA8}" type="presParOf" srcId="{5D54A0CF-B212-4114-96F7-9B490D3BE22E}" destId="{966161AF-FD62-4AC1-8FF2-7416E77F70E2}" srcOrd="1" destOrd="0" presId="urn:diagrams.loki3.com/VaryingWidthList"/>
    <dgm:cxn modelId="{88F41FFE-FCC3-436A-8075-0B0A89E70CFA}" type="presParOf" srcId="{5D54A0CF-B212-4114-96F7-9B490D3BE22E}" destId="{1E0812EC-F250-4D26-926D-4856EAB42C49}" srcOrd="2" destOrd="0" presId="urn:diagrams.loki3.com/VaryingWidthList"/>
    <dgm:cxn modelId="{10B30E81-2651-4538-935A-EF82247BA4FB}" type="presParOf" srcId="{5D54A0CF-B212-4114-96F7-9B490D3BE22E}" destId="{7D51DA01-BA29-4F0A-ADE2-253263A95EBB}" srcOrd="3" destOrd="0" presId="urn:diagrams.loki3.com/VaryingWidthList"/>
    <dgm:cxn modelId="{CFA891DA-54B5-42A9-BBD2-7A4B32D89D46}" type="presParOf" srcId="{5D54A0CF-B212-4114-96F7-9B490D3BE22E}" destId="{10BF132F-E4CD-436E-80A1-6BC06CA8CC2D}" srcOrd="4" destOrd="0" presId="urn:diagrams.loki3.com/VaryingWidthList"/>
    <dgm:cxn modelId="{BCC61323-D2F6-4055-A610-83FF47CE39FD}" type="presParOf" srcId="{5D54A0CF-B212-4114-96F7-9B490D3BE22E}" destId="{016F9CA4-012D-4F66-A876-F1FE8E38062A}" srcOrd="5" destOrd="0" presId="urn:diagrams.loki3.com/VaryingWidthList"/>
    <dgm:cxn modelId="{FAC67A73-8F2D-48CF-9CE5-A690E434E2B9}" type="presParOf" srcId="{5D54A0CF-B212-4114-96F7-9B490D3BE22E}" destId="{722E5A1E-DF4C-49A1-9B3F-42C9D2AEC3C5}" srcOrd="6" destOrd="0" presId="urn:diagrams.loki3.com/VaryingWidthList"/>
    <dgm:cxn modelId="{B0CB746B-1DA9-46B6-AC1E-1035C6E5F059}" type="presParOf" srcId="{5D54A0CF-B212-4114-96F7-9B490D3BE22E}" destId="{086CBED5-520D-45F7-823A-2B33766A9AB7}" srcOrd="7" destOrd="0" presId="urn:diagrams.loki3.com/VaryingWidthList"/>
    <dgm:cxn modelId="{660A6AB3-E078-4425-9A38-CE9EC9FD484C}" type="presParOf" srcId="{5D54A0CF-B212-4114-96F7-9B490D3BE22E}" destId="{89E10895-C0D3-4EE3-92DD-DDE3F857D3A5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1A192E-AA39-44DA-8879-9D6E3C834E94}" type="doc">
      <dgm:prSet loTypeId="urn:diagrams.loki3.com/VaryingWidth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D24CE4-729E-4EB8-9FCD-2878DD5FAE8D}">
      <dgm:prSet phldrT="[Text]" custT="1"/>
      <dgm:spPr/>
      <dgm:t>
        <a:bodyPr/>
        <a:lstStyle/>
        <a:p>
          <a:r>
            <a:rPr lang="en-US" sz="2000" dirty="0"/>
            <a:t>Logistic Regression</a:t>
          </a:r>
        </a:p>
      </dgm:t>
    </dgm:pt>
    <dgm:pt modelId="{715C9B11-9E80-4C19-AE4E-4B2D34BB4710}" type="parTrans" cxnId="{50EA2EDE-B75C-46BB-B0E2-AEF8FA51B8D2}">
      <dgm:prSet/>
      <dgm:spPr/>
      <dgm:t>
        <a:bodyPr/>
        <a:lstStyle/>
        <a:p>
          <a:endParaRPr lang="en-US"/>
        </a:p>
      </dgm:t>
    </dgm:pt>
    <dgm:pt modelId="{12D78214-E52B-4E63-AF58-941CAB6A1304}" type="sibTrans" cxnId="{50EA2EDE-B75C-46BB-B0E2-AEF8FA51B8D2}">
      <dgm:prSet/>
      <dgm:spPr/>
      <dgm:t>
        <a:bodyPr/>
        <a:lstStyle/>
        <a:p>
          <a:endParaRPr lang="en-US"/>
        </a:p>
      </dgm:t>
    </dgm:pt>
    <dgm:pt modelId="{3CABE32B-5B0B-4274-B8F4-A76ADB18584F}">
      <dgm:prSet phldrT="[Text]" custT="1"/>
      <dgm:spPr/>
      <dgm:t>
        <a:bodyPr/>
        <a:lstStyle/>
        <a:p>
          <a:r>
            <a:rPr lang="en-US" sz="2000" dirty="0"/>
            <a:t>Random Forest</a:t>
          </a:r>
        </a:p>
      </dgm:t>
    </dgm:pt>
    <dgm:pt modelId="{4BF01641-4F99-4654-AF56-FBC6A55B8FCF}" type="parTrans" cxnId="{E93F9103-218F-4D9F-962F-FCAF35B2CC09}">
      <dgm:prSet/>
      <dgm:spPr/>
      <dgm:t>
        <a:bodyPr/>
        <a:lstStyle/>
        <a:p>
          <a:endParaRPr lang="en-US"/>
        </a:p>
      </dgm:t>
    </dgm:pt>
    <dgm:pt modelId="{7C39B3C9-06B8-4733-8DCA-FBA47D057527}" type="sibTrans" cxnId="{E93F9103-218F-4D9F-962F-FCAF35B2CC09}">
      <dgm:prSet/>
      <dgm:spPr/>
      <dgm:t>
        <a:bodyPr/>
        <a:lstStyle/>
        <a:p>
          <a:endParaRPr lang="en-US"/>
        </a:p>
      </dgm:t>
    </dgm:pt>
    <dgm:pt modelId="{148FC230-CD39-4129-984F-2D56694B5179}">
      <dgm:prSet phldrT="[Text]" custT="1"/>
      <dgm:spPr/>
      <dgm:t>
        <a:bodyPr/>
        <a:lstStyle/>
        <a:p>
          <a:r>
            <a:rPr lang="en-US" sz="2000" dirty="0"/>
            <a:t>Neural network</a:t>
          </a:r>
        </a:p>
      </dgm:t>
    </dgm:pt>
    <dgm:pt modelId="{059BFE0E-5F06-4263-B400-7265C165BC39}" type="parTrans" cxnId="{37E09723-FAB4-4D7D-BE33-29DBA52B10D8}">
      <dgm:prSet/>
      <dgm:spPr/>
      <dgm:t>
        <a:bodyPr/>
        <a:lstStyle/>
        <a:p>
          <a:endParaRPr lang="en-US"/>
        </a:p>
      </dgm:t>
    </dgm:pt>
    <dgm:pt modelId="{EE953B30-3F4E-42BA-BFC3-B5937008FC6C}" type="sibTrans" cxnId="{37E09723-FAB4-4D7D-BE33-29DBA52B10D8}">
      <dgm:prSet/>
      <dgm:spPr/>
      <dgm:t>
        <a:bodyPr/>
        <a:lstStyle/>
        <a:p>
          <a:endParaRPr lang="en-US"/>
        </a:p>
      </dgm:t>
    </dgm:pt>
    <dgm:pt modelId="{5D54A0CF-B212-4114-96F7-9B490D3BE22E}" type="pres">
      <dgm:prSet presAssocID="{1A1A192E-AA39-44DA-8879-9D6E3C834E94}" presName="Name0" presStyleCnt="0">
        <dgm:presLayoutVars>
          <dgm:resizeHandles/>
        </dgm:presLayoutVars>
      </dgm:prSet>
      <dgm:spPr/>
    </dgm:pt>
    <dgm:pt modelId="{F95EF089-7692-42B3-81BC-5317EAFF55D2}" type="pres">
      <dgm:prSet presAssocID="{A1D24CE4-729E-4EB8-9FCD-2878DD5FAE8D}" presName="text" presStyleLbl="node1" presStyleIdx="0" presStyleCnt="3">
        <dgm:presLayoutVars>
          <dgm:bulletEnabled val="1"/>
        </dgm:presLayoutVars>
      </dgm:prSet>
      <dgm:spPr/>
    </dgm:pt>
    <dgm:pt modelId="{966161AF-FD62-4AC1-8FF2-7416E77F70E2}" type="pres">
      <dgm:prSet presAssocID="{12D78214-E52B-4E63-AF58-941CAB6A1304}" presName="space" presStyleCnt="0"/>
      <dgm:spPr/>
    </dgm:pt>
    <dgm:pt modelId="{1E0812EC-F250-4D26-926D-4856EAB42C49}" type="pres">
      <dgm:prSet presAssocID="{3CABE32B-5B0B-4274-B8F4-A76ADB18584F}" presName="text" presStyleLbl="node1" presStyleIdx="1" presStyleCnt="3">
        <dgm:presLayoutVars>
          <dgm:bulletEnabled val="1"/>
        </dgm:presLayoutVars>
      </dgm:prSet>
      <dgm:spPr/>
    </dgm:pt>
    <dgm:pt modelId="{7D51DA01-BA29-4F0A-ADE2-253263A95EBB}" type="pres">
      <dgm:prSet presAssocID="{7C39B3C9-06B8-4733-8DCA-FBA47D057527}" presName="space" presStyleCnt="0"/>
      <dgm:spPr/>
    </dgm:pt>
    <dgm:pt modelId="{10BF132F-E4CD-436E-80A1-6BC06CA8CC2D}" type="pres">
      <dgm:prSet presAssocID="{148FC230-CD39-4129-984F-2D56694B5179}" presName="text" presStyleLbl="node1" presStyleIdx="2" presStyleCnt="3">
        <dgm:presLayoutVars>
          <dgm:bulletEnabled val="1"/>
        </dgm:presLayoutVars>
      </dgm:prSet>
      <dgm:spPr/>
    </dgm:pt>
  </dgm:ptLst>
  <dgm:cxnLst>
    <dgm:cxn modelId="{E93F9103-218F-4D9F-962F-FCAF35B2CC09}" srcId="{1A1A192E-AA39-44DA-8879-9D6E3C834E94}" destId="{3CABE32B-5B0B-4274-B8F4-A76ADB18584F}" srcOrd="1" destOrd="0" parTransId="{4BF01641-4F99-4654-AF56-FBC6A55B8FCF}" sibTransId="{7C39B3C9-06B8-4733-8DCA-FBA47D057527}"/>
    <dgm:cxn modelId="{3BFE9015-F904-46F6-83B0-AB6CE30A228A}" type="presOf" srcId="{3CABE32B-5B0B-4274-B8F4-A76ADB18584F}" destId="{1E0812EC-F250-4D26-926D-4856EAB42C49}" srcOrd="0" destOrd="0" presId="urn:diagrams.loki3.com/VaryingWidthList"/>
    <dgm:cxn modelId="{37E09723-FAB4-4D7D-BE33-29DBA52B10D8}" srcId="{1A1A192E-AA39-44DA-8879-9D6E3C834E94}" destId="{148FC230-CD39-4129-984F-2D56694B5179}" srcOrd="2" destOrd="0" parTransId="{059BFE0E-5F06-4263-B400-7265C165BC39}" sibTransId="{EE953B30-3F4E-42BA-BFC3-B5937008FC6C}"/>
    <dgm:cxn modelId="{4F028840-E1BC-472F-93B3-6C9A145043B8}" type="presOf" srcId="{148FC230-CD39-4129-984F-2D56694B5179}" destId="{10BF132F-E4CD-436E-80A1-6BC06CA8CC2D}" srcOrd="0" destOrd="0" presId="urn:diagrams.loki3.com/VaryingWidthList"/>
    <dgm:cxn modelId="{C203B19B-2E30-431B-AA3B-895A2BEFC7DA}" type="presOf" srcId="{A1D24CE4-729E-4EB8-9FCD-2878DD5FAE8D}" destId="{F95EF089-7692-42B3-81BC-5317EAFF55D2}" srcOrd="0" destOrd="0" presId="urn:diagrams.loki3.com/VaryingWidthList"/>
    <dgm:cxn modelId="{AC63E09E-F640-420B-93B9-25896B9DDD80}" type="presOf" srcId="{1A1A192E-AA39-44DA-8879-9D6E3C834E94}" destId="{5D54A0CF-B212-4114-96F7-9B490D3BE22E}" srcOrd="0" destOrd="0" presId="urn:diagrams.loki3.com/VaryingWidthList"/>
    <dgm:cxn modelId="{50EA2EDE-B75C-46BB-B0E2-AEF8FA51B8D2}" srcId="{1A1A192E-AA39-44DA-8879-9D6E3C834E94}" destId="{A1D24CE4-729E-4EB8-9FCD-2878DD5FAE8D}" srcOrd="0" destOrd="0" parTransId="{715C9B11-9E80-4C19-AE4E-4B2D34BB4710}" sibTransId="{12D78214-E52B-4E63-AF58-941CAB6A1304}"/>
    <dgm:cxn modelId="{19E19834-857A-4AAD-B3DE-C9F8C17EFA05}" type="presParOf" srcId="{5D54A0CF-B212-4114-96F7-9B490D3BE22E}" destId="{F95EF089-7692-42B3-81BC-5317EAFF55D2}" srcOrd="0" destOrd="0" presId="urn:diagrams.loki3.com/VaryingWidthList"/>
    <dgm:cxn modelId="{1B1F3240-9BCB-472C-BD46-A7E3EA815CA8}" type="presParOf" srcId="{5D54A0CF-B212-4114-96F7-9B490D3BE22E}" destId="{966161AF-FD62-4AC1-8FF2-7416E77F70E2}" srcOrd="1" destOrd="0" presId="urn:diagrams.loki3.com/VaryingWidthList"/>
    <dgm:cxn modelId="{88F41FFE-FCC3-436A-8075-0B0A89E70CFA}" type="presParOf" srcId="{5D54A0CF-B212-4114-96F7-9B490D3BE22E}" destId="{1E0812EC-F250-4D26-926D-4856EAB42C49}" srcOrd="2" destOrd="0" presId="urn:diagrams.loki3.com/VaryingWidthList"/>
    <dgm:cxn modelId="{10B30E81-2651-4538-935A-EF82247BA4FB}" type="presParOf" srcId="{5D54A0CF-B212-4114-96F7-9B490D3BE22E}" destId="{7D51DA01-BA29-4F0A-ADE2-253263A95EBB}" srcOrd="3" destOrd="0" presId="urn:diagrams.loki3.com/VaryingWidthList"/>
    <dgm:cxn modelId="{CFA891DA-54B5-42A9-BBD2-7A4B32D89D46}" type="presParOf" srcId="{5D54A0CF-B212-4114-96F7-9B490D3BE22E}" destId="{10BF132F-E4CD-436E-80A1-6BC06CA8CC2D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FDC59-9D98-4347-BDDA-A0FE5933A13F}">
      <dsp:nvSpPr>
        <dsp:cNvPr id="0" name=""/>
        <dsp:cNvSpPr/>
      </dsp:nvSpPr>
      <dsp:spPr>
        <a:xfrm>
          <a:off x="4705" y="528182"/>
          <a:ext cx="2057176" cy="152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Retrieve SNAP data from U.S. Department of Agriculture website</a:t>
          </a:r>
        </a:p>
      </dsp:txBody>
      <dsp:txXfrm>
        <a:off x="49330" y="572807"/>
        <a:ext cx="1967926" cy="1434346"/>
      </dsp:txXfrm>
    </dsp:sp>
    <dsp:sp modelId="{8AAC51EC-D82F-426C-AA90-914C865E79A0}">
      <dsp:nvSpPr>
        <dsp:cNvPr id="0" name=""/>
        <dsp:cNvSpPr/>
      </dsp:nvSpPr>
      <dsp:spPr>
        <a:xfrm>
          <a:off x="2267599" y="1034890"/>
          <a:ext cx="436121" cy="51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67599" y="1136926"/>
        <a:ext cx="305285" cy="306107"/>
      </dsp:txXfrm>
    </dsp:sp>
    <dsp:sp modelId="{BA81BD9C-32F7-4965-8EE1-1565C9E60876}">
      <dsp:nvSpPr>
        <dsp:cNvPr id="0" name=""/>
        <dsp:cNvSpPr/>
      </dsp:nvSpPr>
      <dsp:spPr>
        <a:xfrm>
          <a:off x="2884752" y="528182"/>
          <a:ext cx="2057176" cy="152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929377" y="572807"/>
        <a:ext cx="1967926" cy="1434346"/>
      </dsp:txXfrm>
    </dsp:sp>
    <dsp:sp modelId="{735185F8-B22F-44F5-9517-9C109127FA0A}">
      <dsp:nvSpPr>
        <dsp:cNvPr id="0" name=""/>
        <dsp:cNvSpPr/>
      </dsp:nvSpPr>
      <dsp:spPr>
        <a:xfrm>
          <a:off x="5147647" y="1034890"/>
          <a:ext cx="436121" cy="51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147647" y="1136926"/>
        <a:ext cx="305285" cy="306107"/>
      </dsp:txXfrm>
    </dsp:sp>
    <dsp:sp modelId="{2C87A6FA-361B-4F3E-B0DF-E0047B714B24}">
      <dsp:nvSpPr>
        <dsp:cNvPr id="0" name=""/>
        <dsp:cNvSpPr/>
      </dsp:nvSpPr>
      <dsp:spPr>
        <a:xfrm>
          <a:off x="5764800" y="528182"/>
          <a:ext cx="2057176" cy="152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Exploratory Data Analysis</a:t>
          </a:r>
        </a:p>
      </dsp:txBody>
      <dsp:txXfrm>
        <a:off x="5809425" y="572807"/>
        <a:ext cx="1967926" cy="1434346"/>
      </dsp:txXfrm>
    </dsp:sp>
    <dsp:sp modelId="{E7157298-749F-420D-8D96-BE6D997D70B6}">
      <dsp:nvSpPr>
        <dsp:cNvPr id="0" name=""/>
        <dsp:cNvSpPr/>
      </dsp:nvSpPr>
      <dsp:spPr>
        <a:xfrm>
          <a:off x="8027694" y="1034890"/>
          <a:ext cx="436121" cy="5101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027694" y="1136926"/>
        <a:ext cx="305285" cy="306107"/>
      </dsp:txXfrm>
    </dsp:sp>
    <dsp:sp modelId="{5CDD8EA0-7D7C-4B61-B9A1-046D689F7FFE}">
      <dsp:nvSpPr>
        <dsp:cNvPr id="0" name=""/>
        <dsp:cNvSpPr/>
      </dsp:nvSpPr>
      <dsp:spPr>
        <a:xfrm>
          <a:off x="8644848" y="528182"/>
          <a:ext cx="2057176" cy="1523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Machine Learning Modeling</a:t>
          </a:r>
        </a:p>
      </dsp:txBody>
      <dsp:txXfrm>
        <a:off x="8689473" y="572807"/>
        <a:ext cx="1967926" cy="1434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EF089-7692-42B3-81BC-5317EAFF55D2}">
      <dsp:nvSpPr>
        <dsp:cNvPr id="0" name=""/>
        <dsp:cNvSpPr/>
      </dsp:nvSpPr>
      <dsp:spPr>
        <a:xfrm>
          <a:off x="255688" y="12"/>
          <a:ext cx="1658876" cy="5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SQL database</a:t>
          </a:r>
        </a:p>
      </dsp:txBody>
      <dsp:txXfrm>
        <a:off x="255688" y="12"/>
        <a:ext cx="1658876" cy="503653"/>
      </dsp:txXfrm>
    </dsp:sp>
    <dsp:sp modelId="{BCEB1355-DD17-47C7-AE18-1A7197D61113}">
      <dsp:nvSpPr>
        <dsp:cNvPr id="0" name=""/>
        <dsp:cNvSpPr/>
      </dsp:nvSpPr>
      <dsp:spPr>
        <a:xfrm>
          <a:off x="725127" y="528860"/>
          <a:ext cx="720000" cy="503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.csv</a:t>
          </a:r>
        </a:p>
      </dsp:txBody>
      <dsp:txXfrm>
        <a:off x="725127" y="528860"/>
        <a:ext cx="720000" cy="503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EF089-7692-42B3-81BC-5317EAFF55D2}">
      <dsp:nvSpPr>
        <dsp:cNvPr id="0" name=""/>
        <dsp:cNvSpPr/>
      </dsp:nvSpPr>
      <dsp:spPr>
        <a:xfrm>
          <a:off x="931814" y="1133"/>
          <a:ext cx="1372500" cy="49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Histograms</a:t>
          </a:r>
        </a:p>
      </dsp:txBody>
      <dsp:txXfrm>
        <a:off x="931814" y="1133"/>
        <a:ext cx="1372500" cy="495710"/>
      </dsp:txXfrm>
    </dsp:sp>
    <dsp:sp modelId="{1E0812EC-F250-4D26-926D-4856EAB42C49}">
      <dsp:nvSpPr>
        <dsp:cNvPr id="0" name=""/>
        <dsp:cNvSpPr/>
      </dsp:nvSpPr>
      <dsp:spPr>
        <a:xfrm>
          <a:off x="560564" y="521629"/>
          <a:ext cx="2115000" cy="49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Correlation matrix</a:t>
          </a:r>
          <a:endParaRPr lang="en-US" sz="2000" kern="1200" dirty="0"/>
        </a:p>
      </dsp:txBody>
      <dsp:txXfrm>
        <a:off x="560564" y="521629"/>
        <a:ext cx="2115000" cy="495710"/>
      </dsp:txXfrm>
    </dsp:sp>
    <dsp:sp modelId="{10BF132F-E4CD-436E-80A1-6BC06CA8CC2D}">
      <dsp:nvSpPr>
        <dsp:cNvPr id="0" name=""/>
        <dsp:cNvSpPr/>
      </dsp:nvSpPr>
      <dsp:spPr>
        <a:xfrm>
          <a:off x="425564" y="1042125"/>
          <a:ext cx="2385000" cy="49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Correlation heatmap</a:t>
          </a:r>
        </a:p>
      </dsp:txBody>
      <dsp:txXfrm>
        <a:off x="425564" y="1042125"/>
        <a:ext cx="2385000" cy="495710"/>
      </dsp:txXfrm>
    </dsp:sp>
    <dsp:sp modelId="{722E5A1E-DF4C-49A1-9B3F-42C9D2AEC3C5}">
      <dsp:nvSpPr>
        <dsp:cNvPr id="0" name=""/>
        <dsp:cNvSpPr/>
      </dsp:nvSpPr>
      <dsp:spPr>
        <a:xfrm>
          <a:off x="1145564" y="1562621"/>
          <a:ext cx="945000" cy="49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Boxplot</a:t>
          </a:r>
        </a:p>
      </dsp:txBody>
      <dsp:txXfrm>
        <a:off x="1145564" y="1562621"/>
        <a:ext cx="945000" cy="495710"/>
      </dsp:txXfrm>
    </dsp:sp>
    <dsp:sp modelId="{89E10895-C0D3-4EE3-92DD-DDE3F857D3A5}">
      <dsp:nvSpPr>
        <dsp:cNvPr id="0" name=""/>
        <dsp:cNvSpPr/>
      </dsp:nvSpPr>
      <dsp:spPr>
        <a:xfrm>
          <a:off x="1111814" y="2083116"/>
          <a:ext cx="1012500" cy="49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Pair plot</a:t>
          </a:r>
        </a:p>
      </dsp:txBody>
      <dsp:txXfrm>
        <a:off x="1111814" y="2083116"/>
        <a:ext cx="1012500" cy="495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EF089-7692-42B3-81BC-5317EAFF55D2}">
      <dsp:nvSpPr>
        <dsp:cNvPr id="0" name=""/>
        <dsp:cNvSpPr/>
      </dsp:nvSpPr>
      <dsp:spPr>
        <a:xfrm>
          <a:off x="713092" y="1057"/>
          <a:ext cx="1327500" cy="69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Logistic Regression</a:t>
          </a:r>
        </a:p>
      </dsp:txBody>
      <dsp:txXfrm>
        <a:off x="713092" y="1057"/>
        <a:ext cx="1327500" cy="698220"/>
      </dsp:txXfrm>
    </dsp:sp>
    <dsp:sp modelId="{1E0812EC-F250-4D26-926D-4856EAB42C49}">
      <dsp:nvSpPr>
        <dsp:cNvPr id="0" name=""/>
        <dsp:cNvSpPr/>
      </dsp:nvSpPr>
      <dsp:spPr>
        <a:xfrm>
          <a:off x="859342" y="734189"/>
          <a:ext cx="1035000" cy="69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Random Forest</a:t>
          </a:r>
        </a:p>
      </dsp:txBody>
      <dsp:txXfrm>
        <a:off x="859342" y="734189"/>
        <a:ext cx="1035000" cy="698220"/>
      </dsp:txXfrm>
    </dsp:sp>
    <dsp:sp modelId="{10BF132F-E4CD-436E-80A1-6BC06CA8CC2D}">
      <dsp:nvSpPr>
        <dsp:cNvPr id="0" name=""/>
        <dsp:cNvSpPr/>
      </dsp:nvSpPr>
      <dsp:spPr>
        <a:xfrm>
          <a:off x="881842" y="1467321"/>
          <a:ext cx="990000" cy="69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Neural network</a:t>
          </a:r>
        </a:p>
      </dsp:txBody>
      <dsp:txXfrm>
        <a:off x="881842" y="1467321"/>
        <a:ext cx="990000" cy="69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509C-C37E-EE39-15DC-54BCAB8E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6591-E408-7286-C1FD-89DAA144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A36B-AF04-F77D-4D69-6A2A85AF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D9F6-5F28-B5C9-455A-4361C36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5590-0750-5D4D-787E-E26347D8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2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7BD-7C67-32B0-4676-AB1FBD73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3CC89-7ED8-EC4C-0B28-ACFF1992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90C9-C23E-80CD-9516-F1EB9E78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3FBE-F4C4-D359-71D7-20CF1987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7DD97-F037-D292-CBC8-8762EFE8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DD274-6548-0E3D-57AF-EB2D0BFE3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63956-51C1-AFC8-9749-7FD12C69A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F086-0C00-2129-B95A-64DCE471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085B7-4182-395F-0A68-97E357B2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E4BA-BF45-8746-4D1B-3966B19E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CDE7-67E6-E1D7-7B25-F6D31944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6D1F-F00B-E2AE-093F-643E4489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291F9-D4F4-B7D0-7E0A-7EB1B834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2B604-AE12-3FFD-F879-975B86DA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EC76-A81B-5996-0FEC-E835DEF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2B74-03CC-18DE-F64A-A03A6D21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A16F-0C20-F124-97A0-FF08717E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533F-3944-AA3E-FF4C-21163841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D34C-DE4F-C388-CB7C-50858482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A833E-769C-E8EA-A071-7E67E234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5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DD46-B2AE-16F9-FA12-05EF299E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50F3-2C8C-0E7F-0FEC-509113C05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48CA8-3954-084C-626F-B60E5D2B0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16272-8B2D-6B29-94EA-E06456E8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54D2-2F06-531A-78C7-43F76FC2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E21D2-826C-A588-AF9B-2680B120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DE82-AC5B-6C5C-E1F5-CA97D2E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7F635-339B-37B3-E1EB-FD6726A9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E3E49-12F5-62F8-115E-F3200C85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0F768-9A1A-C7EA-9C26-F5D48413F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02B03-1469-AC24-1462-330BD4700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6FDBD-DD20-3E2E-E6E0-DEBB1808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214A9-5273-7A6B-9394-BA74FFAA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5DD73-BC94-25E5-937C-8BA32F80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8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1D0F-1175-B4F8-C4D4-505FCBC1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F553E-789F-B458-6B09-798AD5A5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014AA-0CE0-A080-970D-51EDF772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0ACED-7BA6-0AAF-5E44-1DE8E9A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8E45A-6D37-3549-B443-4881BAEC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6C7A-03D1-DABB-33AC-BA79201D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10C4-3663-9802-2FB9-4FBCA70F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3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10AD-4896-CEB4-DD2A-10C59A40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3BC4-1AEB-B9CE-57A4-83264328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3935-B869-34E0-3C94-215D478B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5D6D-4875-7D80-6704-D8E4DB7B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DFCE0-6D0B-DE80-C49A-B28A7E3F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4FE4-A7DB-D632-6F3E-15629753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B523-EE55-68CA-72FA-85279300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4A5BB-4FC3-C11F-6445-6AA7AA6C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26B8-2D22-A46A-03D7-C55E6B5F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F2775-82E8-C860-FD8B-4567CCD4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E3CC0-2EE4-FE42-D9E6-7C23192E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BE55F-3C3F-1B66-3C1F-441630B3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237D5-AE42-02EF-B0B1-D42AC222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0B44-D833-A93F-1138-D9D4D640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6904-635A-55A8-CB06-3B5AC8437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EF151-4D96-4485-A3D5-56108F2A3DA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64F4-9DDA-75A3-6CE1-A8A40C737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463B-7232-2A36-422B-5BE0623AC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82B73-4D39-4E34-B97F-A9C723012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32115A-05DB-407A-BF5C-AAA7E2EA8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591359"/>
              </p:ext>
            </p:extLst>
          </p:nvPr>
        </p:nvGraphicFramePr>
        <p:xfrm>
          <a:off x="742635" y="1226686"/>
          <a:ext cx="10706730" cy="257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772F4CC-79FF-0D8B-2080-41A28F4791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286225"/>
              </p:ext>
            </p:extLst>
          </p:nvPr>
        </p:nvGraphicFramePr>
        <p:xfrm>
          <a:off x="3525603" y="4221032"/>
          <a:ext cx="2170254" cy="103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E2A992-DD5C-EEBD-D0F8-3D7FAC484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380083"/>
              </p:ext>
            </p:extLst>
          </p:nvPr>
        </p:nvGraphicFramePr>
        <p:xfrm>
          <a:off x="5955324" y="3963566"/>
          <a:ext cx="3236128" cy="2579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2D114A6-5D44-09AA-E4D5-B98833CED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639471"/>
              </p:ext>
            </p:extLst>
          </p:nvPr>
        </p:nvGraphicFramePr>
        <p:xfrm>
          <a:off x="9100695" y="4037334"/>
          <a:ext cx="2753684" cy="216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pSp>
        <p:nvGrpSpPr>
          <p:cNvPr id="5" name="Diagram group">
            <a:extLst>
              <a:ext uri="{FF2B5EF4-FFF2-40B4-BE49-F238E27FC236}">
                <a16:creationId xmlns:a16="http://schemas.microsoft.com/office/drawing/2014/main" id="{FA698B44-B16F-68BA-BA4F-3B3661C0093C}"/>
              </a:ext>
            </a:extLst>
          </p:cNvPr>
          <p:cNvGrpSpPr/>
          <p:nvPr/>
        </p:nvGrpSpPr>
        <p:grpSpPr>
          <a:xfrm rot="5400000">
            <a:off x="4553847" y="3574041"/>
            <a:ext cx="226306" cy="243284"/>
            <a:chOff x="1972991" y="1759082"/>
            <a:chExt cx="379460" cy="44389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487EEB-9FA9-8616-00F1-909FBE859CC0}"/>
                </a:ext>
              </a:extLst>
            </p:cNvPr>
            <p:cNvGrpSpPr/>
            <p:nvPr/>
          </p:nvGrpSpPr>
          <p:grpSpPr>
            <a:xfrm>
              <a:off x="1972991" y="1759082"/>
              <a:ext cx="379460" cy="443896"/>
              <a:chOff x="1972991" y="1759082"/>
              <a:chExt cx="379460" cy="443896"/>
            </a:xfrm>
          </p:grpSpPr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E07D4503-3966-C780-3D56-C4FC8BDBCB97}"/>
                  </a:ext>
                </a:extLst>
              </p:cNvPr>
              <p:cNvSpPr/>
              <p:nvPr/>
            </p:nvSpPr>
            <p:spPr>
              <a:xfrm>
                <a:off x="1972991" y="1759082"/>
                <a:ext cx="379460" cy="44389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Arrow: Right 4">
                <a:extLst>
                  <a:ext uri="{FF2B5EF4-FFF2-40B4-BE49-F238E27FC236}">
                    <a16:creationId xmlns:a16="http://schemas.microsoft.com/office/drawing/2014/main" id="{A768E182-5209-64D0-F1E9-6C1AB395C01F}"/>
                  </a:ext>
                </a:extLst>
              </p:cNvPr>
              <p:cNvSpPr txBox="1"/>
              <p:nvPr/>
            </p:nvSpPr>
            <p:spPr>
              <a:xfrm>
                <a:off x="1972991" y="1847861"/>
                <a:ext cx="265622" cy="266338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 dirty="0"/>
              </a:p>
            </p:txBody>
          </p:sp>
        </p:grpSp>
      </p:grpSp>
      <p:grpSp>
        <p:nvGrpSpPr>
          <p:cNvPr id="12" name="Diagram group">
            <a:extLst>
              <a:ext uri="{FF2B5EF4-FFF2-40B4-BE49-F238E27FC236}">
                <a16:creationId xmlns:a16="http://schemas.microsoft.com/office/drawing/2014/main" id="{1DDD74DB-6260-A0B8-498F-BF91857AC358}"/>
              </a:ext>
            </a:extLst>
          </p:cNvPr>
          <p:cNvGrpSpPr/>
          <p:nvPr/>
        </p:nvGrpSpPr>
        <p:grpSpPr>
          <a:xfrm rot="5400000">
            <a:off x="7488367" y="3576490"/>
            <a:ext cx="226306" cy="243284"/>
            <a:chOff x="1972991" y="1759082"/>
            <a:chExt cx="379460" cy="44389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ADE140-8356-2392-F7F2-D6C66284A2D3}"/>
                </a:ext>
              </a:extLst>
            </p:cNvPr>
            <p:cNvGrpSpPr/>
            <p:nvPr/>
          </p:nvGrpSpPr>
          <p:grpSpPr>
            <a:xfrm>
              <a:off x="1972991" y="1759082"/>
              <a:ext cx="379460" cy="443896"/>
              <a:chOff x="1972991" y="1759082"/>
              <a:chExt cx="379460" cy="443896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59F97710-C203-C34E-7226-CD234A550D5A}"/>
                  </a:ext>
                </a:extLst>
              </p:cNvPr>
              <p:cNvSpPr/>
              <p:nvPr/>
            </p:nvSpPr>
            <p:spPr>
              <a:xfrm>
                <a:off x="1972991" y="1759082"/>
                <a:ext cx="379460" cy="44389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rrow: Right 4">
                <a:extLst>
                  <a:ext uri="{FF2B5EF4-FFF2-40B4-BE49-F238E27FC236}">
                    <a16:creationId xmlns:a16="http://schemas.microsoft.com/office/drawing/2014/main" id="{ED378867-DD74-05EA-42F6-F8C8C81A3BCE}"/>
                  </a:ext>
                </a:extLst>
              </p:cNvPr>
              <p:cNvSpPr txBox="1"/>
              <p:nvPr/>
            </p:nvSpPr>
            <p:spPr>
              <a:xfrm>
                <a:off x="1972991" y="1847861"/>
                <a:ext cx="265622" cy="266338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/>
              </a:p>
            </p:txBody>
          </p:sp>
        </p:grpSp>
      </p:grpSp>
      <p:grpSp>
        <p:nvGrpSpPr>
          <p:cNvPr id="17" name="Diagram group">
            <a:extLst>
              <a:ext uri="{FF2B5EF4-FFF2-40B4-BE49-F238E27FC236}">
                <a16:creationId xmlns:a16="http://schemas.microsoft.com/office/drawing/2014/main" id="{5FF37895-304A-7BC8-9DA3-17A8F1F1FC92}"/>
              </a:ext>
            </a:extLst>
          </p:cNvPr>
          <p:cNvGrpSpPr/>
          <p:nvPr/>
        </p:nvGrpSpPr>
        <p:grpSpPr>
          <a:xfrm rot="5400000">
            <a:off x="10391856" y="3574041"/>
            <a:ext cx="226306" cy="243284"/>
            <a:chOff x="1972991" y="1759082"/>
            <a:chExt cx="379460" cy="443896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AD0BD0-97D6-67CE-FE3F-51B42BCAD8B0}"/>
                </a:ext>
              </a:extLst>
            </p:cNvPr>
            <p:cNvGrpSpPr/>
            <p:nvPr/>
          </p:nvGrpSpPr>
          <p:grpSpPr>
            <a:xfrm>
              <a:off x="1972991" y="1759082"/>
              <a:ext cx="379460" cy="443896"/>
              <a:chOff x="1972991" y="1759082"/>
              <a:chExt cx="379460" cy="443896"/>
            </a:xfrm>
          </p:grpSpPr>
          <p:sp>
            <p:nvSpPr>
              <p:cNvPr id="19" name="Arrow: Right 18">
                <a:extLst>
                  <a:ext uri="{FF2B5EF4-FFF2-40B4-BE49-F238E27FC236}">
                    <a16:creationId xmlns:a16="http://schemas.microsoft.com/office/drawing/2014/main" id="{BF1EFABA-8650-32B2-2818-998AFE602788}"/>
                  </a:ext>
                </a:extLst>
              </p:cNvPr>
              <p:cNvSpPr/>
              <p:nvPr/>
            </p:nvSpPr>
            <p:spPr>
              <a:xfrm>
                <a:off x="1972991" y="1759082"/>
                <a:ext cx="379460" cy="44389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row: Right 4">
                <a:extLst>
                  <a:ext uri="{FF2B5EF4-FFF2-40B4-BE49-F238E27FC236}">
                    <a16:creationId xmlns:a16="http://schemas.microsoft.com/office/drawing/2014/main" id="{93DFEED0-D3E2-07E2-AE62-61E760171E89}"/>
                  </a:ext>
                </a:extLst>
              </p:cNvPr>
              <p:cNvSpPr txBox="1"/>
              <p:nvPr/>
            </p:nvSpPr>
            <p:spPr>
              <a:xfrm>
                <a:off x="1972991" y="1847861"/>
                <a:ext cx="265622" cy="266338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400" kern="1200"/>
              </a:p>
            </p:txBody>
          </p:sp>
        </p:grpSp>
      </p:grpSp>
      <p:sp>
        <p:nvSpPr>
          <p:cNvPr id="22" name="Title 21">
            <a:extLst>
              <a:ext uri="{FF2B5EF4-FFF2-40B4-BE49-F238E27FC236}">
                <a16:creationId xmlns:a16="http://schemas.microsoft.com/office/drawing/2014/main" id="{E10A30F7-B9D5-45EE-BBD5-5755ABE5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 &amp; Outputs</a:t>
            </a:r>
          </a:p>
        </p:txBody>
      </p:sp>
    </p:spTree>
    <p:extLst>
      <p:ext uri="{BB962C8B-B14F-4D97-AF65-F5344CB8AC3E}">
        <p14:creationId xmlns:p14="http://schemas.microsoft.com/office/powerpoint/2010/main" val="12619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69F-7B4B-A07D-7BE9-6C8A772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8774-3327-43BF-B2B3-EEA2356F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First Iteration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38330-1321-F905-837F-8A9E3D35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Second Iteration</a:t>
            </a:r>
          </a:p>
          <a:p>
            <a:pPr marL="0" indent="0">
              <a:buNone/>
            </a:pPr>
            <a:r>
              <a:rPr lang="en-US" sz="2000" dirty="0"/>
              <a:t>      (after removal of two features)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2876E-B752-E3A4-4185-9E64275E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6" y="2635925"/>
            <a:ext cx="4228521" cy="251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50ABE-89D3-2746-8D42-809326C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6" y="2635925"/>
            <a:ext cx="4228521" cy="25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4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69F-7B4B-A07D-7BE9-6C8A772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8774-3327-43BF-B2B3-EEA2356F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First Iteration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38330-1321-F905-837F-8A9E3D35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Second Iteration</a:t>
            </a:r>
          </a:p>
          <a:p>
            <a:pPr marL="0" indent="0">
              <a:buNone/>
            </a:pPr>
            <a:r>
              <a:rPr lang="en-US" sz="2000" dirty="0"/>
              <a:t>      (after removal of two features)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2876E-B752-E3A4-4185-9E64275E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6" y="2626781"/>
            <a:ext cx="4228521" cy="251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50ABE-89D3-2746-8D42-809326C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6" y="2635925"/>
            <a:ext cx="4228521" cy="2542001"/>
          </a:xfrm>
          <a:prstGeom prst="rect">
            <a:avLst/>
          </a:prstGeom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BE380B-0527-70C2-7B77-1D8612EDD983}"/>
              </a:ext>
            </a:extLst>
          </p:cNvPr>
          <p:cNvSpPr/>
          <p:nvPr/>
        </p:nvSpPr>
        <p:spPr>
          <a:xfrm>
            <a:off x="4243878" y="3383280"/>
            <a:ext cx="320040" cy="1188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C042E4-02A1-8854-1BF4-440EE2DBA02E}"/>
              </a:ext>
            </a:extLst>
          </p:cNvPr>
          <p:cNvSpPr txBox="1"/>
          <p:nvPr/>
        </p:nvSpPr>
        <p:spPr>
          <a:xfrm>
            <a:off x="914420" y="5496523"/>
            <a:ext cx="441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 model predicts with an average accuracy of 78%</a:t>
            </a:r>
          </a:p>
        </p:txBody>
      </p:sp>
    </p:spTree>
    <p:extLst>
      <p:ext uri="{BB962C8B-B14F-4D97-AF65-F5344CB8AC3E}">
        <p14:creationId xmlns:p14="http://schemas.microsoft.com/office/powerpoint/2010/main" val="187098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69F-7B4B-A07D-7BE9-6C8A772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8774-3327-43BF-B2B3-EEA2356F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First Iteration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38330-1321-F905-837F-8A9E3D35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Second Iteration</a:t>
            </a:r>
          </a:p>
          <a:p>
            <a:pPr marL="0" indent="0">
              <a:buNone/>
            </a:pPr>
            <a:r>
              <a:rPr lang="en-US" sz="2000" dirty="0"/>
              <a:t>      (after removal of two features)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2876E-B752-E3A4-4185-9E64275E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6" y="2626781"/>
            <a:ext cx="4228521" cy="251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50ABE-89D3-2746-8D42-809326C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6" y="2635925"/>
            <a:ext cx="4228521" cy="254200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9F924-CA46-0274-CEA3-03090C9A5EE4}"/>
              </a:ext>
            </a:extLst>
          </p:cNvPr>
          <p:cNvSpPr/>
          <p:nvPr/>
        </p:nvSpPr>
        <p:spPr>
          <a:xfrm>
            <a:off x="1118636" y="3129034"/>
            <a:ext cx="4038580" cy="114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A2B86-2D7D-B3D6-3E42-1CC62C327D8E}"/>
              </a:ext>
            </a:extLst>
          </p:cNvPr>
          <p:cNvSpPr txBox="1"/>
          <p:nvPr/>
        </p:nvSpPr>
        <p:spPr>
          <a:xfrm>
            <a:off x="917468" y="5901907"/>
            <a:ext cx="594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 model struggles to accurately predict "Not Participating" instances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831E2-86C8-1818-35C0-EE91F9CA6F23}"/>
              </a:ext>
            </a:extLst>
          </p:cNvPr>
          <p:cNvSpPr txBox="1"/>
          <p:nvPr/>
        </p:nvSpPr>
        <p:spPr>
          <a:xfrm>
            <a:off x="914420" y="5496523"/>
            <a:ext cx="441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 model predicts with an average accuracy of 78%</a:t>
            </a:r>
          </a:p>
        </p:txBody>
      </p:sp>
    </p:spTree>
    <p:extLst>
      <p:ext uri="{BB962C8B-B14F-4D97-AF65-F5344CB8AC3E}">
        <p14:creationId xmlns:p14="http://schemas.microsoft.com/office/powerpoint/2010/main" val="351238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69F-7B4B-A07D-7BE9-6C8A772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8774-3327-43BF-B2B3-EEA2356F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First Iteration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38330-1321-F905-837F-8A9E3D35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Second Iteration</a:t>
            </a:r>
          </a:p>
          <a:p>
            <a:pPr marL="0" indent="0">
              <a:buNone/>
            </a:pPr>
            <a:r>
              <a:rPr lang="en-US" sz="2000" dirty="0"/>
              <a:t>      (after removal of two features)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D2876E-B752-E3A4-4185-9E64275E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36" y="2626781"/>
            <a:ext cx="4228521" cy="251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550ABE-89D3-2746-8D42-809326C6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6" y="2635925"/>
            <a:ext cx="4228521" cy="254200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406250-F073-60E8-E913-4FC42FC59F37}"/>
              </a:ext>
            </a:extLst>
          </p:cNvPr>
          <p:cNvSpPr/>
          <p:nvPr/>
        </p:nvSpPr>
        <p:spPr>
          <a:xfrm>
            <a:off x="9646920" y="3182112"/>
            <a:ext cx="320040" cy="1188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F03DC-FC78-9B2F-33BD-B1B2BFB75212}"/>
              </a:ext>
            </a:extLst>
          </p:cNvPr>
          <p:cNvSpPr txBox="1"/>
          <p:nvPr/>
        </p:nvSpPr>
        <p:spPr>
          <a:xfrm>
            <a:off x="917468" y="6348889"/>
            <a:ext cx="10154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effectLst/>
                <a:latin typeface="system-ui"/>
              </a:rPr>
              <a:t>CONCLUSION: No improvement to model accuracy by removing features, namely </a:t>
            </a:r>
            <a:r>
              <a:rPr lang="en-US" b="1" i="0" dirty="0" err="1">
                <a:effectLst/>
                <a:latin typeface="system-ui"/>
              </a:rPr>
              <a:t>fah_paid</a:t>
            </a:r>
            <a:r>
              <a:rPr lang="en-US" b="1" i="0" dirty="0">
                <a:effectLst/>
                <a:latin typeface="system-ui"/>
              </a:rPr>
              <a:t> and </a:t>
            </a:r>
            <a:r>
              <a:rPr lang="en-US" b="1" i="0" dirty="0" err="1">
                <a:effectLst/>
                <a:latin typeface="system-ui"/>
              </a:rPr>
              <a:t>fafh_paid</a:t>
            </a:r>
            <a:endParaRPr lang="en-US" b="1" i="0" dirty="0">
              <a:effectLst/>
              <a:latin typeface="system-ui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A2B86-2D7D-B3D6-3E42-1CC62C327D8E}"/>
              </a:ext>
            </a:extLst>
          </p:cNvPr>
          <p:cNvSpPr txBox="1"/>
          <p:nvPr/>
        </p:nvSpPr>
        <p:spPr>
          <a:xfrm>
            <a:off x="917468" y="5901907"/>
            <a:ext cx="594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 model struggles to accurately predict "Not Participating" instances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66D0E-8431-05C0-40D5-4A54F615488D}"/>
              </a:ext>
            </a:extLst>
          </p:cNvPr>
          <p:cNvSpPr txBox="1"/>
          <p:nvPr/>
        </p:nvSpPr>
        <p:spPr>
          <a:xfrm>
            <a:off x="914420" y="5496523"/>
            <a:ext cx="441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The model predicts with an average accuracy of 78%</a:t>
            </a:r>
          </a:p>
        </p:txBody>
      </p:sp>
    </p:spTree>
    <p:extLst>
      <p:ext uri="{BB962C8B-B14F-4D97-AF65-F5344CB8AC3E}">
        <p14:creationId xmlns:p14="http://schemas.microsoft.com/office/powerpoint/2010/main" val="183870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68269F-7B4B-A07D-7BE9-6C8A772A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48774-3327-43BF-B2B3-EEA2356F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Classification Report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38330-1321-F905-837F-8A9E3D35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441577"/>
            <a:ext cx="5181600" cy="469519"/>
          </a:xfrm>
        </p:spPr>
        <p:txBody>
          <a:bodyPr>
            <a:noAutofit/>
          </a:bodyPr>
          <a:lstStyle/>
          <a:p>
            <a:r>
              <a:rPr lang="en-US" dirty="0"/>
              <a:t>Feature Importance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DE59F-4325-9777-CDE5-CA623D8D4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33" y="1992440"/>
            <a:ext cx="4014833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18911B-561B-0159-CEB4-046D1E0C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96" y="2234166"/>
            <a:ext cx="4182942" cy="12801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F5D7E1-7DBF-9509-9110-3325F40B079F}"/>
              </a:ext>
            </a:extLst>
          </p:cNvPr>
          <p:cNvSpPr/>
          <p:nvPr/>
        </p:nvSpPr>
        <p:spPr>
          <a:xfrm>
            <a:off x="4206240" y="3044952"/>
            <a:ext cx="301752" cy="1188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DAEE92-DE07-4057-7A0D-5CBB9523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96" y="4232720"/>
            <a:ext cx="3564311" cy="2468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674085-71F5-6C90-CAE2-2F88DDB3B3B6}"/>
              </a:ext>
            </a:extLst>
          </p:cNvPr>
          <p:cNvSpPr txBox="1"/>
          <p:nvPr/>
        </p:nvSpPr>
        <p:spPr>
          <a:xfrm>
            <a:off x="912344" y="3971110"/>
            <a:ext cx="23246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Best parameters and predictions:</a:t>
            </a:r>
          </a:p>
        </p:txBody>
      </p:sp>
    </p:spTree>
    <p:extLst>
      <p:ext uri="{BB962C8B-B14F-4D97-AF65-F5344CB8AC3E}">
        <p14:creationId xmlns:p14="http://schemas.microsoft.com/office/powerpoint/2010/main" val="266034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7F11-2AE8-E79D-2758-550C019E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C0D6-7DE5-6DA8-4490-8416B532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16695"/>
            <a:ext cx="5181600" cy="4024610"/>
          </a:xfrm>
        </p:spPr>
        <p:txBody>
          <a:bodyPr/>
          <a:lstStyle/>
          <a:p>
            <a:r>
              <a:rPr lang="en-US" dirty="0"/>
              <a:t>First Iteration w/ </a:t>
            </a:r>
            <a:r>
              <a:rPr lang="en-US" b="1" dirty="0" err="1">
                <a:solidFill>
                  <a:srgbClr val="00B0F0"/>
                </a:solidFill>
              </a:rPr>
              <a:t>relu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33A4-AF85-CF18-30AA-7FEFE36BE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8576" y="1416695"/>
            <a:ext cx="5181600" cy="3889673"/>
          </a:xfrm>
        </p:spPr>
        <p:txBody>
          <a:bodyPr/>
          <a:lstStyle/>
          <a:p>
            <a:r>
              <a:rPr lang="en-US" dirty="0"/>
              <a:t>Second Iteration with </a:t>
            </a:r>
            <a:r>
              <a:rPr lang="en-US" b="1" dirty="0">
                <a:solidFill>
                  <a:srgbClr val="FF0000"/>
                </a:solidFill>
              </a:rPr>
              <a:t>tanh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7D897-5B21-4B39-7B3D-CBE21BFC5FFC}"/>
              </a:ext>
            </a:extLst>
          </p:cNvPr>
          <p:cNvSpPr txBox="1"/>
          <p:nvPr/>
        </p:nvSpPr>
        <p:spPr>
          <a:xfrm>
            <a:off x="838200" y="5528592"/>
            <a:ext cx="10842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CONCLUSION: Changing to activation function to tanh may be advantageous because tanh is centered around 0 [-1 to 1], whereas </a:t>
            </a:r>
            <a:r>
              <a:rPr lang="en-US" b="1" i="0" dirty="0" err="1">
                <a:effectLst/>
                <a:latin typeface="system-ui"/>
              </a:rPr>
              <a:t>relu</a:t>
            </a:r>
            <a:r>
              <a:rPr lang="en-US" b="1" i="0" dirty="0">
                <a:effectLst/>
                <a:latin typeface="system-ui"/>
              </a:rPr>
              <a:t> is less centered [0 to infinity]. This may be because our y feature is binary in nature (1 = yes, 0 = no).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A482B8-9D94-1E78-16CA-15F21920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9" y="2087858"/>
            <a:ext cx="4457693" cy="27432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1E969-4D0C-A022-8C94-DB16F2A7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36" y="2067900"/>
            <a:ext cx="4243381" cy="2743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8D1316-8993-0E4F-7AB7-5EF743EF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27" y="2514600"/>
            <a:ext cx="4744469" cy="18288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B4A740-977B-7256-FE5D-CFCE40C5A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36" y="2515338"/>
            <a:ext cx="4718431" cy="1828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308FA6-D7C0-8A93-738A-5CCFC1ED6B1C}"/>
              </a:ext>
            </a:extLst>
          </p:cNvPr>
          <p:cNvSpPr txBox="1"/>
          <p:nvPr/>
        </p:nvSpPr>
        <p:spPr>
          <a:xfrm>
            <a:off x="2777883" y="4640354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0.782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C9B9B1-E287-643D-B958-01665C36290E}"/>
              </a:ext>
            </a:extLst>
          </p:cNvPr>
          <p:cNvSpPr txBox="1"/>
          <p:nvPr/>
        </p:nvSpPr>
        <p:spPr>
          <a:xfrm>
            <a:off x="8252594" y="4640353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0.802</a:t>
            </a:r>
          </a:p>
        </p:txBody>
      </p:sp>
    </p:spTree>
    <p:extLst>
      <p:ext uri="{BB962C8B-B14F-4D97-AF65-F5344CB8AC3E}">
        <p14:creationId xmlns:p14="http://schemas.microsoft.com/office/powerpoint/2010/main" val="102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79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system-ui</vt:lpstr>
      <vt:lpstr>Office Theme</vt:lpstr>
      <vt:lpstr>Order of Operations &amp; Outputs</vt:lpstr>
      <vt:lpstr>Logistic Regression</vt:lpstr>
      <vt:lpstr>Logistic Regression</vt:lpstr>
      <vt:lpstr>Logistic Regression</vt:lpstr>
      <vt:lpstr>Logistic Regression</vt:lpstr>
      <vt:lpstr>Random Forest</vt:lpstr>
      <vt:lpstr>Neural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Roop</dc:creator>
  <cp:lastModifiedBy>Richard Roop</cp:lastModifiedBy>
  <cp:revision>5</cp:revision>
  <dcterms:created xsi:type="dcterms:W3CDTF">2024-09-13T16:11:45Z</dcterms:created>
  <dcterms:modified xsi:type="dcterms:W3CDTF">2024-09-13T17:36:53Z</dcterms:modified>
</cp:coreProperties>
</file>