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202025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3594" autoAdjust="0"/>
  </p:normalViewPr>
  <p:slideViewPr>
    <p:cSldViewPr>
      <p:cViewPr varScale="1">
        <p:scale>
          <a:sx n="65" d="100"/>
          <a:sy n="65" d="100"/>
        </p:scale>
        <p:origin x="-132" y="-186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5153" y="2130430"/>
            <a:ext cx="1377172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0306" y="3886200"/>
            <a:ext cx="1134141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36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90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46469" y="274643"/>
            <a:ext cx="3645457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0100" y="274643"/>
            <a:ext cx="10666334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9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9850" y="4406904"/>
            <a:ext cx="1377172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79850" y="2906718"/>
            <a:ext cx="1377172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3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0104" y="1600205"/>
            <a:ext cx="71558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36031" y="1600205"/>
            <a:ext cx="71558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86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0104" y="1535113"/>
            <a:ext cx="715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10104" y="2174875"/>
            <a:ext cx="715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8230406" y="1535113"/>
            <a:ext cx="716152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8230406" y="2174875"/>
            <a:ext cx="716152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20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39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0103" y="273050"/>
            <a:ext cx="533035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34542" y="273055"/>
            <a:ext cx="90573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0103" y="1435103"/>
            <a:ext cx="53303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7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75711" y="4800601"/>
            <a:ext cx="972121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175711" y="612775"/>
            <a:ext cx="972121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175711" y="5367339"/>
            <a:ext cx="972121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3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810103" y="274638"/>
            <a:ext cx="145818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0103" y="1600205"/>
            <a:ext cx="145818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810103" y="6356355"/>
            <a:ext cx="3780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918C-7200-4ED7-A722-5EDF657433AF}" type="datetimeFigureOut">
              <a:rPr lang="es-ES" smtClean="0"/>
              <a:t>28/04/2017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535693" y="6356355"/>
            <a:ext cx="5130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611453" y="6356355"/>
            <a:ext cx="3780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985E-CF75-49BC-8022-66431B84B0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31 Conector recto"/>
          <p:cNvCxnSpPr/>
          <p:nvPr/>
        </p:nvCxnSpPr>
        <p:spPr>
          <a:xfrm>
            <a:off x="8245028" y="2888542"/>
            <a:ext cx="0" cy="54045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8270588" y="2161385"/>
            <a:ext cx="0" cy="54045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8255160" y="1124744"/>
            <a:ext cx="0" cy="54045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" name="3 Rectángulo"/>
          <p:cNvSpPr/>
          <p:nvPr/>
        </p:nvSpPr>
        <p:spPr>
          <a:xfrm>
            <a:off x="5676817" y="188641"/>
            <a:ext cx="5103567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Dra. Carmen Padrón.</a:t>
            </a:r>
          </a:p>
          <a:p>
            <a:pPr algn="ctr"/>
            <a:r>
              <a:rPr lang="es-VE" dirty="0" smtClean="0"/>
              <a:t>Presidente FUNDASALUD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644552" y="1225281"/>
            <a:ext cx="5103567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Dra. Ana Suárez.</a:t>
            </a:r>
          </a:p>
          <a:p>
            <a:pPr algn="ctr"/>
            <a:r>
              <a:rPr lang="es-VE" dirty="0" smtClean="0"/>
              <a:t>Directora del HUAPA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644553" y="2276872"/>
            <a:ext cx="5135832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Dr. Jesús Alpino.</a:t>
            </a:r>
          </a:p>
          <a:p>
            <a:pPr algn="ctr"/>
            <a:r>
              <a:rPr lang="es-VE" dirty="0" smtClean="0"/>
              <a:t>Médico Jefe de la UCI y Emergencia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44584" y="3717032"/>
            <a:ext cx="3103543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Dra. Teresa Cortesía.</a:t>
            </a:r>
          </a:p>
          <a:p>
            <a:pPr algn="ctr"/>
            <a:r>
              <a:rPr lang="es-VE" dirty="0" smtClean="0"/>
              <a:t>Medico Intensivista Adjunto.</a:t>
            </a:r>
          </a:p>
          <a:p>
            <a:pPr algn="ctr"/>
            <a:r>
              <a:rPr lang="es-VE" dirty="0" smtClean="0"/>
              <a:t>Turno 1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5676817" y="188640"/>
            <a:ext cx="5103567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Dra. Carmen Padrón.</a:t>
            </a:r>
          </a:p>
          <a:p>
            <a:pPr algn="ctr"/>
            <a:r>
              <a:rPr lang="es-VE" dirty="0" smtClean="0"/>
              <a:t>Presidente FUNDASALUD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12054253" y="3717032"/>
            <a:ext cx="3103543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Dra. Begglia Roa.</a:t>
            </a:r>
          </a:p>
          <a:p>
            <a:pPr algn="ctr"/>
            <a:r>
              <a:rPr lang="es-VE" dirty="0" smtClean="0"/>
              <a:t>Medico Intensivista Adjunto.</a:t>
            </a:r>
          </a:p>
          <a:p>
            <a:pPr algn="ctr"/>
            <a:r>
              <a:rPr lang="es-VE" dirty="0" smtClean="0"/>
              <a:t>Turno 2.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8237829" y="3717032"/>
            <a:ext cx="3103543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Dra. Eledys Rodríguez.</a:t>
            </a:r>
          </a:p>
          <a:p>
            <a:pPr algn="ctr"/>
            <a:r>
              <a:rPr lang="es-VE" dirty="0" smtClean="0"/>
              <a:t>Medico Intensivista Adjunto.</a:t>
            </a:r>
          </a:p>
          <a:p>
            <a:pPr algn="ctr"/>
            <a:r>
              <a:rPr lang="es-VE" dirty="0" smtClean="0"/>
              <a:t>Turno 2.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4421405" y="3717032"/>
            <a:ext cx="3103543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Dr. Michael Dorta.</a:t>
            </a:r>
          </a:p>
          <a:p>
            <a:pPr algn="ctr"/>
            <a:r>
              <a:rPr lang="es-VE" dirty="0" smtClean="0"/>
              <a:t>Medico Intensivista Adjunto.</a:t>
            </a:r>
          </a:p>
          <a:p>
            <a:pPr algn="ctr"/>
            <a:r>
              <a:rPr lang="es-VE" dirty="0" smtClean="0"/>
              <a:t>Turno 1.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18191" y="5229200"/>
            <a:ext cx="2232248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Dr. Gabriel García.</a:t>
            </a:r>
          </a:p>
          <a:p>
            <a:pPr algn="ctr"/>
            <a:r>
              <a:rPr lang="es-VE" dirty="0" smtClean="0"/>
              <a:t>Médico Residente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564508" y="5229200"/>
            <a:ext cx="2232248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Dra. América Salazar.</a:t>
            </a:r>
          </a:p>
          <a:p>
            <a:pPr algn="ctr"/>
            <a:r>
              <a:rPr lang="es-VE" dirty="0" smtClean="0"/>
              <a:t>Médico Residente Asistencial.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6484531" y="5229200"/>
            <a:ext cx="2232248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Dr. Luis </a:t>
            </a:r>
            <a:r>
              <a:rPr lang="es-VE" dirty="0" err="1" smtClean="0"/>
              <a:t>Cumare</a:t>
            </a:r>
            <a:r>
              <a:rPr lang="es-VE" dirty="0" smtClean="0"/>
              <a:t>.</a:t>
            </a:r>
          </a:p>
          <a:p>
            <a:pPr algn="ctr"/>
            <a:r>
              <a:rPr lang="es-VE" dirty="0" smtClean="0"/>
              <a:t>Médico Residente Asistencial.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9541172" y="5229200"/>
            <a:ext cx="2232248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Dra. Carla Brazon.</a:t>
            </a:r>
          </a:p>
          <a:p>
            <a:pPr algn="ctr"/>
            <a:r>
              <a:rPr lang="es-VE" dirty="0" smtClean="0"/>
              <a:t>Médico Residente Asistencial.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12529504" y="5229200"/>
            <a:ext cx="2232248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Dra. </a:t>
            </a:r>
            <a:r>
              <a:rPr lang="es-VE" dirty="0" err="1" smtClean="0"/>
              <a:t>Yonelia</a:t>
            </a:r>
            <a:r>
              <a:rPr lang="es-VE" dirty="0" smtClean="0"/>
              <a:t> </a:t>
            </a:r>
            <a:r>
              <a:rPr lang="es-VE" dirty="0" err="1" smtClean="0"/>
              <a:t>Marval</a:t>
            </a:r>
            <a:r>
              <a:rPr lang="es-VE" dirty="0" smtClean="0"/>
              <a:t>.</a:t>
            </a:r>
          </a:p>
          <a:p>
            <a:pPr algn="ctr"/>
            <a:r>
              <a:rPr lang="es-VE" dirty="0" smtClean="0"/>
              <a:t>Médico Residente Asistencial.</a:t>
            </a:r>
            <a:endParaRPr lang="es-ES" dirty="0"/>
          </a:p>
        </p:txBody>
      </p:sp>
      <p:cxnSp>
        <p:nvCxnSpPr>
          <p:cNvPr id="28" name="27 Conector recto"/>
          <p:cNvCxnSpPr/>
          <p:nvPr/>
        </p:nvCxnSpPr>
        <p:spPr>
          <a:xfrm>
            <a:off x="1647310" y="3429000"/>
            <a:ext cx="11998318" cy="1780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1647310" y="3429000"/>
            <a:ext cx="0" cy="27022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5940772" y="3429000"/>
            <a:ext cx="0" cy="27022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9901212" y="3446803"/>
            <a:ext cx="0" cy="27022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13645628" y="3446803"/>
            <a:ext cx="0" cy="27022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684188" y="4941168"/>
            <a:ext cx="12961440" cy="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13645628" y="4670939"/>
            <a:ext cx="0" cy="27022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684188" y="4941168"/>
            <a:ext cx="0" cy="27022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4682014" y="4941168"/>
            <a:ext cx="0" cy="27022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7524948" y="4958971"/>
            <a:ext cx="0" cy="27022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10673426" y="4958970"/>
            <a:ext cx="0" cy="27022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50 Conector recto"/>
          <p:cNvCxnSpPr>
            <a:endCxn id="17" idx="0"/>
          </p:cNvCxnSpPr>
          <p:nvPr/>
        </p:nvCxnSpPr>
        <p:spPr>
          <a:xfrm>
            <a:off x="13645628" y="4892669"/>
            <a:ext cx="0" cy="336531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36824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124</Words>
  <Application>Microsoft Office PowerPoint</Application>
  <PresentationFormat>Personalizado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leomarlys bejarano</dc:creator>
  <cp:lastModifiedBy>Leomarlys</cp:lastModifiedBy>
  <cp:revision>10</cp:revision>
  <dcterms:created xsi:type="dcterms:W3CDTF">2016-11-14T23:46:49Z</dcterms:created>
  <dcterms:modified xsi:type="dcterms:W3CDTF">2017-04-29T00:40:39Z</dcterms:modified>
</cp:coreProperties>
</file>