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858000" cy="9144000" type="screen4x3"/>
  <p:notesSz cx="6858000" cy="9144000"/>
  <p:defaultTextStyle>
    <a:defPPr>
      <a:defRPr lang="es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1" d="100"/>
          <a:sy n="51" d="100"/>
        </p:scale>
        <p:origin x="-2292" y="-102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U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8F0D8-71FA-4CA5-A836-455FDAF86993}" type="datetimeFigureOut">
              <a:rPr lang="es-US" smtClean="0"/>
              <a:t>6/16/2018</a:t>
            </a:fld>
            <a:endParaRPr lang="es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868EF-0F1E-4250-8139-F406864525D4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3734707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8F0D8-71FA-4CA5-A836-455FDAF86993}" type="datetimeFigureOut">
              <a:rPr lang="es-US" smtClean="0"/>
              <a:t>6/16/2018</a:t>
            </a:fld>
            <a:endParaRPr lang="es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868EF-0F1E-4250-8139-F406864525D4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1151192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8F0D8-71FA-4CA5-A836-455FDAF86993}" type="datetimeFigureOut">
              <a:rPr lang="es-US" smtClean="0"/>
              <a:t>6/16/2018</a:t>
            </a:fld>
            <a:endParaRPr lang="es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868EF-0F1E-4250-8139-F406864525D4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9061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8F0D8-71FA-4CA5-A836-455FDAF86993}" type="datetimeFigureOut">
              <a:rPr lang="es-US" smtClean="0"/>
              <a:t>6/16/2018</a:t>
            </a:fld>
            <a:endParaRPr lang="es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868EF-0F1E-4250-8139-F406864525D4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981728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8F0D8-71FA-4CA5-A836-455FDAF86993}" type="datetimeFigureOut">
              <a:rPr lang="es-US" smtClean="0"/>
              <a:t>6/16/2018</a:t>
            </a:fld>
            <a:endParaRPr lang="es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868EF-0F1E-4250-8139-F406864525D4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995649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8F0D8-71FA-4CA5-A836-455FDAF86993}" type="datetimeFigureOut">
              <a:rPr lang="es-US" smtClean="0"/>
              <a:t>6/16/2018</a:t>
            </a:fld>
            <a:endParaRPr lang="es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868EF-0F1E-4250-8139-F406864525D4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3917071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U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8F0D8-71FA-4CA5-A836-455FDAF86993}" type="datetimeFigureOut">
              <a:rPr lang="es-US" smtClean="0"/>
              <a:t>6/16/2018</a:t>
            </a:fld>
            <a:endParaRPr lang="es-U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868EF-0F1E-4250-8139-F406864525D4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303590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8F0D8-71FA-4CA5-A836-455FDAF86993}" type="datetimeFigureOut">
              <a:rPr lang="es-US" smtClean="0"/>
              <a:t>6/16/2018</a:t>
            </a:fld>
            <a:endParaRPr lang="es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868EF-0F1E-4250-8139-F406864525D4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1498512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8F0D8-71FA-4CA5-A836-455FDAF86993}" type="datetimeFigureOut">
              <a:rPr lang="es-US" smtClean="0"/>
              <a:t>6/16/2018</a:t>
            </a:fld>
            <a:endParaRPr lang="es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868EF-0F1E-4250-8139-F406864525D4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3633058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8F0D8-71FA-4CA5-A836-455FDAF86993}" type="datetimeFigureOut">
              <a:rPr lang="es-US" smtClean="0"/>
              <a:t>6/16/2018</a:t>
            </a:fld>
            <a:endParaRPr lang="es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868EF-0F1E-4250-8139-F406864525D4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3686411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8F0D8-71FA-4CA5-A836-455FDAF86993}" type="datetimeFigureOut">
              <a:rPr lang="es-US" smtClean="0"/>
              <a:t>6/16/2018</a:t>
            </a:fld>
            <a:endParaRPr lang="es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868EF-0F1E-4250-8139-F406864525D4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2390959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48F0D8-71FA-4CA5-A836-455FDAF86993}" type="datetimeFigureOut">
              <a:rPr lang="es-US" smtClean="0"/>
              <a:t>6/16/2018</a:t>
            </a:fld>
            <a:endParaRPr lang="es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0868EF-0F1E-4250-8139-F406864525D4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1278759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/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70000"/>
                    </a14:imgEffect>
                    <a14:imgEffect>
                      <a14:colorTemperature colorTemp="5875"/>
                    </a14:imgEffect>
                    <a14:imgEffect>
                      <a14:saturation sat="400000"/>
                    </a14:imgEffect>
                    <a14:imgEffect>
                      <a14:brightnessContrast bright="-33000" contrast="6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858000" cy="9144000"/>
          </a:xfrm>
          <a:prstGeom prst="rect">
            <a:avLst/>
          </a:prstGeom>
          <a:ln/>
          <a:effectLst>
            <a:glow rad="190500">
              <a:schemeClr val="accent1">
                <a:alpha val="46000"/>
              </a:schemeClr>
            </a:glow>
            <a:outerShdw dist="901700" sx="3000" sy="3000" algn="ctr" rotWithShape="0">
              <a:srgbClr val="000000">
                <a:alpha val="0"/>
              </a:srgbClr>
            </a:outerShdw>
            <a:reflection endPos="0" dist="50800" dir="5400000" sy="-100000" algn="bl" rotWithShape="0"/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380745837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Presentación en pantalla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Rooselvelt Aligheery</dc:creator>
  <cp:lastModifiedBy>Rooselvelt Aligheery</cp:lastModifiedBy>
  <cp:revision>2</cp:revision>
  <dcterms:created xsi:type="dcterms:W3CDTF">2018-06-16T11:47:28Z</dcterms:created>
  <dcterms:modified xsi:type="dcterms:W3CDTF">2018-06-16T11:57:34Z</dcterms:modified>
</cp:coreProperties>
</file>