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094" y="2088"/>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30"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31"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32"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33"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21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21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21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21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493728"/>
            <a:ext cx="6285508" cy="2824878"/>
          </a:xfrm>
        </p:spPr>
        <p:txBody>
          <a:bodyPr/>
          <a:lstStyle/>
          <a:p>
            <a:r>
              <a:rPr lang="en-US" dirty="0" smtClean="0"/>
              <a:t>	The first role playing games originated from war simulation games. In the vein of Dungeon Keeper and similar games, while also being influenced by tabletop war games, this program will simulate small scale combat scenarios. It will put two players into the seat of a general – with the ability to distribute their forces, but not to have direct control over the flow of the battle. The game will start with a setup phase, and once both players have placed their units, the battle will begin. The sides will take turns moving towards each other, attacking and navigating the battlefield – without the guidance of the players. Eventually, through chance or superior planning, one side will prevail. </a:t>
            </a:r>
            <a:endParaRPr lang="en-US" dirty="0"/>
          </a:p>
        </p:txBody>
      </p:sp>
      <p:sp>
        <p:nvSpPr>
          <p:cNvPr id="36" name="Text Placeholder 35"/>
          <p:cNvSpPr>
            <a:spLocks noGrp="1"/>
          </p:cNvSpPr>
          <p:nvPr>
            <p:ph type="body" sz="quarter" idx="11"/>
          </p:nvPr>
        </p:nvSpPr>
        <p:spPr/>
        <p:txBody>
          <a:bodyPr/>
          <a:lstStyle/>
          <a:p>
            <a:r>
              <a:rPr lang="en-US" dirty="0" smtClean="0"/>
              <a:t>Description</a:t>
            </a:r>
            <a:endParaRPr lang="en-US" dirty="0"/>
          </a:p>
        </p:txBody>
      </p:sp>
      <p:sp>
        <p:nvSpPr>
          <p:cNvPr id="37" name="Text Placeholder 36"/>
          <p:cNvSpPr>
            <a:spLocks noGrp="1"/>
          </p:cNvSpPr>
          <p:nvPr>
            <p:ph type="body" sz="quarter" idx="19"/>
          </p:nvPr>
        </p:nvSpPr>
        <p:spPr>
          <a:xfrm>
            <a:off x="564124" y="9193410"/>
            <a:ext cx="6286500" cy="2594045"/>
          </a:xfrm>
        </p:spPr>
        <p:txBody>
          <a:bodyPr/>
          <a:lstStyle/>
          <a:p>
            <a:r>
              <a:rPr lang="en-US" dirty="0" smtClean="0"/>
              <a:t>	There is a large demographic of gamers. A subset of gaming is the RTS(real time strategy) and grand strategy, which is one massive war game, often involving resource and base management. There are also more humble war games, and there is a large demographic that is very dedicated to these games. Those are the people that this game is being directed toward – people who will spend entire weekends setting up a scenario and debating over vast rulebooks. Although this program does not reach the scale of most war games, its convenience  makes it more accessible to the larger strategy gaming crowd.</a:t>
            </a:r>
            <a:endParaRPr lang="en-US" dirty="0"/>
          </a:p>
        </p:txBody>
      </p:sp>
      <p:sp>
        <p:nvSpPr>
          <p:cNvPr id="38" name="Text Placeholder 37"/>
          <p:cNvSpPr>
            <a:spLocks noGrp="1"/>
          </p:cNvSpPr>
          <p:nvPr>
            <p:ph type="body" sz="quarter" idx="20"/>
          </p:nvPr>
        </p:nvSpPr>
        <p:spPr/>
        <p:txBody>
          <a:bodyPr/>
          <a:lstStyle/>
          <a:p>
            <a:r>
              <a:rPr lang="en-US" dirty="0" smtClean="0"/>
              <a:t>Target Users</a:t>
            </a:r>
            <a:endParaRPr lang="en-US" dirty="0"/>
          </a:p>
        </p:txBody>
      </p:sp>
      <p:sp>
        <p:nvSpPr>
          <p:cNvPr id="39" name="Text Placeholder 38"/>
          <p:cNvSpPr>
            <a:spLocks noGrp="1"/>
          </p:cNvSpPr>
          <p:nvPr>
            <p:ph type="body" sz="quarter" idx="21"/>
          </p:nvPr>
        </p:nvSpPr>
        <p:spPr>
          <a:xfrm>
            <a:off x="7241977" y="4488877"/>
            <a:ext cx="12950030" cy="747386"/>
          </a:xfrm>
        </p:spPr>
        <p:txBody>
          <a:bodyPr/>
          <a:lstStyle/>
          <a:p>
            <a:r>
              <a:rPr lang="en-US" dirty="0" smtClean="0"/>
              <a:t>	A considerable amount of the work involves extending </a:t>
            </a:r>
            <a:r>
              <a:rPr lang="en-US" dirty="0" err="1" smtClean="0"/>
              <a:t>Gridworld</a:t>
            </a:r>
            <a:r>
              <a:rPr lang="en-US" dirty="0" smtClean="0"/>
              <a:t> classes. For example, one piece of terrain, </a:t>
            </a:r>
            <a:r>
              <a:rPr lang="en-US" dirty="0" err="1" smtClean="0"/>
              <a:t>Steelwall</a:t>
            </a:r>
            <a:r>
              <a:rPr lang="en-US" dirty="0" smtClean="0"/>
              <a:t>, extends rock, but has additional code to allow a certain unit type to move over it. Adding a GUI would be a separate class. </a:t>
            </a:r>
            <a:endParaRPr lang="en-US" dirty="0"/>
          </a:p>
        </p:txBody>
      </p:sp>
      <p:sp>
        <p:nvSpPr>
          <p:cNvPr id="40" name="Text Placeholder 39"/>
          <p:cNvSpPr>
            <a:spLocks noGrp="1"/>
          </p:cNvSpPr>
          <p:nvPr>
            <p:ph type="body" sz="quarter" idx="22"/>
          </p:nvPr>
        </p:nvSpPr>
        <p:spPr/>
        <p:txBody>
          <a:bodyPr/>
          <a:lstStyle/>
          <a:p>
            <a:r>
              <a:rPr lang="en-US" dirty="0" smtClean="0"/>
              <a:t>Code Structure &amp; Data Structures</a:t>
            </a:r>
            <a:endParaRPr lang="en-US" dirty="0"/>
          </a:p>
        </p:txBody>
      </p:sp>
      <p:sp>
        <p:nvSpPr>
          <p:cNvPr id="41" name="Text Placeholder 40"/>
          <p:cNvSpPr>
            <a:spLocks noGrp="1"/>
          </p:cNvSpPr>
          <p:nvPr>
            <p:ph type="body" sz="quarter" idx="23"/>
          </p:nvPr>
        </p:nvSpPr>
        <p:spPr>
          <a:xfrm>
            <a:off x="7241978" y="13381219"/>
            <a:ext cx="12950031" cy="747386"/>
          </a:xfrm>
        </p:spPr>
        <p:txBody>
          <a:bodyPr/>
          <a:lstStyle/>
          <a:p>
            <a:r>
              <a:rPr lang="en-US" dirty="0"/>
              <a:t>	</a:t>
            </a:r>
            <a:r>
              <a:rPr lang="en-US" dirty="0" smtClean="0"/>
              <a:t>We have created one custom creature, a knight, which will interact with the environment. In terms of the environment, we have a steel wall that the sprites will walk over, or around. </a:t>
            </a:r>
          </a:p>
        </p:txBody>
      </p:sp>
      <p:sp>
        <p:nvSpPr>
          <p:cNvPr id="42" name="Text Placeholder 41"/>
          <p:cNvSpPr>
            <a:spLocks noGrp="1"/>
          </p:cNvSpPr>
          <p:nvPr>
            <p:ph type="body" sz="quarter" idx="24"/>
          </p:nvPr>
        </p:nvSpPr>
        <p:spPr/>
        <p:txBody>
          <a:bodyPr/>
          <a:lstStyle/>
          <a:p>
            <a:r>
              <a:rPr lang="en-US" dirty="0" smtClean="0"/>
              <a:t>Work Progress</a:t>
            </a:r>
            <a:endParaRPr lang="en-US" dirty="0"/>
          </a:p>
        </p:txBody>
      </p:sp>
      <p:sp>
        <p:nvSpPr>
          <p:cNvPr id="43" name="Text Placeholder 42"/>
          <p:cNvSpPr>
            <a:spLocks noGrp="1"/>
          </p:cNvSpPr>
          <p:nvPr>
            <p:ph type="body" sz="quarter" idx="25"/>
          </p:nvPr>
        </p:nvSpPr>
        <p:spPr/>
        <p:txBody>
          <a:bodyPr/>
          <a:lstStyle/>
          <a:p>
            <a:endParaRPr lang="en-US"/>
          </a:p>
        </p:txBody>
      </p:sp>
      <p:sp>
        <p:nvSpPr>
          <p:cNvPr id="44" name="Text Placeholder 43"/>
          <p:cNvSpPr>
            <a:spLocks noGrp="1"/>
          </p:cNvSpPr>
          <p:nvPr>
            <p:ph type="body" sz="quarter" idx="26"/>
          </p:nvPr>
        </p:nvSpPr>
        <p:spPr>
          <a:xfrm>
            <a:off x="20565960" y="4493728"/>
            <a:ext cx="6279386" cy="1439883"/>
          </a:xfrm>
        </p:spPr>
        <p:txBody>
          <a:bodyPr/>
          <a:lstStyle/>
          <a:p>
            <a:r>
              <a:rPr lang="en-US" dirty="0" smtClean="0"/>
              <a:t>	The project is based on </a:t>
            </a:r>
            <a:r>
              <a:rPr lang="en-US" dirty="0" err="1" smtClean="0"/>
              <a:t>Gridworld</a:t>
            </a:r>
            <a:r>
              <a:rPr lang="en-US" dirty="0" smtClean="0"/>
              <a:t>, which is a challenge in its own right. It has many, many complexities that have been solved on the go as work progresses. The fact that much of </a:t>
            </a:r>
            <a:r>
              <a:rPr lang="en-US" dirty="0" err="1" smtClean="0"/>
              <a:t>Gridworld</a:t>
            </a:r>
            <a:r>
              <a:rPr lang="en-US" dirty="0" smtClean="0"/>
              <a:t> is inside a compressed .Jar file is inconvenient, at the least. It is also difficult to find complete documentation of the depths of </a:t>
            </a:r>
            <a:r>
              <a:rPr lang="en-US" dirty="0" err="1" smtClean="0"/>
              <a:t>Gridworld</a:t>
            </a:r>
            <a:r>
              <a:rPr lang="en-US" dirty="0"/>
              <a:t>.</a:t>
            </a:r>
          </a:p>
        </p:txBody>
      </p:sp>
      <p:sp>
        <p:nvSpPr>
          <p:cNvPr id="45" name="Text Placeholder 44"/>
          <p:cNvSpPr>
            <a:spLocks noGrp="1"/>
          </p:cNvSpPr>
          <p:nvPr>
            <p:ph type="body" sz="quarter" idx="27"/>
          </p:nvPr>
        </p:nvSpPr>
        <p:spPr/>
        <p:txBody>
          <a:bodyPr/>
          <a:lstStyle/>
          <a:p>
            <a:r>
              <a:rPr lang="en-US" dirty="0" smtClean="0"/>
              <a:t>What’s Next</a:t>
            </a:r>
            <a:endParaRPr lang="en-US" dirty="0"/>
          </a:p>
        </p:txBody>
      </p:sp>
      <p:sp>
        <p:nvSpPr>
          <p:cNvPr id="46" name="Text Placeholder 45"/>
          <p:cNvSpPr>
            <a:spLocks noGrp="1"/>
          </p:cNvSpPr>
          <p:nvPr>
            <p:ph type="body" sz="quarter" idx="28"/>
          </p:nvPr>
        </p:nvSpPr>
        <p:spPr>
          <a:xfrm>
            <a:off x="20565961" y="9173635"/>
            <a:ext cx="6282531" cy="978219"/>
          </a:xfrm>
        </p:spPr>
        <p:txBody>
          <a:bodyPr/>
          <a:lstStyle/>
          <a:p>
            <a:r>
              <a:rPr lang="en-US" dirty="0" smtClean="0"/>
              <a:t>	The project is far from done. It is still missing two or three units for each side, actors for terrain, and win conditions. Implementing a GUI is also in the works.</a:t>
            </a:r>
            <a:endParaRPr lang="en-US" dirty="0"/>
          </a:p>
        </p:txBody>
      </p:sp>
      <p:sp>
        <p:nvSpPr>
          <p:cNvPr id="47" name="Text Placeholder 46"/>
          <p:cNvSpPr>
            <a:spLocks noGrp="1"/>
          </p:cNvSpPr>
          <p:nvPr>
            <p:ph type="body" sz="quarter" idx="29"/>
          </p:nvPr>
        </p:nvSpPr>
        <p:spPr/>
        <p:txBody>
          <a:bodyPr/>
          <a:lstStyle/>
          <a:p>
            <a:r>
              <a:rPr lang="en-US" dirty="0" smtClean="0"/>
              <a:t>Project Tagline</a:t>
            </a:r>
            <a:endParaRPr lang="en-US" dirty="0"/>
          </a:p>
        </p:txBody>
      </p:sp>
      <p:sp>
        <p:nvSpPr>
          <p:cNvPr id="48" name="Text Placeholder 47"/>
          <p:cNvSpPr>
            <a:spLocks noGrp="1"/>
          </p:cNvSpPr>
          <p:nvPr>
            <p:ph type="body" sz="quarter" idx="30"/>
          </p:nvPr>
        </p:nvSpPr>
        <p:spPr/>
        <p:txBody>
          <a:bodyPr/>
          <a:lstStyle/>
          <a:p>
            <a:r>
              <a:rPr lang="en-US" dirty="0" smtClean="0"/>
              <a:t>The offspring of Dungeon Keeper and War games.</a:t>
            </a:r>
            <a:endParaRPr lang="en-US" dirty="0"/>
          </a:p>
        </p:txBody>
      </p:sp>
      <p:sp>
        <p:nvSpPr>
          <p:cNvPr id="49" name="Text Placeholder 48"/>
          <p:cNvSpPr>
            <a:spLocks noGrp="1"/>
          </p:cNvSpPr>
          <p:nvPr>
            <p:ph type="body" sz="quarter" idx="31"/>
          </p:nvPr>
        </p:nvSpPr>
        <p:spPr/>
        <p:txBody>
          <a:bodyPr/>
          <a:lstStyle/>
          <a:p>
            <a:r>
              <a:rPr lang="en-US" dirty="0" smtClean="0"/>
              <a:t>Dungeon Game</a:t>
            </a:r>
            <a:endParaRPr lang="en-US" dirty="0"/>
          </a:p>
        </p:txBody>
      </p:sp>
      <p:sp>
        <p:nvSpPr>
          <p:cNvPr id="50" name="Text Placeholder 49"/>
          <p:cNvSpPr>
            <a:spLocks noGrp="1"/>
          </p:cNvSpPr>
          <p:nvPr>
            <p:ph type="body" sz="quarter" idx="32"/>
          </p:nvPr>
        </p:nvSpPr>
        <p:spPr/>
        <p:txBody>
          <a:bodyPr/>
          <a:lstStyle/>
          <a:p>
            <a:r>
              <a:rPr lang="en-US" dirty="0" smtClean="0"/>
              <a:t>Finnegan </a:t>
            </a:r>
            <a:r>
              <a:rPr lang="en-US" dirty="0"/>
              <a:t>C</a:t>
            </a:r>
            <a:r>
              <a:rPr lang="en-US" dirty="0" smtClean="0"/>
              <a:t>arroll, S. Asher Charleston</a:t>
            </a:r>
            <a:r>
              <a:rPr lang="en-US" smtClean="0"/>
              <a:t>, Matthew </a:t>
            </a:r>
            <a:r>
              <a:rPr lang="en-US" dirty="0" err="1" smtClean="0"/>
              <a:t>Erter</a:t>
            </a:r>
            <a:endParaRPr lang="en-US" dirty="0"/>
          </a:p>
        </p:txBody>
      </p:sp>
      <p:sp>
        <p:nvSpPr>
          <p:cNvPr id="51" name="Text Placeholder 50"/>
          <p:cNvSpPr>
            <a:spLocks noGrp="1"/>
          </p:cNvSpPr>
          <p:nvPr>
            <p:ph type="body" sz="quarter" idx="33"/>
          </p:nvPr>
        </p:nvSpPr>
        <p:spPr>
          <a:xfrm>
            <a:off x="3733800" y="2057400"/>
            <a:ext cx="19997928" cy="786384"/>
          </a:xfrm>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5257800"/>
            <a:ext cx="7381875" cy="7351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RooseveltAPCS-AY201314 (1)">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 (1)</Template>
  <TotalTime>79</TotalTime>
  <Words>35</Words>
  <Application>Microsoft Office PowerPoint</Application>
  <PresentationFormat>Custom</PresentationFormat>
  <Paragraphs>15</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 (1)</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2016 10 Charleston, Steven Asher M 06536890</dc:creator>
  <cp:lastModifiedBy>Finnegan</cp:lastModifiedBy>
  <cp:revision>9</cp:revision>
  <dcterms:created xsi:type="dcterms:W3CDTF">2014-06-02T18:38:13Z</dcterms:created>
  <dcterms:modified xsi:type="dcterms:W3CDTF">2014-06-02T22:15:42Z</dcterms:modified>
</cp:coreProperties>
</file>