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7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625974"/>
            <a:ext cx="9144000" cy="2387600"/>
          </a:xfrm>
        </p:spPr>
        <p:txBody>
          <a:bodyPr/>
          <a:lstStyle/>
          <a:p>
            <a:pPr algn="ctr"/>
            <a:r>
              <a:rPr lang="nl-NL" dirty="0"/>
              <a:t>Heuristieken</a:t>
            </a:r>
            <a:br>
              <a:rPr lang="nl-NL" dirty="0"/>
            </a:br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6537" y="34322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89" y="585836"/>
            <a:ext cx="5507431" cy="5176985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8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kunnen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ook</a:t>
            </a:r>
            <a:r>
              <a:rPr lang="en-US" sz="2800" dirty="0">
                <a:solidFill>
                  <a:schemeClr val="tx1"/>
                </a:solidFill>
              </a:rPr>
              <a:t> minder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meter extra </a:t>
            </a:r>
            <a:r>
              <a:rPr lang="en-US" sz="2800" dirty="0" err="1">
                <a:solidFill>
                  <a:schemeClr val="tx1"/>
                </a:solidFill>
              </a:rPr>
              <a:t>vrijstand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hebben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Maisons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leveren</a:t>
            </a:r>
            <a:r>
              <a:rPr lang="en-US" sz="2800" dirty="0">
                <a:solidFill>
                  <a:schemeClr val="tx1"/>
                </a:solidFill>
              </a:rPr>
              <a:t> het </a:t>
            </a:r>
            <a:r>
              <a:rPr lang="en-US" sz="2800" dirty="0" err="1">
                <a:solidFill>
                  <a:schemeClr val="tx1"/>
                </a:solidFill>
              </a:rPr>
              <a:t>meeste</a:t>
            </a:r>
            <a:r>
              <a:rPr lang="en-US" sz="2800" dirty="0">
                <a:solidFill>
                  <a:schemeClr val="tx1"/>
                </a:solidFill>
              </a:rPr>
              <a:t> op; </a:t>
            </a:r>
            <a:r>
              <a:rPr lang="en-US" sz="2800" dirty="0" err="1">
                <a:solidFill>
                  <a:schemeClr val="tx1"/>
                </a:solidFill>
              </a:rPr>
              <a:t>probeer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vrijstand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maisons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maximaal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maken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60-huizenvariant: </a:t>
            </a:r>
            <a:r>
              <a:rPr lang="en-US" sz="2800" dirty="0" err="1">
                <a:solidFill>
                  <a:schemeClr val="tx1"/>
                </a:solidFill>
              </a:rPr>
              <a:t>optimaliseer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omtrek</a:t>
            </a:r>
            <a:r>
              <a:rPr lang="en-US" sz="2800" dirty="0">
                <a:solidFill>
                  <a:schemeClr val="tx1"/>
                </a:solidFill>
              </a:rPr>
              <a:t> van het water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0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 wijk </a:t>
            </a: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>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6668"/>
            <a:ext cx="4534747" cy="36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Voorwaarden: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Land 160 x 180 meter</a:t>
            </a:r>
          </a:p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20% oppervlaktewater: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		ingedeeld in niet meer dan vier gebieden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		hoogte-breedteverhoudingen tussen 1-4</a:t>
            </a:r>
          </a:p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60% </a:t>
            </a:r>
            <a:r>
              <a:rPr lang="nl-NL" sz="2800" dirty="0" err="1">
                <a:solidFill>
                  <a:schemeClr val="tx1"/>
                </a:solidFill>
              </a:rPr>
              <a:t>eensgezinswoningen</a:t>
            </a:r>
            <a:r>
              <a:rPr lang="nl-NL" sz="2800" dirty="0">
                <a:solidFill>
                  <a:schemeClr val="tx1"/>
                </a:solidFill>
              </a:rPr>
              <a:t>, 25% bungalows, 15% </a:t>
            </a:r>
            <a:r>
              <a:rPr lang="nl-NL" sz="2800" dirty="0" err="1">
                <a:solidFill>
                  <a:schemeClr val="tx1"/>
                </a:solidFill>
              </a:rPr>
              <a:t>maisons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6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Eengezinswoning: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8x8 meter (breed x diep)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Waarde van E.285.000,- 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 lvl="0"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De woning heeft rondom twee meter </a:t>
            </a:r>
            <a:r>
              <a:rPr lang="nl-NL" sz="2800" dirty="0" err="1">
                <a:solidFill>
                  <a:schemeClr val="tx1"/>
                </a:solidFill>
              </a:rPr>
              <a:t>vrijstand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nodig; iedere meter extra levert een              prijsverbetering op van 3%.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2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Bungalow: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00217"/>
            <a:ext cx="8596668" cy="388077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10x7.5 meter (breed x diep) 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Waarde van E.399.000,- 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De woning heeft rondom drie meter </a:t>
            </a:r>
            <a:r>
              <a:rPr lang="nl-NL" sz="2800" dirty="0" err="1">
                <a:solidFill>
                  <a:schemeClr val="tx1"/>
                </a:solidFill>
              </a:rPr>
              <a:t>vrijstand</a:t>
            </a:r>
            <a:r>
              <a:rPr lang="nl-NL" sz="2800" dirty="0">
                <a:solidFill>
                  <a:schemeClr val="tx1"/>
                </a:solidFill>
              </a:rPr>
              <a:t> nodig, iedere meter extra levert een prijsverbetering op van 4%.</a:t>
            </a:r>
            <a:br>
              <a:rPr lang="nl-NL" sz="2400" dirty="0"/>
            </a:br>
            <a:br>
              <a:rPr lang="nl-NL" sz="2400" dirty="0"/>
            </a:b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8158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Maison: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11x10.5 meter (breed x diep) 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Een waarde van E.610.000,- </a:t>
            </a:r>
            <a:br>
              <a:rPr lang="nl-NL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De woning heeft rondom zes meter </a:t>
            </a:r>
            <a:r>
              <a:rPr lang="nl-NL" sz="2800" dirty="0" err="1">
                <a:solidFill>
                  <a:schemeClr val="tx1"/>
                </a:solidFill>
              </a:rPr>
              <a:t>vrijstand</a:t>
            </a:r>
            <a:r>
              <a:rPr lang="nl-NL" sz="2800" dirty="0">
                <a:solidFill>
                  <a:schemeClr val="tx1"/>
                </a:solidFill>
              </a:rPr>
              <a:t> nodig, iedere meter extra levert een prijsverbetering op van 6%.</a:t>
            </a:r>
          </a:p>
        </p:txBody>
      </p:sp>
    </p:spTree>
    <p:extLst>
      <p:ext uri="{BB962C8B-B14F-4D97-AF65-F5344CB8AC3E}">
        <p14:creationId xmlns:p14="http://schemas.microsoft.com/office/powerpoint/2010/main" val="192253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in classes, </a:t>
            </a:r>
            <a:r>
              <a:rPr lang="en-US" sz="2800" dirty="0" err="1">
                <a:solidFill>
                  <a:schemeClr val="tx1"/>
                </a:solidFill>
              </a:rPr>
              <a:t>overkoepelende</a:t>
            </a:r>
            <a:r>
              <a:rPr lang="en-US" sz="2800" dirty="0">
                <a:solidFill>
                  <a:schemeClr val="tx1"/>
                </a:solidFill>
              </a:rPr>
              <a:t> “House”-class met 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Eerste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idee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plattegrond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grid in de </a:t>
            </a:r>
            <a:r>
              <a:rPr lang="en-US" sz="2800" dirty="0" err="1">
                <a:solidFill>
                  <a:schemeClr val="tx1"/>
                </a:solidFill>
              </a:rPr>
              <a:t>vorm</a:t>
            </a:r>
            <a:r>
              <a:rPr lang="en-US" sz="2800" dirty="0">
                <a:solidFill>
                  <a:schemeClr val="tx1"/>
                </a:solidFill>
              </a:rPr>
              <a:t> van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dubbele</a:t>
            </a:r>
            <a:r>
              <a:rPr lang="en-US" sz="2800" dirty="0">
                <a:solidFill>
                  <a:schemeClr val="tx1"/>
                </a:solidFill>
              </a:rPr>
              <a:t>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Werkt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alleen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voor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afstanden</a:t>
            </a:r>
            <a:r>
              <a:rPr lang="en-US" sz="2400" dirty="0">
                <a:solidFill>
                  <a:schemeClr val="tx1"/>
                </a:solidFill>
              </a:rPr>
              <a:t> van halve </a:t>
            </a:r>
            <a:r>
              <a:rPr lang="en-US" sz="2400" dirty="0" err="1">
                <a:solidFill>
                  <a:schemeClr val="tx1"/>
                </a:solidFill>
              </a:rPr>
              <a:t>en</a:t>
            </a:r>
            <a:r>
              <a:rPr lang="en-US" sz="2400" dirty="0">
                <a:solidFill>
                  <a:schemeClr val="tx1"/>
                </a:solidFill>
              </a:rPr>
              <a:t> hele 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Tweede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idee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plattegrond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Restricties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Genoeg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ruimte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water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kunnen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niet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elkaar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staan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kunnen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niet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verplichte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vrijstand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staan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12" y="219480"/>
            <a:ext cx="3295588" cy="312463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41" y="3511541"/>
            <a:ext cx="3315163" cy="312463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8" y="3511541"/>
            <a:ext cx="332468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136</Words>
  <Application>Microsoft Office PowerPoint</Application>
  <PresentationFormat>Breedbeeld</PresentationFormat>
  <Paragraphs>32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Heuristieken Amstelhaege</vt:lpstr>
      <vt:lpstr>Nieuwbouw wijk  Doel: Hoogste kavelwaarde bereiken  </vt:lpstr>
      <vt:lpstr>Voorwaarden:</vt:lpstr>
      <vt:lpstr>Eengezinswoning:</vt:lpstr>
      <vt:lpstr>Bungalow:</vt:lpstr>
      <vt:lpstr>Maison:</vt:lpstr>
      <vt:lpstr>Datastructuur</vt:lpstr>
      <vt:lpstr>Restricties</vt:lpstr>
      <vt:lpstr>PowerPoint-presentatie</vt:lpstr>
      <vt:lpstr>PowerPoint-presentatie</vt:lpstr>
      <vt:lpstr>Strategie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Roos Greven</cp:lastModifiedBy>
  <cp:revision>16</cp:revision>
  <dcterms:created xsi:type="dcterms:W3CDTF">2018-04-19T13:40:15Z</dcterms:created>
  <dcterms:modified xsi:type="dcterms:W3CDTF">2018-04-20T13:51:43Z</dcterms:modified>
</cp:coreProperties>
</file>