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40" d="100"/>
          <a:sy n="40" d="100"/>
        </p:scale>
        <p:origin x="-10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625974"/>
            <a:ext cx="9144000" cy="2387600"/>
          </a:xfrm>
        </p:spPr>
        <p:txBody>
          <a:bodyPr/>
          <a:lstStyle/>
          <a:p>
            <a:pPr algn="ctr"/>
            <a:r>
              <a:rPr lang="nl-NL" dirty="0"/>
              <a:t>Heuristieken</a:t>
            </a:r>
            <a:br>
              <a:rPr lang="nl-NL" dirty="0"/>
            </a:br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6537" y="343222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r>
              <a:rPr lang="nl-NL" sz="2800" dirty="0">
                <a:solidFill>
                  <a:schemeClr val="tx1"/>
                </a:solidFill>
              </a:rPr>
              <a:t/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 wijk </a:t>
            </a: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>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/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4" y="2640169"/>
            <a:ext cx="365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 smtClean="0"/>
              <a:t>Eengezins</a:t>
            </a:r>
            <a:endParaRPr lang="nl-NL" sz="28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8x8, 2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€285.000, +3%</a:t>
            </a:r>
          </a:p>
          <a:p>
            <a:pPr marL="285750" indent="-285750">
              <a:buFontTx/>
              <a:buChar char="-"/>
            </a:pPr>
            <a:r>
              <a:rPr lang="nl-NL" sz="2800" dirty="0" smtClean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10x7.5, 3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€399.000, +4%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 smtClean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11x10.5, 6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€610.000 + 6%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Floorplan met </a:t>
            </a:r>
            <a:r>
              <a:rPr lang="en-US" sz="2800" dirty="0" err="1" smtClean="0">
                <a:solidFill>
                  <a:schemeClr val="tx1"/>
                </a:solidFill>
              </a:rPr>
              <a:t>daarin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grootte</a:t>
            </a:r>
            <a:r>
              <a:rPr lang="en-US" sz="2800" dirty="0" smtClean="0">
                <a:solidFill>
                  <a:schemeClr val="tx1"/>
                </a:solidFill>
              </a:rPr>
              <a:t> van het </a:t>
            </a:r>
            <a:r>
              <a:rPr lang="en-US" sz="2800" dirty="0" err="1" smtClean="0">
                <a:solidFill>
                  <a:schemeClr val="tx1"/>
                </a:solidFill>
              </a:rPr>
              <a:t>kavel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lijst</a:t>
            </a:r>
            <a:r>
              <a:rPr lang="en-US" sz="2800" dirty="0" smtClean="0">
                <a:solidFill>
                  <a:schemeClr val="tx1"/>
                </a:solidFill>
              </a:rPr>
              <a:t> van </a:t>
            </a:r>
            <a:r>
              <a:rPr lang="en-US" sz="2800" dirty="0" err="1" smtClean="0">
                <a:solidFill>
                  <a:schemeClr val="tx1"/>
                </a:solidFill>
              </a:rPr>
              <a:t>alle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waters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O</a:t>
            </a:r>
            <a:r>
              <a:rPr lang="en-US" sz="2800" dirty="0" err="1" smtClean="0">
                <a:solidFill>
                  <a:schemeClr val="tx1"/>
                </a:solidFill>
              </a:rPr>
              <a:t>verkoepelende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“House”-</a:t>
            </a:r>
            <a:r>
              <a:rPr lang="en-US" sz="2800" dirty="0" smtClean="0">
                <a:solidFill>
                  <a:schemeClr val="tx1"/>
                </a:solidFill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Ieder</a:t>
            </a:r>
            <a:r>
              <a:rPr lang="en-US" sz="2800" dirty="0" smtClean="0">
                <a:solidFill>
                  <a:schemeClr val="tx1"/>
                </a:solidFill>
              </a:rPr>
              <a:t> huis </a:t>
            </a:r>
            <a:r>
              <a:rPr lang="en-US" sz="2800" dirty="0" err="1" smtClean="0">
                <a:solidFill>
                  <a:schemeClr val="tx1"/>
                </a:solidFill>
              </a:rPr>
              <a:t>heeft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coördinaten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Hill </a:t>
            </a:r>
            <a:r>
              <a:rPr lang="en-US" sz="2800" dirty="0" err="1" smtClean="0">
                <a:solidFill>
                  <a:schemeClr val="tx1"/>
                </a:solidFill>
              </a:rPr>
              <a:t>Climbin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Simulated Annealing?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huis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	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scorefunctie + visualisatie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€9.554.057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€7.245.000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Waarde:</a:t>
            </a:r>
          </a:p>
          <a:p>
            <a:r>
              <a:rPr lang="nl-NL" dirty="0" smtClean="0"/>
              <a:t>€16.102.734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€14.490.000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€23.469.612</a:t>
            </a:r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€21.735.000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38" y="0"/>
            <a:ext cx="3191259" cy="237349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41" y="2336912"/>
            <a:ext cx="3191259" cy="237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31" y="4484501"/>
            <a:ext cx="3191259" cy="23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huis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plaats huis met beste coördinaat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scorefunctie + visualisatie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€11.343.076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€7.245.000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€21.735.000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smtClean="0"/>
              <a:t>€18.443.199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€14.490.000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</a:t>
            </a:r>
            <a:r>
              <a:rPr lang="nl-NL" sz="2000" dirty="0" smtClean="0">
                <a:solidFill>
                  <a:schemeClr val="tx1"/>
                </a:solidFill>
              </a:rPr>
              <a:t>ccepteer verandering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Hill Climbing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156</Words>
  <Application>Microsoft Office PowerPoint</Application>
  <PresentationFormat>Aangepast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Facet</vt:lpstr>
      <vt:lpstr>Heuristieken Amstelhaege</vt:lpstr>
      <vt:lpstr>Nieuwbouw wijk  Doel: Hoogste kavelwaarde bereiken  </vt:lpstr>
      <vt:lpstr>Datastructuur</vt:lpstr>
      <vt:lpstr>Algoritmes</vt:lpstr>
      <vt:lpstr>Random</vt:lpstr>
      <vt:lpstr>Greedy</vt:lpstr>
      <vt:lpstr>Hill Climbing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Sterkenburg</cp:lastModifiedBy>
  <cp:revision>27</cp:revision>
  <dcterms:created xsi:type="dcterms:W3CDTF">2018-04-19T13:40:15Z</dcterms:created>
  <dcterms:modified xsi:type="dcterms:W3CDTF">2018-05-01T15:57:53Z</dcterms:modified>
</cp:coreProperties>
</file>