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7" r:id="rId3"/>
    <p:sldId id="267" r:id="rId4"/>
    <p:sldId id="265" r:id="rId5"/>
    <p:sldId id="262" r:id="rId6"/>
    <p:sldId id="268" r:id="rId7"/>
    <p:sldId id="26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6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434C-DB8D-3E4A-85E1-336D115BA189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6537" y="625974"/>
            <a:ext cx="9144000" cy="2387600"/>
          </a:xfrm>
        </p:spPr>
        <p:txBody>
          <a:bodyPr/>
          <a:lstStyle/>
          <a:p>
            <a:pPr algn="ctr"/>
            <a:r>
              <a:rPr lang="nl-NL" dirty="0"/>
              <a:t>Heuristieken</a:t>
            </a:r>
            <a:br>
              <a:rPr lang="nl-NL" dirty="0"/>
            </a:br>
            <a:r>
              <a:rPr lang="nl-NL" dirty="0" err="1"/>
              <a:t>Amstelhaege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96537" y="343222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chemeClr val="tx1"/>
                </a:solidFill>
              </a:rPr>
              <a:t>Roos Greven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>
                <a:solidFill>
                  <a:schemeClr val="tx1"/>
                </a:solidFill>
              </a:rPr>
              <a:t>Nathalie van </a:t>
            </a:r>
            <a:r>
              <a:rPr lang="nl-NL" sz="2800" dirty="0" err="1">
                <a:solidFill>
                  <a:schemeClr val="tx1"/>
                </a:solidFill>
              </a:rPr>
              <a:t>Sterkenburg</a:t>
            </a:r>
            <a:r>
              <a:rPr lang="nl-NL" sz="2800" dirty="0">
                <a:solidFill>
                  <a:schemeClr val="tx1"/>
                </a:solidFill>
              </a:rPr>
              <a:t/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 err="1">
                <a:solidFill>
                  <a:schemeClr val="tx1"/>
                </a:solidFill>
              </a:rPr>
              <a:t>Jitse</a:t>
            </a:r>
            <a:r>
              <a:rPr lang="nl-NL" sz="2800" dirty="0">
                <a:solidFill>
                  <a:schemeClr val="tx1"/>
                </a:solidFill>
              </a:rPr>
              <a:t> Schol</a:t>
            </a:r>
          </a:p>
        </p:txBody>
      </p:sp>
    </p:spTree>
    <p:extLst>
      <p:ext uri="{BB962C8B-B14F-4D97-AF65-F5344CB8AC3E}">
        <p14:creationId xmlns:p14="http://schemas.microsoft.com/office/powerpoint/2010/main" val="7614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949337"/>
          </a:xfrm>
        </p:spPr>
        <p:txBody>
          <a:bodyPr>
            <a:normAutofit/>
          </a:bodyPr>
          <a:lstStyle/>
          <a:p>
            <a:r>
              <a:rPr lang="nl-NL" dirty="0"/>
              <a:t>Nieuwbouw wijk </a:t>
            </a:r>
            <a:br>
              <a:rPr lang="nl-NL" dirty="0"/>
            </a:br>
            <a:r>
              <a:rPr lang="nl-NL" dirty="0">
                <a:solidFill>
                  <a:schemeClr val="tx1"/>
                </a:solidFill>
              </a:rPr>
              <a:t>Doel</a:t>
            </a:r>
            <a:r>
              <a:rPr lang="nl-NL" dirty="0">
                <a:solidFill>
                  <a:schemeClr val="tx1"/>
                </a:solidFill>
                <a:sym typeface="Wingdings"/>
              </a:rPr>
              <a:t>: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r>
              <a:rPr lang="nl-NL" dirty="0">
                <a:solidFill>
                  <a:schemeClr val="tx1"/>
                </a:solidFill>
                <a:sym typeface="Wingdings"/>
              </a:rPr>
              <a:t>Hoogste kavelwaarde bereiken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r>
              <a:rPr lang="nl-NL" dirty="0">
                <a:solidFill>
                  <a:schemeClr val="tx1"/>
                </a:solidFill>
                <a:sym typeface="Wingdings"/>
              </a:rPr>
              <a:t/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77334" y="2640169"/>
            <a:ext cx="3657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2800" dirty="0" err="1" smtClean="0"/>
              <a:t>Eengezins</a:t>
            </a:r>
            <a:endParaRPr lang="nl-NL" sz="28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8x8, 2 </a:t>
            </a:r>
            <a:r>
              <a:rPr lang="nl-NL" sz="2000" dirty="0" err="1" smtClean="0"/>
              <a:t>vrijstand</a:t>
            </a:r>
            <a:endParaRPr lang="nl-NL" sz="20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€285.000, +3%</a:t>
            </a:r>
          </a:p>
          <a:p>
            <a:pPr marL="285750" indent="-285750">
              <a:buFontTx/>
              <a:buChar char="-"/>
            </a:pPr>
            <a:r>
              <a:rPr lang="nl-NL" sz="2800" dirty="0" smtClean="0"/>
              <a:t>Bungalow</a:t>
            </a:r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10x7.5, 3 </a:t>
            </a:r>
            <a:r>
              <a:rPr lang="nl-NL" sz="2000" dirty="0" err="1" smtClean="0"/>
              <a:t>vrijstand</a:t>
            </a:r>
            <a:endParaRPr lang="nl-NL" sz="20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€399.000, +4%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sz="2800" dirty="0" smtClean="0"/>
              <a:t>Maison</a:t>
            </a:r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11x10.5, 6 </a:t>
            </a:r>
            <a:r>
              <a:rPr lang="nl-NL" sz="2000" dirty="0" err="1" smtClean="0"/>
              <a:t>vrijstand</a:t>
            </a:r>
            <a:endParaRPr lang="nl-NL" sz="2000" dirty="0" smtClean="0"/>
          </a:p>
          <a:p>
            <a:pPr marL="742950" lvl="1" indent="-285750">
              <a:buFontTx/>
              <a:buChar char="-"/>
            </a:pPr>
            <a:r>
              <a:rPr lang="nl-NL" sz="2000" dirty="0" smtClean="0"/>
              <a:t>€610.000 +6%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105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Floorplan met </a:t>
            </a:r>
            <a:r>
              <a:rPr lang="en-US" sz="2800" dirty="0" err="1" smtClean="0">
                <a:solidFill>
                  <a:schemeClr val="tx1"/>
                </a:solidFill>
              </a:rPr>
              <a:t>daarin</a:t>
            </a:r>
            <a:r>
              <a:rPr lang="en-US" sz="2800" dirty="0" smtClean="0">
                <a:solidFill>
                  <a:schemeClr val="tx1"/>
                </a:solidFill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</a:rPr>
              <a:t>grootte</a:t>
            </a:r>
            <a:r>
              <a:rPr lang="en-US" sz="2800" dirty="0" smtClean="0">
                <a:solidFill>
                  <a:schemeClr val="tx1"/>
                </a:solidFill>
              </a:rPr>
              <a:t> van het </a:t>
            </a:r>
            <a:r>
              <a:rPr lang="en-US" sz="2800" dirty="0" err="1" smtClean="0">
                <a:solidFill>
                  <a:schemeClr val="tx1"/>
                </a:solidFill>
              </a:rPr>
              <a:t>kavel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lijst</a:t>
            </a:r>
            <a:r>
              <a:rPr lang="en-US" sz="2800" dirty="0" smtClean="0">
                <a:solidFill>
                  <a:schemeClr val="tx1"/>
                </a:solidFill>
              </a:rPr>
              <a:t> van </a:t>
            </a:r>
            <a:r>
              <a:rPr lang="en-US" sz="2800" dirty="0" err="1" smtClean="0">
                <a:solidFill>
                  <a:schemeClr val="tx1"/>
                </a:solidFill>
              </a:rPr>
              <a:t>alle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en</a:t>
            </a:r>
            <a:r>
              <a:rPr lang="en-US" sz="2800" dirty="0" smtClean="0">
                <a:solidFill>
                  <a:schemeClr val="tx1"/>
                </a:solidFill>
              </a:rPr>
              <a:t> waters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O</a:t>
            </a:r>
            <a:r>
              <a:rPr lang="en-US" sz="2800" dirty="0" err="1" smtClean="0">
                <a:solidFill>
                  <a:schemeClr val="tx1"/>
                </a:solidFill>
              </a:rPr>
              <a:t>verkoepelende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“House”-</a:t>
            </a:r>
            <a:r>
              <a:rPr lang="en-US" sz="2800" dirty="0" smtClean="0">
                <a:solidFill>
                  <a:schemeClr val="tx1"/>
                </a:solidFill>
              </a:rPr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Subclasses </a:t>
            </a: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verschillende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huizen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Ieder</a:t>
            </a:r>
            <a:r>
              <a:rPr lang="en-US" sz="2800" dirty="0" smtClean="0">
                <a:solidFill>
                  <a:schemeClr val="tx1"/>
                </a:solidFill>
              </a:rPr>
              <a:t> huis </a:t>
            </a:r>
            <a:r>
              <a:rPr lang="en-US" sz="2800" dirty="0" err="1" smtClean="0">
                <a:solidFill>
                  <a:schemeClr val="tx1"/>
                </a:solidFill>
              </a:rPr>
              <a:t>heeft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coördinaten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Voor</a:t>
            </a:r>
            <a:r>
              <a:rPr lang="en-US" sz="2800" dirty="0" smtClean="0">
                <a:solidFill>
                  <a:schemeClr val="tx1"/>
                </a:solidFill>
              </a:rPr>
              <a:t> particle swarm: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population met </a:t>
            </a:r>
            <a:r>
              <a:rPr lang="en-US" sz="2800" dirty="0" err="1" smtClean="0">
                <a:solidFill>
                  <a:schemeClr val="tx1"/>
                </a:solidFill>
              </a:rPr>
              <a:t>een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lijst</a:t>
            </a:r>
            <a:r>
              <a:rPr lang="en-US" sz="2800" dirty="0" smtClean="0">
                <a:solidFill>
                  <a:schemeClr val="tx1"/>
                </a:solidFill>
              </a:rPr>
              <a:t> van floorplans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2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Greedy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Hill Climbing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Simulated </a:t>
            </a:r>
            <a:r>
              <a:rPr lang="en-US" sz="2800" dirty="0" smtClean="0">
                <a:solidFill>
                  <a:schemeClr val="tx1"/>
                </a:solidFill>
              </a:rPr>
              <a:t>Annealing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Particle Swarm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huis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	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check of huis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plaats huis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scorefunctie + visualisatie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Random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823652" y="747862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€9.554.057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€7.245.000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6823653" y="292350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Waarde:</a:t>
            </a:r>
          </a:p>
          <a:p>
            <a:r>
              <a:rPr lang="nl-NL" dirty="0" smtClean="0"/>
              <a:t>€16.102.734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€14.490.000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823656" y="4859627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€23.469.612</a:t>
            </a:r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€21.735.000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38" y="0"/>
            <a:ext cx="3191259" cy="237349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41" y="2336912"/>
            <a:ext cx="3191259" cy="237349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31" y="4484501"/>
            <a:ext cx="3191259" cy="23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484514"/>
            <a:ext cx="8596668" cy="5070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maak huis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	(loop) alle mogelijke coördinaten: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coördinaat levert een betere prijs op: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		onthoud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plaats huis met beste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verwijder onmogelijke coördinaten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scorefunctie + visualisatie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Greedy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787166" y="88434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€11.343.076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€7.245.000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dirty="0" smtClean="0"/>
              <a:t>€25.159.019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€21.735.000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787166" y="278612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nl-NL" dirty="0" smtClean="0"/>
              <a:t>aarde:</a:t>
            </a:r>
          </a:p>
          <a:p>
            <a:r>
              <a:rPr lang="nl-NL" smtClean="0"/>
              <a:t>€18.443.199</a:t>
            </a:r>
            <a:endParaRPr lang="nl-NL" dirty="0"/>
          </a:p>
          <a:p>
            <a:r>
              <a:rPr lang="nl-NL" dirty="0" smtClean="0"/>
              <a:t>Minimale waarde:</a:t>
            </a:r>
          </a:p>
          <a:p>
            <a:r>
              <a:rPr lang="nl-NL" dirty="0" smtClean="0"/>
              <a:t>€14.490.000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44" y="1"/>
            <a:ext cx="3188455" cy="241626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45" y="2158400"/>
            <a:ext cx="3188455" cy="23714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45" y="4524665"/>
            <a:ext cx="3188455" cy="23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voer random algoritme uit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(loop) voer random verandering uit: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</a:t>
            </a:r>
            <a:r>
              <a:rPr lang="nl-NL" sz="2000" dirty="0" smtClean="0">
                <a:solidFill>
                  <a:schemeClr val="tx1"/>
                </a:solidFill>
              </a:rPr>
              <a:t>(</a:t>
            </a:r>
            <a:r>
              <a:rPr lang="nl-NL" sz="2000" dirty="0" err="1" smtClean="0">
                <a:solidFill>
                  <a:schemeClr val="tx1"/>
                </a:solidFill>
              </a:rPr>
              <a:t>if</a:t>
            </a:r>
            <a:r>
              <a:rPr lang="nl-NL" sz="2000" dirty="0" smtClean="0">
                <a:solidFill>
                  <a:schemeClr val="tx1"/>
                </a:solidFill>
              </a:rPr>
              <a:t>) levert een betere prijs op:</a:t>
            </a:r>
          </a:p>
          <a:p>
            <a:pPr marL="800100" lvl="2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a</a:t>
            </a:r>
            <a:r>
              <a:rPr lang="nl-NL" sz="2000" dirty="0" smtClean="0">
                <a:solidFill>
                  <a:schemeClr val="tx1"/>
                </a:solidFill>
              </a:rPr>
              <a:t>ccepteer verandering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Hill Climbing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7696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169</Words>
  <Application>Microsoft Office PowerPoint</Application>
  <PresentationFormat>Breedbeeld</PresentationFormat>
  <Paragraphs>81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Heuristieken Amstelhaege</vt:lpstr>
      <vt:lpstr>Nieuwbouw wijk  Doel: Hoogste kavelwaarde bereiken  </vt:lpstr>
      <vt:lpstr>Datastructuur</vt:lpstr>
      <vt:lpstr>Algoritmes</vt:lpstr>
      <vt:lpstr>Random</vt:lpstr>
      <vt:lpstr>Greedy</vt:lpstr>
      <vt:lpstr>Hill Climbing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Heuristieken Amstelhaege</dc:title>
  <dc:creator>P Schol</dc:creator>
  <cp:lastModifiedBy>Nathalie van Sterkenburg</cp:lastModifiedBy>
  <cp:revision>30</cp:revision>
  <dcterms:created xsi:type="dcterms:W3CDTF">2018-04-19T13:40:15Z</dcterms:created>
  <dcterms:modified xsi:type="dcterms:W3CDTF">2018-05-16T12:48:41Z</dcterms:modified>
</cp:coreProperties>
</file>