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288350"/>
            <a:ext cx="9144000" cy="2387600"/>
          </a:xfrm>
        </p:spPr>
        <p:txBody>
          <a:bodyPr/>
          <a:lstStyle/>
          <a:p>
            <a:pPr algn="ctr"/>
            <a:r>
              <a:rPr lang="nl-NL" dirty="0" err="1"/>
              <a:t>Amstelhaege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De Huisjesmelkers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5362" y="286514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99BD4C-8142-4C26-8CA6-2B32CB0A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99" y="4520905"/>
            <a:ext cx="5383725" cy="22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Nieuwbouwwijk </a:t>
            </a:r>
            <a:br>
              <a:rPr lang="nl-NL" dirty="0"/>
            </a:b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 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3" y="2943109"/>
            <a:ext cx="64125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/>
              <a:t>Eengezins</a:t>
            </a:r>
            <a:endParaRPr lang="nl-NL" sz="28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8m x 8m, 2m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€285.000, +3% per extra meter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285750" indent="-285750">
              <a:buFontTx/>
              <a:buChar char="-"/>
            </a:pPr>
            <a:r>
              <a:rPr lang="nl-NL" sz="2800" dirty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10m x 7.5m, 3m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€399.000, +4% per extra meter </a:t>
            </a:r>
            <a:r>
              <a:rPr lang="nl-NL" sz="2000" dirty="0" err="1"/>
              <a:t>vrijstand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11m x 10.5m, 6m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€610.000 +6% per extra meter </a:t>
            </a:r>
            <a:r>
              <a:rPr lang="nl-NL" sz="2000" dirty="0" err="1"/>
              <a:t>vrijstand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Floorplan met </a:t>
            </a:r>
            <a:r>
              <a:rPr lang="en-US" sz="2800" dirty="0" err="1">
                <a:solidFill>
                  <a:schemeClr val="tx1"/>
                </a:solidFill>
              </a:rPr>
              <a:t>daarin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grootte</a:t>
            </a:r>
            <a:r>
              <a:rPr lang="en-US" sz="2800" dirty="0">
                <a:solidFill>
                  <a:schemeClr val="tx1"/>
                </a:solidFill>
              </a:rPr>
              <a:t> van het </a:t>
            </a:r>
            <a:r>
              <a:rPr lang="en-US" sz="2800" dirty="0" err="1">
                <a:solidFill>
                  <a:schemeClr val="tx1"/>
                </a:solidFill>
              </a:rPr>
              <a:t>kavel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lijst</a:t>
            </a:r>
            <a:r>
              <a:rPr lang="en-US" sz="2800" dirty="0">
                <a:solidFill>
                  <a:schemeClr val="tx1"/>
                </a:solidFill>
              </a:rPr>
              <a:t> van </a:t>
            </a:r>
            <a:r>
              <a:rPr lang="en-US" sz="2800" dirty="0" err="1">
                <a:solidFill>
                  <a:schemeClr val="tx1"/>
                </a:solidFill>
              </a:rPr>
              <a:t>alle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waters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Overkoepelende</a:t>
            </a:r>
            <a:r>
              <a:rPr lang="en-US" sz="2800" dirty="0">
                <a:solidFill>
                  <a:schemeClr val="tx1"/>
                </a:solidFill>
              </a:rPr>
              <a:t> “House”-class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Ieder</a:t>
            </a:r>
            <a:r>
              <a:rPr lang="en-US" sz="2800" dirty="0">
                <a:solidFill>
                  <a:schemeClr val="tx1"/>
                </a:solidFill>
              </a:rPr>
              <a:t> huis </a:t>
            </a:r>
            <a:r>
              <a:rPr lang="en-US" sz="2800" dirty="0" err="1">
                <a:solidFill>
                  <a:schemeClr val="tx1"/>
                </a:solidFill>
              </a:rPr>
              <a:t>heeft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coördinaten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particle swarm: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population met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lijst</a:t>
            </a:r>
            <a:r>
              <a:rPr lang="en-US" sz="2800" dirty="0">
                <a:solidFill>
                  <a:schemeClr val="tx1"/>
                </a:solidFill>
              </a:rPr>
              <a:t> van floorplans</a:t>
            </a: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Simulated Annealing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momenteel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Particle Swarm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momenteel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€9.554.057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€16.102.734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€23.469.612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B06D1C-915F-445C-9A52-C6DAC58A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41" y="-8970"/>
            <a:ext cx="3191259" cy="23934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A28F051-4ED9-4159-8524-8C4DD231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35" y="2135125"/>
            <a:ext cx="3164661" cy="237349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95ACEBB-B254-4D67-A96F-BA5466E6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033" y="4484502"/>
            <a:ext cx="3164663" cy="2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484514"/>
            <a:ext cx="8596668" cy="5070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plaats huis met beste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verwijder onmogelijke coördinaten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€11.343.076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€25.159.019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€18.443.199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34866F7-7D8E-4B87-8C00-40C07F2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15" y="-38079"/>
            <a:ext cx="3161885" cy="237141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380EBC-1A60-44D3-8653-DC6B2533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6" y="2203158"/>
            <a:ext cx="3161884" cy="237141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EA8CAB5-D0D7-448D-9231-454DFBAB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114" y="4486586"/>
            <a:ext cx="3161885" cy="23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800100" lvl="2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  <a:p>
            <a:pPr marL="0" indent="0">
              <a:buNone/>
            </a:pP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Hillclimber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7E1EB4F-5AAE-4B80-95B9-1FB1FC0CDF72}"/>
              </a:ext>
            </a:extLst>
          </p:cNvPr>
          <p:cNvSpPr txBox="1"/>
          <p:nvPr/>
        </p:nvSpPr>
        <p:spPr>
          <a:xfrm>
            <a:off x="6787166" y="961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€12.152.965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077301-52CE-4C94-BC79-365B3C5B0C11}"/>
              </a:ext>
            </a:extLst>
          </p:cNvPr>
          <p:cNvSpPr txBox="1"/>
          <p:nvPr/>
        </p:nvSpPr>
        <p:spPr>
          <a:xfrm>
            <a:off x="6787166" y="262341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€19.663.836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BCA1B6-567F-4B1E-A776-0C4F6AF5097A}"/>
              </a:ext>
            </a:extLst>
          </p:cNvPr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€25.807.061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7CF2297-E03D-4A0C-AFB9-F58DEF3C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14" y="-18200"/>
            <a:ext cx="3199985" cy="2399989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8BCA89-BFEE-4016-8E36-FE1D406E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014" y="2272089"/>
            <a:ext cx="3199986" cy="2399989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90C84EA-2599-482A-AB51-0591723D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011" y="4509152"/>
            <a:ext cx="3199987" cy="23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27743-E54B-4DDE-9B02-D560B1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E54A3-095D-4219-8E8A-FB662372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499606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500x uitvoeren van: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Random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Greedy</a:t>
            </a:r>
            <a:endParaRPr lang="nl-NL" dirty="0">
              <a:solidFill>
                <a:schemeClr val="tx1"/>
              </a:solidFill>
            </a:endParaRP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Hillclimber</a:t>
            </a:r>
            <a:endParaRPr lang="nl-NL" dirty="0">
              <a:solidFill>
                <a:schemeClr val="tx1"/>
              </a:solidFill>
            </a:endParaRPr>
          </a:p>
          <a:p>
            <a:pPr lvl="2"/>
            <a:r>
              <a:rPr lang="nl-NL" dirty="0">
                <a:solidFill>
                  <a:schemeClr val="tx1"/>
                </a:solidFill>
              </a:rPr>
              <a:t>Verschillende percentages (nu: 50% kans op verplaatsen, 25% kans op swap en 25% kans op roteren)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Simulated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annealing</a:t>
            </a:r>
            <a:r>
              <a:rPr lang="nl-NL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Particle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Swarm</a:t>
            </a:r>
            <a:endParaRPr lang="nl-NL" dirty="0">
              <a:solidFill>
                <a:schemeClr val="tx1"/>
              </a:solidFill>
            </a:endParaRPr>
          </a:p>
          <a:p>
            <a:pPr lvl="2"/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Opslaan in een histogram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Matplotlib</a:t>
            </a:r>
            <a:r>
              <a:rPr lang="nl-NL" dirty="0">
                <a:solidFill>
                  <a:schemeClr val="tx1"/>
                </a:solidFill>
              </a:rPr>
              <a:t> of HTML?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Mogelijkheid tot vergelijken van histogrammen</a:t>
            </a:r>
          </a:p>
        </p:txBody>
      </p:sp>
    </p:spTree>
    <p:extLst>
      <p:ext uri="{BB962C8B-B14F-4D97-AF65-F5344CB8AC3E}">
        <p14:creationId xmlns:p14="http://schemas.microsoft.com/office/powerpoint/2010/main" val="410530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4C69-C97B-46D5-A2D0-E531F39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592FCBFD-8824-4DE0-ABFF-9FAA4882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73823"/>
            <a:ext cx="8596312" cy="2654967"/>
          </a:xfrm>
        </p:spPr>
      </p:pic>
    </p:spTree>
    <p:extLst>
      <p:ext uri="{BB962C8B-B14F-4D97-AF65-F5344CB8AC3E}">
        <p14:creationId xmlns:p14="http://schemas.microsoft.com/office/powerpoint/2010/main" val="33764469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270</Words>
  <Application>Microsoft Office PowerPoint</Application>
  <PresentationFormat>Breedbeeld</PresentationFormat>
  <Paragraphs>108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Amstelhaege:  De Huisjesmelkers</vt:lpstr>
      <vt:lpstr>Nieuwbouwwijk   Doel: Hoogste kavelwaarde bereiken  </vt:lpstr>
      <vt:lpstr>Datastructuur</vt:lpstr>
      <vt:lpstr>Algoritmes</vt:lpstr>
      <vt:lpstr>Random</vt:lpstr>
      <vt:lpstr>Greedy</vt:lpstr>
      <vt:lpstr>Hillclimber</vt:lpstr>
      <vt:lpstr>Experimenten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Roos Greven</cp:lastModifiedBy>
  <cp:revision>42</cp:revision>
  <dcterms:created xsi:type="dcterms:W3CDTF">2018-04-19T13:40:15Z</dcterms:created>
  <dcterms:modified xsi:type="dcterms:W3CDTF">2018-05-18T14:46:38Z</dcterms:modified>
</cp:coreProperties>
</file>