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43891200" cy="32918400"/>
  <p:notesSz cx="9144000" cy="6858000"/>
  <p:defaultTextStyle>
    <a:defPPr>
      <a:defRPr lang="en-US"/>
    </a:defPPr>
    <a:lvl1pPr marL="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1234440" rtl="0" eaLnBrk="1" latinLnBrk="0" hangingPunct="1">
      <a:defRPr sz="48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9B0"/>
    <a:srgbClr val="5C292E"/>
    <a:srgbClr val="C33B3B"/>
    <a:srgbClr val="D37D7C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31" autoAdjust="0"/>
  </p:normalViewPr>
  <p:slideViewPr>
    <p:cSldViewPr snapToGrid="0">
      <p:cViewPr>
        <p:scale>
          <a:sx n="26" d="100"/>
          <a:sy n="26" d="100"/>
        </p:scale>
        <p:origin x="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6/25/21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6/25/21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005"/>
            <a:ext cx="37856160" cy="6361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005"/>
            <a:ext cx="37856160" cy="6361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9090" y="14234636"/>
            <a:ext cx="35593020" cy="10377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1398147" y="681926"/>
            <a:ext cx="41094907" cy="30005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EDB9891-559A-4C9D-BFF8-FED8AE6085DF}"/>
              </a:ext>
            </a:extLst>
          </p:cNvPr>
          <p:cNvSpPr txBox="1"/>
          <p:nvPr/>
        </p:nvSpPr>
        <p:spPr>
          <a:xfrm>
            <a:off x="5545394" y="1295827"/>
            <a:ext cx="745776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DB5E01-42F9-4BF7-8E10-43EE7BCFBD6D}"/>
              </a:ext>
            </a:extLst>
          </p:cNvPr>
          <p:cNvGrpSpPr/>
          <p:nvPr/>
        </p:nvGrpSpPr>
        <p:grpSpPr>
          <a:xfrm>
            <a:off x="2743200" y="4958816"/>
            <a:ext cx="20342946" cy="17764443"/>
            <a:chOff x="2743200" y="4958816"/>
            <a:chExt cx="20342946" cy="177644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C61780C-55C4-47BA-A85D-1E1612C211DF}"/>
                </a:ext>
              </a:extLst>
            </p:cNvPr>
            <p:cNvGrpSpPr/>
            <p:nvPr/>
          </p:nvGrpSpPr>
          <p:grpSpPr>
            <a:xfrm>
              <a:off x="2743200" y="4958816"/>
              <a:ext cx="7639665" cy="16757969"/>
              <a:chOff x="2743200" y="4958816"/>
              <a:chExt cx="7639665" cy="1675796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0377D4-4A6E-4C04-A425-964B84415179}"/>
                  </a:ext>
                </a:extLst>
              </p:cNvPr>
              <p:cNvGrpSpPr/>
              <p:nvPr/>
            </p:nvGrpSpPr>
            <p:grpSpPr>
              <a:xfrm>
                <a:off x="4704735" y="7838980"/>
                <a:ext cx="5678130" cy="13877805"/>
                <a:chOff x="8303342" y="2654709"/>
                <a:chExt cx="5678130" cy="1387780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C112C0D-5276-413C-BBFE-217E681FCD51}"/>
                    </a:ext>
                  </a:extLst>
                </p:cNvPr>
                <p:cNvSpPr/>
                <p:nvPr/>
              </p:nvSpPr>
              <p:spPr>
                <a:xfrm>
                  <a:off x="8377084" y="12447639"/>
                  <a:ext cx="5604388" cy="1504336"/>
                </a:xfrm>
                <a:prstGeom prst="rect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Base NMT</a:t>
                  </a:r>
                </a:p>
              </p:txBody>
            </p:sp>
            <p:sp>
              <p:nvSpPr>
                <p:cNvPr id="10" name="Arrow: Up 9">
                  <a:extLst>
                    <a:ext uri="{FF2B5EF4-FFF2-40B4-BE49-F238E27FC236}">
                      <a16:creationId xmlns:a16="http://schemas.microsoft.com/office/drawing/2014/main" id="{7A609441-B46C-4C5B-ABFB-7791E9C52D4E}"/>
                    </a:ext>
                  </a:extLst>
                </p:cNvPr>
                <p:cNvSpPr/>
                <p:nvPr/>
              </p:nvSpPr>
              <p:spPr>
                <a:xfrm>
                  <a:off x="10633588" y="14335430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1188507-78E8-4831-85F1-824ED90F90B7}"/>
                    </a:ext>
                  </a:extLst>
                </p:cNvPr>
                <p:cNvSpPr txBox="1"/>
                <p:nvPr/>
              </p:nvSpPr>
              <p:spPr>
                <a:xfrm>
                  <a:off x="10294374" y="15692284"/>
                  <a:ext cx="1740310" cy="84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X</a:t>
                  </a:r>
                </a:p>
              </p:txBody>
            </p:sp>
            <p:sp>
              <p:nvSpPr>
                <p:cNvPr id="15" name="Arrow: Up 14">
                  <a:extLst>
                    <a:ext uri="{FF2B5EF4-FFF2-40B4-BE49-F238E27FC236}">
                      <a16:creationId xmlns:a16="http://schemas.microsoft.com/office/drawing/2014/main" id="{67F3FA4A-CE2A-413B-B90A-BEE8756830C4}"/>
                    </a:ext>
                  </a:extLst>
                </p:cNvPr>
                <p:cNvSpPr/>
                <p:nvPr/>
              </p:nvSpPr>
              <p:spPr>
                <a:xfrm>
                  <a:off x="10633588" y="11120287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DB72880-8F46-4F4D-A53A-D91003A436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7523" y="9851923"/>
                      <a:ext cx="5043949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𝑁𝑀𝑇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DB72880-8F46-4F4D-A53A-D91003A436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7523" y="9851923"/>
                      <a:ext cx="5043949" cy="84023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C326BD5-9238-47A4-8158-7080CFCF55CA}"/>
                    </a:ext>
                  </a:extLst>
                </p:cNvPr>
                <p:cNvSpPr/>
                <p:nvPr/>
              </p:nvSpPr>
              <p:spPr>
                <a:xfrm>
                  <a:off x="9453718" y="9060426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B0B829F-6B17-4568-8912-D7C2BA73A1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3342" y="8006129"/>
                      <a:ext cx="3982064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[CLS]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B0B829F-6B17-4568-8912-D7C2BA73A1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3342" y="8006129"/>
                      <a:ext cx="3982064" cy="8402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044" t="-15942" b="-376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42F78D-CE05-47BE-83F2-DADD991D17F0}"/>
                    </a:ext>
                  </a:extLst>
                </p:cNvPr>
                <p:cNvSpPr/>
                <p:nvPr/>
              </p:nvSpPr>
              <p:spPr>
                <a:xfrm>
                  <a:off x="8377084" y="6248397"/>
                  <a:ext cx="3082411" cy="1504336"/>
                </a:xfrm>
                <a:prstGeom prst="rect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04899386-7D36-41E5-8322-41C130D4A50D}"/>
                    </a:ext>
                  </a:extLst>
                </p:cNvPr>
                <p:cNvSpPr/>
                <p:nvPr/>
              </p:nvSpPr>
              <p:spPr>
                <a:xfrm>
                  <a:off x="8377084" y="4744061"/>
                  <a:ext cx="3082411" cy="1504336"/>
                </a:xfrm>
                <a:prstGeom prst="triangle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A02DA8F-D6C5-4D8B-AD84-072F9760E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01548" y="3598606"/>
                      <a:ext cx="2182762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A02DA8F-D6C5-4D8B-AD84-072F9760EB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1548" y="3598606"/>
                      <a:ext cx="2182762" cy="84023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Arrow: Up 34">
                  <a:extLst>
                    <a:ext uri="{FF2B5EF4-FFF2-40B4-BE49-F238E27FC236}">
                      <a16:creationId xmlns:a16="http://schemas.microsoft.com/office/drawing/2014/main" id="{CB79E7DF-BB04-4D12-A8EE-4FF3EEA4FCB6}"/>
                    </a:ext>
                  </a:extLst>
                </p:cNvPr>
                <p:cNvSpPr/>
                <p:nvPr/>
              </p:nvSpPr>
              <p:spPr>
                <a:xfrm>
                  <a:off x="9202994" y="2654709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B32726-F276-4ACB-ABC5-B1BE99EBB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958816"/>
                    <a:ext cx="6223822" cy="2377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B32726-F276-4ACB-ABC5-B1BE99EBB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958816"/>
                    <a:ext cx="6223822" cy="23773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EF5B2D-2F2C-4410-8C86-962E588749C3}"/>
                </a:ext>
              </a:extLst>
            </p:cNvPr>
            <p:cNvGrpSpPr/>
            <p:nvPr/>
          </p:nvGrpSpPr>
          <p:grpSpPr>
            <a:xfrm>
              <a:off x="11774129" y="4958816"/>
              <a:ext cx="7531511" cy="16983359"/>
              <a:chOff x="13598013" y="4313311"/>
              <a:chExt cx="7531511" cy="169833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7336C2-6BCA-4F46-92B5-90289A2D816B}"/>
                  </a:ext>
                </a:extLst>
              </p:cNvPr>
              <p:cNvGrpSpPr/>
              <p:nvPr/>
            </p:nvGrpSpPr>
            <p:grpSpPr>
              <a:xfrm>
                <a:off x="13598013" y="8477595"/>
                <a:ext cx="7531511" cy="12819075"/>
                <a:chOff x="13150644" y="3713439"/>
                <a:chExt cx="7531511" cy="1281907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B68D392-29B0-42C9-9AF4-8A0397753E27}"/>
                    </a:ext>
                  </a:extLst>
                </p:cNvPr>
                <p:cNvSpPr/>
                <p:nvPr/>
              </p:nvSpPr>
              <p:spPr>
                <a:xfrm>
                  <a:off x="14812297" y="12447639"/>
                  <a:ext cx="5604388" cy="1504336"/>
                </a:xfrm>
                <a:prstGeom prst="rect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Base NMT</a:t>
                  </a:r>
                </a:p>
              </p:txBody>
            </p:sp>
            <p:sp>
              <p:nvSpPr>
                <p:cNvPr id="11" name="Arrow: Up 10">
                  <a:extLst>
                    <a:ext uri="{FF2B5EF4-FFF2-40B4-BE49-F238E27FC236}">
                      <a16:creationId xmlns:a16="http://schemas.microsoft.com/office/drawing/2014/main" id="{74D3FE6F-5200-4A96-8E4B-5B4EAD33A306}"/>
                    </a:ext>
                  </a:extLst>
                </p:cNvPr>
                <p:cNvSpPr/>
                <p:nvPr/>
              </p:nvSpPr>
              <p:spPr>
                <a:xfrm>
                  <a:off x="17068801" y="14335431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893370A-1C3D-4265-B803-DCF972F081E2}"/>
                    </a:ext>
                  </a:extLst>
                </p:cNvPr>
                <p:cNvSpPr txBox="1"/>
                <p:nvPr/>
              </p:nvSpPr>
              <p:spPr>
                <a:xfrm>
                  <a:off x="16744336" y="15692284"/>
                  <a:ext cx="1740310" cy="84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X</a:t>
                  </a:r>
                </a:p>
              </p:txBody>
            </p:sp>
            <p:sp>
              <p:nvSpPr>
                <p:cNvPr id="16" name="Arrow: Up 15">
                  <a:extLst>
                    <a:ext uri="{FF2B5EF4-FFF2-40B4-BE49-F238E27FC236}">
                      <a16:creationId xmlns:a16="http://schemas.microsoft.com/office/drawing/2014/main" id="{CF5B0092-48C2-4751-BD6B-96F2B600B879}"/>
                    </a:ext>
                  </a:extLst>
                </p:cNvPr>
                <p:cNvSpPr/>
                <p:nvPr/>
              </p:nvSpPr>
              <p:spPr>
                <a:xfrm>
                  <a:off x="17068801" y="11002300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2B6E42-8F68-492C-9D6D-B093B1C48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38206" y="10004323"/>
                      <a:ext cx="5043949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𝑁𝑀𝑇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2B6E42-8F68-492C-9D6D-B093B1C488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38206" y="10004323"/>
                      <a:ext cx="5043949" cy="8402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4B61667-A330-4E8C-BE84-E068688E81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50644" y="7949373"/>
                      <a:ext cx="5604387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[CLS]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x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a14:m>
                      <a:r>
                        <a:rPr lang="en-US" dirty="0"/>
                        <a:t>[SEP]</a:t>
                      </a:r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4B61667-A330-4E8C-BE84-E068688E81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150644" y="7949373"/>
                      <a:ext cx="5604387" cy="8402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000" t="-15942" b="-384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Arrow: Up 21">
                  <a:extLst>
                    <a:ext uri="{FF2B5EF4-FFF2-40B4-BE49-F238E27FC236}">
                      <a16:creationId xmlns:a16="http://schemas.microsoft.com/office/drawing/2014/main" id="{4F1EBDD5-2BAC-4DD7-883D-611EFDF2B561}"/>
                    </a:ext>
                  </a:extLst>
                </p:cNvPr>
                <p:cNvSpPr/>
                <p:nvPr/>
              </p:nvSpPr>
              <p:spPr>
                <a:xfrm>
                  <a:off x="16198646" y="9060429"/>
                  <a:ext cx="1091380" cy="943897"/>
                </a:xfrm>
                <a:prstGeom prst="upArrow">
                  <a:avLst/>
                </a:prstGeom>
                <a:solidFill>
                  <a:schemeClr val="bg1"/>
                </a:solidFill>
                <a:ln w="1778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5F857C4-DB2D-4AEA-80B0-215ED1DC0E7B}"/>
                    </a:ext>
                  </a:extLst>
                </p:cNvPr>
                <p:cNvSpPr/>
                <p:nvPr/>
              </p:nvSpPr>
              <p:spPr>
                <a:xfrm>
                  <a:off x="13273549" y="6334644"/>
                  <a:ext cx="4886632" cy="1504336"/>
                </a:xfrm>
                <a:prstGeom prst="rect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Multi-Bert</a:t>
                  </a: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D06931C5-C196-47E9-B448-58F413E1F56B}"/>
                    </a:ext>
                  </a:extLst>
                </p:cNvPr>
                <p:cNvSpPr/>
                <p:nvPr/>
              </p:nvSpPr>
              <p:spPr>
                <a:xfrm>
                  <a:off x="13416117" y="4780933"/>
                  <a:ext cx="4601496" cy="1504336"/>
                </a:xfrm>
                <a:prstGeom prst="triangle">
                  <a:avLst/>
                </a:prstGeom>
                <a:solidFill>
                  <a:schemeClr val="bg1"/>
                </a:solidFill>
                <a:ln w="1778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BDEBE0D-7AE6-4782-8A1F-33BCD71E24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12297" y="3713439"/>
                      <a:ext cx="2182763" cy="840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BDEBE0D-7AE6-4782-8A1F-33BCD71E24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12297" y="3713439"/>
                      <a:ext cx="2182763" cy="84023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810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Arrow: Up 35">
                <a:extLst>
                  <a:ext uri="{FF2B5EF4-FFF2-40B4-BE49-F238E27FC236}">
                    <a16:creationId xmlns:a16="http://schemas.microsoft.com/office/drawing/2014/main" id="{FC20B88D-CBAE-4D82-8C33-FC7762C728BA}"/>
                  </a:ext>
                </a:extLst>
              </p:cNvPr>
              <p:cNvSpPr/>
              <p:nvPr/>
            </p:nvSpPr>
            <p:spPr>
              <a:xfrm>
                <a:off x="15618544" y="7282977"/>
                <a:ext cx="1091380" cy="943897"/>
              </a:xfrm>
              <a:prstGeom prst="upArrow">
                <a:avLst/>
              </a:prstGeom>
              <a:solidFill>
                <a:schemeClr val="bg1"/>
              </a:solidFill>
              <a:ln w="1778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FA601F4-25B8-4984-AEFD-304B717A8139}"/>
                      </a:ext>
                    </a:extLst>
                  </p:cNvPr>
                  <p:cNvSpPr txBox="1"/>
                  <p:nvPr/>
                </p:nvSpPr>
                <p:spPr>
                  <a:xfrm>
                    <a:off x="13598013" y="4313311"/>
                    <a:ext cx="6223822" cy="2377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 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FA601F4-25B8-4984-AEFD-304B717A8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98013" y="4313311"/>
                    <a:ext cx="6223822" cy="23773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34EAED1-2536-46CB-A379-F27EC2D2632D}"/>
                </a:ext>
              </a:extLst>
            </p:cNvPr>
            <p:cNvSpPr txBox="1"/>
            <p:nvPr/>
          </p:nvSpPr>
          <p:spPr>
            <a:xfrm>
              <a:off x="5692879" y="21799929"/>
              <a:ext cx="914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accent1"/>
                  </a:solidFill>
                </a:rPr>
                <a:t>Marginal EBR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60276F-63C9-4BB7-88EF-97A07ED177E5}"/>
                </a:ext>
              </a:extLst>
            </p:cNvPr>
            <p:cNvSpPr txBox="1"/>
            <p:nvPr/>
          </p:nvSpPr>
          <p:spPr>
            <a:xfrm>
              <a:off x="13942146" y="21750305"/>
              <a:ext cx="914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accent1"/>
                  </a:solidFill>
                </a:rPr>
                <a:t>Conditional EBR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3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580BE6-A4B3-4A3E-B32A-4FA497436F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6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77800"/>
      </a:spPr>
      <a:bodyPr rtlCol="0" anchor="ctr"/>
      <a:lstStyle>
        <a:defPPr algn="ctr">
          <a:defRPr sz="7200" b="1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52E3BC-8108-4473-AF33-C93DA317E36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8987</TotalTime>
  <Words>58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Comic Sans MS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Infographic</dc:title>
  <dc:creator>sumanta bhattacharya</dc:creator>
  <cp:lastModifiedBy>sumanta bhattacharya</cp:lastModifiedBy>
  <cp:revision>83</cp:revision>
  <dcterms:created xsi:type="dcterms:W3CDTF">2021-06-16T05:50:57Z</dcterms:created>
  <dcterms:modified xsi:type="dcterms:W3CDTF">2021-06-27T09:45:41Z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