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1" d="100"/>
          <a:sy n="81" d="100"/>
        </p:scale>
        <p:origin x="2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DE9271-0104-4E91-B094-44658F02AAB4}"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45194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E9271-0104-4E91-B094-44658F02AAB4}"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194593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E9271-0104-4E91-B094-44658F02AAB4}"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B355E-EA59-46F1-8661-5F886232C6E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5595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E9271-0104-4E91-B094-44658F02AAB4}"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795321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E9271-0104-4E91-B094-44658F02AAB4}"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B355E-EA59-46F1-8661-5F886232C6E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6048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E9271-0104-4E91-B094-44658F02AAB4}"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1791488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E9271-0104-4E91-B094-44658F02AAB4}"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3940709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E9271-0104-4E91-B094-44658F02AAB4}"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202246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E9271-0104-4E91-B094-44658F02AAB4}"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59899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E9271-0104-4E91-B094-44658F02AAB4}"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2525146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DE9271-0104-4E91-B094-44658F02AAB4}"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261760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DE9271-0104-4E91-B094-44658F02AAB4}" type="datetimeFigureOut">
              <a:rPr lang="en-IN" smtClean="0"/>
              <a:t>14-02-2022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366898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DE9271-0104-4E91-B094-44658F02AAB4}"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274645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E9271-0104-4E91-B094-44658F02AAB4}" type="datetimeFigureOut">
              <a:rPr lang="en-IN" smtClean="0"/>
              <a:t>14-02-2022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42276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DE9271-0104-4E91-B094-44658F02AAB4}"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B355E-EA59-46F1-8661-5F886232C6E2}" type="slidenum">
              <a:rPr lang="en-IN" smtClean="0"/>
              <a:t>‹#›</a:t>
            </a:fld>
            <a:endParaRPr lang="en-IN"/>
          </a:p>
        </p:txBody>
      </p:sp>
    </p:spTree>
    <p:extLst>
      <p:ext uri="{BB962C8B-B14F-4D97-AF65-F5344CB8AC3E}">
        <p14:creationId xmlns:p14="http://schemas.microsoft.com/office/powerpoint/2010/main" val="187505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B355E-EA59-46F1-8661-5F886232C6E2}" type="slidenum">
              <a:rPr lang="en-IN" smtClean="0"/>
              <a:t>‹#›</a:t>
            </a:fld>
            <a:endParaRPr lang="en-IN"/>
          </a:p>
        </p:txBody>
      </p:sp>
      <p:sp>
        <p:nvSpPr>
          <p:cNvPr id="5" name="Date Placeholder 4"/>
          <p:cNvSpPr>
            <a:spLocks noGrp="1"/>
          </p:cNvSpPr>
          <p:nvPr>
            <p:ph type="dt" sz="half" idx="10"/>
          </p:nvPr>
        </p:nvSpPr>
        <p:spPr/>
        <p:txBody>
          <a:bodyPr/>
          <a:lstStyle/>
          <a:p>
            <a:fld id="{17DE9271-0104-4E91-B094-44658F02AAB4}" type="datetimeFigureOut">
              <a:rPr lang="en-IN" smtClean="0"/>
              <a:t>14-02-2022</a:t>
            </a:fld>
            <a:endParaRPr lang="en-IN"/>
          </a:p>
        </p:txBody>
      </p:sp>
    </p:spTree>
    <p:extLst>
      <p:ext uri="{BB962C8B-B14F-4D97-AF65-F5344CB8AC3E}">
        <p14:creationId xmlns:p14="http://schemas.microsoft.com/office/powerpoint/2010/main" val="370297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DE9271-0104-4E91-B094-44658F02AAB4}" type="datetimeFigureOut">
              <a:rPr lang="en-IN" smtClean="0"/>
              <a:t>14-02-2022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8B355E-EA59-46F1-8661-5F886232C6E2}" type="slidenum">
              <a:rPr lang="en-IN" smtClean="0"/>
              <a:t>‹#›</a:t>
            </a:fld>
            <a:endParaRPr lang="en-IN"/>
          </a:p>
        </p:txBody>
      </p:sp>
    </p:spTree>
    <p:extLst>
      <p:ext uri="{BB962C8B-B14F-4D97-AF65-F5344CB8AC3E}">
        <p14:creationId xmlns:p14="http://schemas.microsoft.com/office/powerpoint/2010/main" val="138598413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E3FE-2198-42C3-9BC3-B8D35EF97262}"/>
              </a:ext>
            </a:extLst>
          </p:cNvPr>
          <p:cNvSpPr>
            <a:spLocks noGrp="1"/>
          </p:cNvSpPr>
          <p:nvPr>
            <p:ph type="ctrTitle"/>
          </p:nvPr>
        </p:nvSpPr>
        <p:spPr/>
        <p:txBody>
          <a:bodyPr/>
          <a:lstStyle/>
          <a:p>
            <a:r>
              <a:rPr lang="en-IN" dirty="0"/>
              <a:t>Covid Bed slot Booking system</a:t>
            </a:r>
          </a:p>
        </p:txBody>
      </p:sp>
      <p:sp>
        <p:nvSpPr>
          <p:cNvPr id="3" name="Subtitle 2">
            <a:extLst>
              <a:ext uri="{FF2B5EF4-FFF2-40B4-BE49-F238E27FC236}">
                <a16:creationId xmlns:a16="http://schemas.microsoft.com/office/drawing/2014/main" id="{70402559-EC02-4C3D-9DCB-2D9B10122A71}"/>
              </a:ext>
            </a:extLst>
          </p:cNvPr>
          <p:cNvSpPr>
            <a:spLocks noGrp="1"/>
          </p:cNvSpPr>
          <p:nvPr>
            <p:ph type="subTitle" idx="1"/>
          </p:nvPr>
        </p:nvSpPr>
        <p:spPr/>
        <p:txBody>
          <a:bodyPr/>
          <a:lstStyle/>
          <a:p>
            <a:r>
              <a:rPr lang="en-IN" dirty="0"/>
              <a:t>Rooshil Bhatia PA1</a:t>
            </a:r>
          </a:p>
        </p:txBody>
      </p:sp>
    </p:spTree>
    <p:extLst>
      <p:ext uri="{BB962C8B-B14F-4D97-AF65-F5344CB8AC3E}">
        <p14:creationId xmlns:p14="http://schemas.microsoft.com/office/powerpoint/2010/main" val="334756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8177-DBBE-4A38-B1D0-AE274DB76881}"/>
              </a:ext>
            </a:extLst>
          </p:cNvPr>
          <p:cNvSpPr>
            <a:spLocks noGrp="1"/>
          </p:cNvSpPr>
          <p:nvPr>
            <p:ph type="title"/>
          </p:nvPr>
        </p:nvSpPr>
        <p:spPr/>
        <p:txBody>
          <a:bodyPr/>
          <a:lstStyle/>
          <a:p>
            <a:r>
              <a:rPr lang="en-IN" dirty="0"/>
              <a:t>Domain of the Project</a:t>
            </a:r>
          </a:p>
        </p:txBody>
      </p:sp>
      <p:sp>
        <p:nvSpPr>
          <p:cNvPr id="3" name="Content Placeholder 2">
            <a:extLst>
              <a:ext uri="{FF2B5EF4-FFF2-40B4-BE49-F238E27FC236}">
                <a16:creationId xmlns:a16="http://schemas.microsoft.com/office/drawing/2014/main" id="{271E4198-1198-4988-AFDD-FF833A9EE551}"/>
              </a:ext>
            </a:extLst>
          </p:cNvPr>
          <p:cNvSpPr>
            <a:spLocks noGrp="1"/>
          </p:cNvSpPr>
          <p:nvPr>
            <p:ph idx="1"/>
          </p:nvPr>
        </p:nvSpPr>
        <p:spPr/>
        <p:txBody>
          <a:bodyPr/>
          <a:lstStyle/>
          <a:p>
            <a:r>
              <a:rPr lang="en-IN" dirty="0"/>
              <a:t>Database Management</a:t>
            </a:r>
          </a:p>
          <a:p>
            <a:r>
              <a:rPr lang="en-IN" dirty="0"/>
              <a:t>Web </a:t>
            </a:r>
            <a:r>
              <a:rPr lang="en-IN" dirty="0" err="1"/>
              <a:t>Deveploment</a:t>
            </a:r>
            <a:endParaRPr lang="en-IN" dirty="0"/>
          </a:p>
          <a:p>
            <a:r>
              <a:rPr lang="en-IN" dirty="0" err="1"/>
              <a:t>Staticstical</a:t>
            </a:r>
            <a:r>
              <a:rPr lang="en-IN" dirty="0"/>
              <a:t> Analysis</a:t>
            </a:r>
          </a:p>
          <a:p>
            <a:endParaRPr lang="en-IN" dirty="0"/>
          </a:p>
        </p:txBody>
      </p:sp>
    </p:spTree>
    <p:extLst>
      <p:ext uri="{BB962C8B-B14F-4D97-AF65-F5344CB8AC3E}">
        <p14:creationId xmlns:p14="http://schemas.microsoft.com/office/powerpoint/2010/main" val="335950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3024-90D3-4ABC-B8CC-CEFDFAF871AF}"/>
              </a:ext>
            </a:extLst>
          </p:cNvPr>
          <p:cNvSpPr>
            <a:spLocks noGrp="1"/>
          </p:cNvSpPr>
          <p:nvPr>
            <p:ph type="title"/>
          </p:nvPr>
        </p:nvSpPr>
        <p:spPr/>
        <p:txBody>
          <a:bodyPr/>
          <a:lstStyle/>
          <a:p>
            <a:r>
              <a:rPr lang="en-IN" dirty="0"/>
              <a:t>Idea/Diagram for Workflow</a:t>
            </a:r>
            <a:br>
              <a:rPr lang="en-IN" dirty="0"/>
            </a:br>
            <a:r>
              <a:rPr lang="en-IN" dirty="0"/>
              <a:t>Used coggle to create it.</a:t>
            </a:r>
          </a:p>
        </p:txBody>
      </p:sp>
      <p:pic>
        <p:nvPicPr>
          <p:cNvPr id="5" name="Content Placeholder 4">
            <a:extLst>
              <a:ext uri="{FF2B5EF4-FFF2-40B4-BE49-F238E27FC236}">
                <a16:creationId xmlns:a16="http://schemas.microsoft.com/office/drawing/2014/main" id="{4215B485-A167-47F1-B577-CA75C4FF81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805049"/>
            <a:ext cx="9550158" cy="4595751"/>
          </a:xfrm>
        </p:spPr>
      </p:pic>
    </p:spTree>
    <p:extLst>
      <p:ext uri="{BB962C8B-B14F-4D97-AF65-F5344CB8AC3E}">
        <p14:creationId xmlns:p14="http://schemas.microsoft.com/office/powerpoint/2010/main" val="155299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CCC6-5A88-44EB-92C0-A79BA41B419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8244EAF-AA71-46F0-9ECE-B71FFFE0BE4E}"/>
              </a:ext>
            </a:extLst>
          </p:cNvPr>
          <p:cNvSpPr>
            <a:spLocks noGrp="1"/>
          </p:cNvSpPr>
          <p:nvPr>
            <p:ph idx="1"/>
          </p:nvPr>
        </p:nvSpPr>
        <p:spPr/>
        <p:txBody>
          <a:bodyPr/>
          <a:lstStyle/>
          <a:p>
            <a:r>
              <a:rPr lang="en-US" dirty="0"/>
              <a:t>As in the peak pandemic time there was a chaos to book a bed for Covid-19 patients and Delhi Government initiated the need for a platform so that people can book their own hospital beds if needed in emergency. This motivated us to uplift and add some more features that may come in hand to keep track and store data of the covid 19 patients and have created some admin roles to manage the website it is also flexible in terms of adding a new hospital or removing one with real time updates and using triggers and commit methods to store data entered by the customer. As SQL is both DML(Data Manipulation Language) and DDL(Data Definition Language) we used the DDL component of SQL to create multiple databases which will include database for hospital details, database for admin details, database for patients information and database to store all the commit and trigger operations.</a:t>
            </a:r>
            <a:endParaRPr lang="en-IN" dirty="0"/>
          </a:p>
        </p:txBody>
      </p:sp>
    </p:spTree>
    <p:extLst>
      <p:ext uri="{BB962C8B-B14F-4D97-AF65-F5344CB8AC3E}">
        <p14:creationId xmlns:p14="http://schemas.microsoft.com/office/powerpoint/2010/main" val="199347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73EA-1999-45A9-A029-F2C7BB69C9F4}"/>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10203E1F-9BBD-48A9-AB35-CB587981386B}"/>
              </a:ext>
            </a:extLst>
          </p:cNvPr>
          <p:cNvSpPr>
            <a:spLocks noGrp="1"/>
          </p:cNvSpPr>
          <p:nvPr>
            <p:ph idx="1"/>
          </p:nvPr>
        </p:nvSpPr>
        <p:spPr/>
        <p:txBody>
          <a:bodyPr/>
          <a:lstStyle/>
          <a:p>
            <a:r>
              <a:rPr lang="en-US" dirty="0"/>
              <a:t>Software requirements:</a:t>
            </a:r>
          </a:p>
          <a:p>
            <a:r>
              <a:rPr lang="en-US" dirty="0"/>
              <a:t>1. VS code editor</a:t>
            </a:r>
          </a:p>
          <a:p>
            <a:r>
              <a:rPr lang="en-US" dirty="0"/>
              <a:t>2. Python ide</a:t>
            </a:r>
          </a:p>
          <a:p>
            <a:r>
              <a:rPr lang="en-US" dirty="0"/>
              <a:t>3. </a:t>
            </a:r>
            <a:r>
              <a:rPr lang="en-US" dirty="0" err="1"/>
              <a:t>Xampp</a:t>
            </a:r>
            <a:r>
              <a:rPr lang="en-US" dirty="0"/>
              <a:t> server</a:t>
            </a:r>
            <a:endParaRPr lang="en-IN" dirty="0"/>
          </a:p>
        </p:txBody>
      </p:sp>
    </p:spTree>
    <p:extLst>
      <p:ext uri="{BB962C8B-B14F-4D97-AF65-F5344CB8AC3E}">
        <p14:creationId xmlns:p14="http://schemas.microsoft.com/office/powerpoint/2010/main" val="194909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77E0-3B10-4151-AAAD-18A0F38E85C1}"/>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0CE5AFFD-C383-4EC8-8BBC-094303AF6374}"/>
              </a:ext>
            </a:extLst>
          </p:cNvPr>
          <p:cNvSpPr>
            <a:spLocks noGrp="1"/>
          </p:cNvSpPr>
          <p:nvPr>
            <p:ph idx="1"/>
          </p:nvPr>
        </p:nvSpPr>
        <p:spPr/>
        <p:txBody>
          <a:bodyPr/>
          <a:lstStyle/>
          <a:p>
            <a:pPr marL="342900" lvl="0" indent="-342900">
              <a:lnSpc>
                <a:spcPct val="115000"/>
              </a:lnSpc>
              <a:spcAft>
                <a:spcPts val="1000"/>
              </a:spcAft>
              <a:buFont typeface="Symbol" panose="05050102010706020507" pitchFamily="18" charset="2"/>
              <a:buChar char=""/>
            </a:pPr>
            <a:r>
              <a:rPr lang="en-IN" sz="1800" dirty="0">
                <a:solidFill>
                  <a:srgbClr val="363435"/>
                </a:solidFill>
                <a:effectLst/>
                <a:latin typeface="Times New Roman" panose="02020603050405020304" pitchFamily="18" charset="0"/>
                <a:ea typeface="Times New Roman" panose="02020603050405020304" pitchFamily="18" charset="0"/>
                <a:cs typeface="Times New Roman" panose="02020603050405020304" pitchFamily="18" charset="0"/>
              </a:rPr>
              <a:t>Building a webapp to help the society to keep track of all the medical services available in their city.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solidFill>
                  <a:srgbClr val="363435"/>
                </a:solidFill>
                <a:effectLst/>
                <a:latin typeface="Times New Roman" panose="02020603050405020304" pitchFamily="18" charset="0"/>
                <a:ea typeface="Times New Roman" panose="02020603050405020304" pitchFamily="18" charset="0"/>
                <a:cs typeface="Times New Roman" panose="02020603050405020304" pitchFamily="18" charset="0"/>
              </a:rPr>
              <a:t>To prevent concurrent booking of a single bed by row locking technique in </a:t>
            </a:r>
            <a:r>
              <a:rPr lang="en-IN" sz="1800" dirty="0" err="1">
                <a:solidFill>
                  <a:srgbClr val="363435"/>
                </a:solidFill>
                <a:effectLst/>
                <a:latin typeface="Times New Roman" panose="02020603050405020304" pitchFamily="18" charset="0"/>
                <a:ea typeface="Times New Roman" panose="02020603050405020304" pitchFamily="18" charset="0"/>
                <a:cs typeface="Times New Roman" panose="02020603050405020304" pitchFamily="18" charset="0"/>
              </a:rPr>
              <a:t>dbms</a:t>
            </a:r>
            <a:r>
              <a:rPr lang="en-IN" sz="1800" dirty="0">
                <a:solidFill>
                  <a:srgbClr val="363435"/>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solidFill>
                  <a:srgbClr val="363435"/>
                </a:solidFill>
                <a:effectLst/>
                <a:latin typeface="Times New Roman" panose="02020603050405020304" pitchFamily="18" charset="0"/>
                <a:ea typeface="Times New Roman" panose="02020603050405020304" pitchFamily="18" charset="0"/>
                <a:cs typeface="Times New Roman" panose="02020603050405020304" pitchFamily="18" charset="0"/>
              </a:rPr>
              <a:t>Wrote queries in </a:t>
            </a:r>
            <a:r>
              <a:rPr lang="en-IN" sz="1800" dirty="0" err="1">
                <a:solidFill>
                  <a:srgbClr val="363435"/>
                </a:solidFill>
                <a:effectLst/>
                <a:latin typeface="Times New Roman" panose="02020603050405020304" pitchFamily="18" charset="0"/>
                <a:ea typeface="Times New Roman" panose="02020603050405020304" pitchFamily="18" charset="0"/>
                <a:cs typeface="Times New Roman" panose="02020603050405020304" pitchFamily="18" charset="0"/>
              </a:rPr>
              <a:t>sql</a:t>
            </a:r>
            <a:r>
              <a:rPr lang="en-IN" sz="1800" dirty="0">
                <a:solidFill>
                  <a:srgbClr val="363435"/>
                </a:solidFill>
                <a:effectLst/>
                <a:latin typeface="Times New Roman" panose="02020603050405020304" pitchFamily="18" charset="0"/>
                <a:ea typeface="Times New Roman" panose="02020603050405020304" pitchFamily="18" charset="0"/>
                <a:cs typeface="Times New Roman" panose="02020603050405020304" pitchFamily="18" charset="0"/>
              </a:rPr>
              <a:t> to reflect real time changes in the database directly on the web app.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solidFill>
                  <a:srgbClr val="363435"/>
                </a:solidFill>
                <a:effectLst/>
                <a:latin typeface="Times New Roman" panose="02020603050405020304" pitchFamily="18" charset="0"/>
                <a:ea typeface="Times New Roman" panose="02020603050405020304" pitchFamily="18" charset="0"/>
                <a:cs typeface="Times New Roman" panose="02020603050405020304" pitchFamily="18" charset="0"/>
              </a:rPr>
              <a:t>A separate database for admitted and discharged patients which can help in determining the recovery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090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4386B-20AB-455C-89D7-78DD033115CC}"/>
              </a:ext>
            </a:extLst>
          </p:cNvPr>
          <p:cNvSpPr>
            <a:spLocks noGrp="1"/>
          </p:cNvSpPr>
          <p:nvPr>
            <p:ph type="title"/>
          </p:nvPr>
        </p:nvSpPr>
        <p:spPr/>
        <p:txBody>
          <a:bodyPr/>
          <a:lstStyle/>
          <a:p>
            <a:r>
              <a:rPr lang="en-IN" dirty="0"/>
              <a:t>Aim 2.0</a:t>
            </a:r>
          </a:p>
        </p:txBody>
      </p:sp>
      <p:sp>
        <p:nvSpPr>
          <p:cNvPr id="3" name="Content Placeholder 2">
            <a:extLst>
              <a:ext uri="{FF2B5EF4-FFF2-40B4-BE49-F238E27FC236}">
                <a16:creationId xmlns:a16="http://schemas.microsoft.com/office/drawing/2014/main" id="{88DC50D8-6DF3-40DD-96FB-7D2AC8761631}"/>
              </a:ext>
            </a:extLst>
          </p:cNvPr>
          <p:cNvSpPr>
            <a:spLocks noGrp="1"/>
          </p:cNvSpPr>
          <p:nvPr>
            <p:ph idx="1"/>
          </p:nvPr>
        </p:nvSpPr>
        <p:spPr/>
        <p:txBody>
          <a:bodyPr/>
          <a:lstStyle/>
          <a:p>
            <a:r>
              <a:rPr lang="en-IN" dirty="0"/>
              <a:t>All the Login Pages Design(week1)</a:t>
            </a:r>
          </a:p>
          <a:p>
            <a:r>
              <a:rPr lang="en-IN" dirty="0"/>
              <a:t>Building Templates for the login pages(week 2)</a:t>
            </a:r>
          </a:p>
          <a:p>
            <a:r>
              <a:rPr lang="en-IN" dirty="0"/>
              <a:t>Integrating data set Updates inside Available beds.(week3)</a:t>
            </a:r>
          </a:p>
          <a:p>
            <a:r>
              <a:rPr lang="en-IN" dirty="0"/>
              <a:t>Getting a email service(week 3)</a:t>
            </a:r>
          </a:p>
          <a:p>
            <a:r>
              <a:rPr lang="en-IN" dirty="0"/>
              <a:t>Analysis on the present data set given in the Read more(week3)</a:t>
            </a:r>
          </a:p>
          <a:p>
            <a:r>
              <a:rPr lang="en-IN" dirty="0"/>
              <a:t>Testing all the Triggers and functionality of the Webapp(week 7)</a:t>
            </a:r>
          </a:p>
          <a:p>
            <a:r>
              <a:rPr lang="en-IN" dirty="0"/>
              <a:t>Integrating a payment gateway(week8)</a:t>
            </a:r>
          </a:p>
          <a:p>
            <a:endParaRPr lang="en-IN" dirty="0"/>
          </a:p>
        </p:txBody>
      </p:sp>
    </p:spTree>
    <p:extLst>
      <p:ext uri="{BB962C8B-B14F-4D97-AF65-F5344CB8AC3E}">
        <p14:creationId xmlns:p14="http://schemas.microsoft.com/office/powerpoint/2010/main" val="247969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3AD6-2903-4D3F-8593-DCC652DDCEB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67F71BC-DF04-4156-A0E3-EC75B3D3086E}"/>
              </a:ext>
            </a:extLst>
          </p:cNvPr>
          <p:cNvSpPr>
            <a:spLocks noGrp="1"/>
          </p:cNvSpPr>
          <p:nvPr>
            <p:ph idx="1"/>
          </p:nvPr>
        </p:nvSpPr>
        <p:spPr/>
        <p:txBody>
          <a:bodyPr/>
          <a:lstStyle/>
          <a:p>
            <a:r>
              <a:rPr lang="en-IN" dirty="0"/>
              <a:t>Bootstrapmade.com</a:t>
            </a:r>
          </a:p>
          <a:p>
            <a:r>
              <a:rPr lang="en-IN" dirty="0"/>
              <a:t>W3schools</a:t>
            </a:r>
          </a:p>
          <a:p>
            <a:r>
              <a:rPr lang="en-IN" dirty="0"/>
              <a:t>Tutorials Point </a:t>
            </a:r>
          </a:p>
        </p:txBody>
      </p:sp>
    </p:spTree>
    <p:extLst>
      <p:ext uri="{BB962C8B-B14F-4D97-AF65-F5344CB8AC3E}">
        <p14:creationId xmlns:p14="http://schemas.microsoft.com/office/powerpoint/2010/main" val="70774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8E0C25-1BD2-4FBF-9179-CE0588710BF2}"/>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A3478EA1-6295-4854-AD1D-CDDF6BECFE7D}"/>
              </a:ext>
            </a:extLst>
          </p:cNvPr>
          <p:cNvSpPr>
            <a:spLocks noGrp="1"/>
          </p:cNvSpPr>
          <p:nvPr>
            <p:ph type="subTitle" idx="1"/>
          </p:nvPr>
        </p:nvSpPr>
        <p:spPr/>
        <p:txBody>
          <a:bodyPr/>
          <a:lstStyle/>
          <a:p>
            <a:r>
              <a:rPr lang="en-IN"/>
              <a:t>Rooshil Bhatia</a:t>
            </a:r>
          </a:p>
        </p:txBody>
      </p:sp>
    </p:spTree>
    <p:extLst>
      <p:ext uri="{BB962C8B-B14F-4D97-AF65-F5344CB8AC3E}">
        <p14:creationId xmlns:p14="http://schemas.microsoft.com/office/powerpoint/2010/main" val="15992727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150</TotalTime>
  <Words>369</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Symbol</vt:lpstr>
      <vt:lpstr>Times New Roman</vt:lpstr>
      <vt:lpstr>Trebuchet MS</vt:lpstr>
      <vt:lpstr>Wingdings 3</vt:lpstr>
      <vt:lpstr>Facet</vt:lpstr>
      <vt:lpstr>Covid Bed slot Booking system</vt:lpstr>
      <vt:lpstr>Domain of the Project</vt:lpstr>
      <vt:lpstr>Idea/Diagram for Workflow Used coggle to create it.</vt:lpstr>
      <vt:lpstr>Introduction:</vt:lpstr>
      <vt:lpstr>Software Requirements:</vt:lpstr>
      <vt:lpstr>Aim</vt:lpstr>
      <vt:lpstr>Aim 2.0</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Bed slot Booking system</dc:title>
  <dc:creator>Rooshil Bhatia</dc:creator>
  <cp:lastModifiedBy>Rooshil Bhatia</cp:lastModifiedBy>
  <cp:revision>6</cp:revision>
  <dcterms:created xsi:type="dcterms:W3CDTF">2022-01-20T10:02:12Z</dcterms:created>
  <dcterms:modified xsi:type="dcterms:W3CDTF">2022-02-14T11:22:22Z</dcterms:modified>
</cp:coreProperties>
</file>