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73058351-9FAC-4F4F-A5FB-FC365EDF9D02}" type="presOf" srcId="{C53CC6D8-DEFC-45FD-8207-E1ECCC27EA85}" destId="{22D8E0AF-322E-4A8E-BC3C-6E9E9A51F58F}"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9AFC20F2-D5DD-455E-8266-96B58ABE2D49}" type="presOf" srcId="{CAE20587-4D50-4B6B-A17D-199722D630E2}" destId="{68423B8C-DD55-4C1A-86D3-87118415FFA7}"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0586601-9ACD-4FBD-BD5A-48D73FF14301}" type="presOf" srcId="{516A4DDC-76BD-494E-B503-625555CCBC4A}" destId="{9BBCF6CE-E750-48B6-B333-305BBB100737}"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6D853954-67EB-442C-9F5A-866B9247A562}" srcId="{C53CC6D8-DEFC-45FD-8207-E1ECCC27EA85}" destId="{5CA89521-836B-470D-B51C-F8A4714D4EFF}" srcOrd="3" destOrd="0" parTransId="{D7F37AAF-020D-463D-9735-A1336884A6AE}" sibTransId="{C27250CA-FF59-4A03-8472-477331DB98EB}"/>
    <dgm:cxn modelId="{36634D94-C210-4DDC-A75A-FBCAAFC75039}" srcId="{5CA89521-836B-470D-B51C-F8A4714D4EFF}" destId="{63746B76-9534-4F4F-B65B-B8A9AACC03F9}" srcOrd="0" destOrd="0" parTransId="{525F31A2-90BB-4E18-B1F5-10D38B8099D9}" sibTransId="{A9C1E709-4F9E-4AAB-BB7C-51A08921302E}"/>
    <dgm:cxn modelId="{D22C632F-8F8B-48FF-A898-48FD446A5F78}" srcId="{41E3B52E-71B8-4BD0-B1ED-D051FFB12506}" destId="{CAE20587-4D50-4B6B-A17D-199722D630E2}" srcOrd="2" destOrd="0" parTransId="{6CEBC692-6F9A-47B4-948E-5AEB8FCFD251}" sibTransId="{7656320D-CC13-4DD7-8A30-F9FDC84AC6F2}"/>
    <dgm:cxn modelId="{AEAE8CB6-1B26-4996-A549-ADEFF4BF9B7B}" type="presOf" srcId="{41E3B52E-71B8-4BD0-B1ED-D051FFB12506}" destId="{09ADE9CE-20B7-4A4E-BED6-D56E4ED1D855}"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B767AB03-F7F7-492B-8158-C75E1682A10F}" srcId="{EA587102-578B-46F3-8D9E-CEC48527A898}" destId="{15982A38-A73B-4943-B138-EA0EAB77BC29}" srcOrd="1" destOrd="0" parTransId="{7CBA4BA7-B8C9-4EC9-9C51-4E810224FE14}" sibTransId="{9295158E-0763-4655-AD0E-61686A560F58}"/>
    <dgm:cxn modelId="{70C18AF9-2F24-4A50-9785-941DE7FE4B31}" type="presOf" srcId="{2B847D36-6E88-4DD3-AABD-579C99426233}" destId="{7CAEA63C-96B5-40D4-900F-409598FDB0C1}"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40E743FD-4072-4389-94B0-B65E89259C6B}" type="presOf" srcId="{5CBEC7DD-A25D-4956-9A65-6EA385F6FCB5}" destId="{F7AA6D3E-BCE0-4C06-B101-080DA85DCB0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25B66A08-E57F-429F-A076-5691EC284D95}" type="presOf" srcId="{33BF0E2A-2B00-40A5-832E-FC800DCA5982}" destId="{73DBFA1A-3823-4209-9CD6-DBDD456F39FB}" srcOrd="0" destOrd="0" presId="urn:microsoft.com/office/officeart/2005/8/layout/lProcess1"/>
    <dgm:cxn modelId="{3EF97A2F-4200-46E4-86EB-19980AD436FE}" type="presOf" srcId="{CD410504-9F7F-47AE-B46E-CE985680360F}" destId="{85447532-8740-4202-B6A5-AE63748B9291}"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0E9367DA-F3C7-4672-A3E1-FDDD869E15C8}" type="presOf" srcId="{ABE7D012-6867-48DA-AF76-FDB8ECBB944D}" destId="{0C1CAC8B-CC80-49DA-9707-021AB163C55F}"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B522739A-4DEE-43CF-9357-A84EF1EEE7ED}" srcId="{41E3B52E-71B8-4BD0-B1ED-D051FFB12506}" destId="{33BF0E2A-2B00-40A5-832E-FC800DCA5982}" srcOrd="1" destOrd="0" parTransId="{F8C31ED9-A2C0-4A09-A419-0AE9A44BB8DF}" sibTransId="{E373698D-1356-47A7-A591-B72BFE77C3D1}"/>
    <dgm:cxn modelId="{206D6826-92C5-4EEE-A28E-254E966FF0A0}" srcId="{516A4DDC-76BD-494E-B503-625555CCBC4A}" destId="{F7CED298-1605-4B60-9FC8-0A4C25C5AA00}" srcOrd="2" destOrd="0" parTransId="{618E2D9E-4CAE-48D5-9A0F-94DAE74A2D69}" sibTransId="{1009FF03-5F93-449C-AF20-55447EEE50AB}"/>
    <dgm:cxn modelId="{0687A885-2354-4E9E-B313-4269283F0057}" srcId="{41E3B52E-71B8-4BD0-B1ED-D051FFB12506}" destId="{5CBEC7DD-A25D-4956-9A65-6EA385F6FCB5}" srcOrd="0" destOrd="0" parTransId="{F342D04F-4D11-41CC-AB66-36041A902B44}" sibTransId="{BD0F67B1-39E4-45ED-9534-FB8F89E8EEF6}"/>
    <dgm:cxn modelId="{AB112F16-9765-4DCF-8A6B-B4FEBB1DF80B}" type="presOf" srcId="{1009FF03-5F93-449C-AF20-55447EEE50AB}" destId="{3FBD4BD3-B74D-4AAB-9295-AE19DCC50691}"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Web Scraping</a:t>
          </a:r>
        </a:p>
      </dsp:txBody>
      <dsp:txXfrm>
        <a:off x="4095" y="480060"/>
        <a:ext cx="2066925" cy="51673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Ensure that the webpages allow legal scraping of data</a:t>
          </a:r>
        </a:p>
      </dsp:txBody>
      <dsp:txXfrm>
        <a:off x="4095" y="1177647"/>
        <a:ext cx="2066925" cy="51673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Extract the product URL’s from Amazon and Flipkart</a:t>
          </a:r>
        </a:p>
      </dsp:txBody>
      <dsp:txXfrm>
        <a:off x="4095" y="1875234"/>
        <a:ext cx="2066925" cy="51673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a dataframe with Reviews and Ratings columns</a:t>
          </a:r>
        </a:p>
      </dsp:txBody>
      <dsp:txXfrm>
        <a:off x="4095" y="2572821"/>
        <a:ext cx="2066925" cy="51673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Save the dataframe in CSV format</a:t>
          </a:r>
        </a:p>
      </dsp:txBody>
      <dsp:txXfrm>
        <a:off x="4095" y="3270408"/>
        <a:ext cx="2066925" cy="51673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EDA</a:t>
          </a:r>
        </a:p>
      </dsp:txBody>
      <dsp:txXfrm>
        <a:off x="2360390" y="480060"/>
        <a:ext cx="2066925" cy="51673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Check for missing values</a:t>
          </a:r>
        </a:p>
      </dsp:txBody>
      <dsp:txXfrm>
        <a:off x="2360390" y="1177647"/>
        <a:ext cx="2066925" cy="51673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Data Preprocessing steps</a:t>
          </a:r>
        </a:p>
      </dsp:txBody>
      <dsp:txXfrm>
        <a:off x="2360390" y="1875234"/>
        <a:ext cx="2066925" cy="51673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Handle outliers and class imbalance to avoid model biasness</a:t>
          </a:r>
        </a:p>
      </dsp:txBody>
      <dsp:txXfrm>
        <a:off x="2360390" y="2572821"/>
        <a:ext cx="2066925" cy="51673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Visualization</a:t>
          </a:r>
        </a:p>
      </dsp:txBody>
      <dsp:txXfrm>
        <a:off x="4716684" y="480060"/>
        <a:ext cx="2066925" cy="51673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Use Pandas Profiling to get initial insight on our dataset</a:t>
          </a:r>
        </a:p>
      </dsp:txBody>
      <dsp:txXfrm>
        <a:off x="4716684" y="1177647"/>
        <a:ext cx="2066925" cy="51673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various visualization plots and Word Cloud</a:t>
          </a:r>
        </a:p>
      </dsp:txBody>
      <dsp:txXfrm>
        <a:off x="4716684" y="1875234"/>
        <a:ext cx="2066925" cy="51673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Model Building</a:t>
          </a:r>
        </a:p>
      </dsp:txBody>
      <dsp:txXfrm>
        <a:off x="7072979" y="480060"/>
        <a:ext cx="2066925" cy="51673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Function for Classification Models and Evaluation Metrics</a:t>
          </a:r>
        </a:p>
      </dsp:txBody>
      <dsp:txXfrm>
        <a:off x="7072979" y="1177647"/>
        <a:ext cx="2066925" cy="51673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pPr/>
              <a:t>05-Jan-22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pPr/>
              <a:t>‹#›</a:t>
            </a:fld>
            <a:endParaRPr/>
          </a:p>
        </p:txBody>
      </p:sp>
    </p:spTree>
    <p:extLst>
      <p:ext uri="{BB962C8B-B14F-4D97-AF65-F5344CB8AC3E}">
        <p14:creationId xmlns:p14="http://schemas.microsoft.com/office/powerpoint/2010/main" xmlns=""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pPr/>
              <a:t>05-Jan-22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pPr/>
              <a:t>‹#›</a:t>
            </a:fld>
            <a:endParaRPr/>
          </a:p>
        </p:txBody>
      </p:sp>
    </p:spTree>
    <p:extLst>
      <p:ext uri="{BB962C8B-B14F-4D97-AF65-F5344CB8AC3E}">
        <p14:creationId xmlns:p14="http://schemas.microsoft.com/office/powerpoint/2010/main" xmlns=""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05-Jan-22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pPr/>
              <a:t>05-Jan-22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05-Jan-22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xmlns=""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05-Jan-22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pPr/>
              <a:t>05-Jan-22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pPr/>
              <a:t>05-Jan-22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pPr/>
              <a:t>05-Jan-22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05-Jan-22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pPr/>
              <a:t>05-Jan-22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05-Jan-22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3165475"/>
            <a:ext cx="10058400" cy="1711325"/>
          </a:xfrm>
        </p:spPr>
        <p:txBody>
          <a:bodyPr/>
          <a:lstStyle/>
          <a:p>
            <a:r>
              <a:rPr lang="en-IN" dirty="0"/>
              <a:t>Ratings Prediction Project Presentation</a:t>
            </a:r>
            <a:endParaRPr dirty="0"/>
          </a:p>
        </p:txBody>
      </p:sp>
      <p:sp>
        <p:nvSpPr>
          <p:cNvPr id="3" name="Subtitle 2"/>
          <p:cNvSpPr>
            <a:spLocks noGrp="1"/>
          </p:cNvSpPr>
          <p:nvPr>
            <p:ph type="subTitle" idx="4294967295"/>
          </p:nvPr>
        </p:nvSpPr>
        <p:spPr>
          <a:xfrm>
            <a:off x="0" y="4953000"/>
            <a:ext cx="10058400" cy="685800"/>
          </a:xfrm>
        </p:spPr>
        <p:txBody>
          <a:bodyPr>
            <a:normAutofit fontScale="85000" lnSpcReduction="20000"/>
          </a:bodyPr>
          <a:lstStyle/>
          <a:p>
            <a:r>
              <a:rPr lang="en-US" dirty="0"/>
              <a:t>Submitted by</a:t>
            </a:r>
          </a:p>
          <a:p>
            <a:r>
              <a:rPr lang="en-US" dirty="0" smtClean="0"/>
              <a:t>Pritish Khuspe</a:t>
            </a:r>
            <a:endParaRPr dirty="0"/>
          </a:p>
        </p:txBody>
      </p:sp>
    </p:spTree>
    <p:extLst>
      <p:ext uri="{BB962C8B-B14F-4D97-AF65-F5344CB8AC3E}">
        <p14:creationId xmlns:p14="http://schemas.microsoft.com/office/powerpoint/2010/main" xmlns=""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xmlns=""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xmlns=""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xmlns="" id="{A80AF98F-09CB-4A23-B966-E0C3E40BB038}"/>
              </a:ext>
            </a:extLst>
          </p:cNvPr>
          <p:cNvPicPr>
            <a:picLocks noChangeAspect="1"/>
          </p:cNvPicPr>
          <p:nvPr/>
        </p:nvPicPr>
        <p:blipFill>
          <a:blip r:embed="rId2" cstate="print"/>
          <a:stretch>
            <a:fillRect/>
          </a:stretch>
        </p:blipFill>
        <p:spPr>
          <a:xfrm>
            <a:off x="76200" y="381000"/>
            <a:ext cx="7772400" cy="6019800"/>
          </a:xfrm>
          <a:prstGeom prst="rect">
            <a:avLst/>
          </a:prstGeom>
        </p:spPr>
      </p:pic>
    </p:spTree>
    <p:extLst>
      <p:ext uri="{BB962C8B-B14F-4D97-AF65-F5344CB8AC3E}">
        <p14:creationId xmlns:p14="http://schemas.microsoft.com/office/powerpoint/2010/main" xmlns=""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xmlns="" id="{7691183F-C51E-4DF0-ADB1-CFD26CC26930}"/>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989013" y="1400175"/>
            <a:ext cx="5943600" cy="4057650"/>
          </a:xfrm>
        </p:spPr>
      </p:pic>
    </p:spTree>
    <p:extLst>
      <p:ext uri="{BB962C8B-B14F-4D97-AF65-F5344CB8AC3E}">
        <p14:creationId xmlns:p14="http://schemas.microsoft.com/office/powerpoint/2010/main" xmlns=""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xmlns="" id="{ED4BD93E-9B63-43D6-A018-22273ED7305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xmlns=""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E7D10973-0B41-4E87-994A-2C2C2489F8EC}"/>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xmlns=""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8226C915-90A3-4155-8B8D-B96FDA1F314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xmlns=""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xmlns="" id="{693AE517-BB33-408F-95D0-E3321A0D19E7}"/>
              </a:ext>
            </a:extLst>
          </p:cNvPr>
          <p:cNvPicPr>
            <a:picLocks noChangeAspect="1"/>
          </p:cNvPicPr>
          <p:nvPr/>
        </p:nvPicPr>
        <p:blipFill>
          <a:blip r:embed="rId2" cstate="print"/>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xmlns=""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xmlns=""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xmlns=""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xmlns="" id="{720F648A-D2E8-4329-B804-3AAF8484B6D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xmlns=""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xmlns="" id="{83F96C8B-D18B-43CD-B906-F1F609DFE160}"/>
              </a:ext>
            </a:extLst>
          </p:cNvPr>
          <p:cNvPicPr>
            <a:picLocks noChangeAspect="1"/>
          </p:cNvPicPr>
          <p:nvPr/>
        </p:nvPicPr>
        <p:blipFill>
          <a:blip r:embed="rId2" cstate="print"/>
          <a:stretch>
            <a:fillRect/>
          </a:stretch>
        </p:blipFill>
        <p:spPr>
          <a:xfrm>
            <a:off x="1524000" y="1600200"/>
            <a:ext cx="7234963" cy="5105400"/>
          </a:xfrm>
          <a:prstGeom prst="rect">
            <a:avLst/>
          </a:prstGeom>
        </p:spPr>
      </p:pic>
    </p:spTree>
    <p:extLst>
      <p:ext uri="{BB962C8B-B14F-4D97-AF65-F5344CB8AC3E}">
        <p14:creationId xmlns:p14="http://schemas.microsoft.com/office/powerpoint/2010/main" xmlns=""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xmlns="" id="{665C5D64-3935-4E45-AD14-BED4C03D1A29}"/>
              </a:ext>
            </a:extLst>
          </p:cNvPr>
          <p:cNvPicPr>
            <a:picLocks noChangeAspect="1"/>
          </p:cNvPicPr>
          <p:nvPr/>
        </p:nvPicPr>
        <p:blipFill>
          <a:blip r:embed="rId2" cstate="print"/>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xmlns=""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xmlns=""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xmlns=""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xmlns="" val="288185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xmlns=""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xmlns=""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xmlns=""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xmlns=""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xmlns=""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xmlns=""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xmlns=""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xmlns="" id="{C6C54E15-7055-4ACB-83C9-0BC831FBB779}"/>
              </a:ext>
            </a:extLst>
          </p:cNvPr>
          <p:cNvPicPr>
            <a:picLocks noChangeAspect="1"/>
          </p:cNvPicPr>
          <p:nvPr/>
        </p:nvPicPr>
        <p:blipFill>
          <a:blip r:embed="rId2" cstate="print"/>
          <a:stretch>
            <a:fillRect/>
          </a:stretch>
        </p:blipFill>
        <p:spPr>
          <a:xfrm>
            <a:off x="45173" y="609600"/>
            <a:ext cx="7803427" cy="5867400"/>
          </a:xfrm>
          <a:prstGeom prst="rect">
            <a:avLst/>
          </a:prstGeom>
        </p:spPr>
      </p:pic>
    </p:spTree>
    <p:extLst>
      <p:ext uri="{BB962C8B-B14F-4D97-AF65-F5344CB8AC3E}">
        <p14:creationId xmlns:p14="http://schemas.microsoft.com/office/powerpoint/2010/main" xmlns=""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102</TotalTime>
  <Words>1055</Words>
  <Application>Microsoft Office PowerPoint</Application>
  <PresentationFormat>Custom</PresentationFormat>
  <Paragraphs>101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rooster</cp:lastModifiedBy>
  <cp:revision>16</cp:revision>
  <dcterms:created xsi:type="dcterms:W3CDTF">2021-12-26T03:23:22Z</dcterms:created>
  <dcterms:modified xsi:type="dcterms:W3CDTF">2022-01-05T06:24:13Z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