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6576000" cx="27432000"/>
  <p:notesSz cx="37439600" cy="25458725"/>
  <p:embeddedFontLst>
    <p:embeddedFont>
      <p:font typeface="Libre Franklin Thin"/>
      <p:bold r:id="rId7"/>
      <p:boldItalic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00">
          <p15:clr>
            <a:srgbClr val="A4A3A4"/>
          </p15:clr>
        </p15:guide>
        <p15:guide id="2" pos="3600">
          <p15:clr>
            <a:srgbClr val="A4A3A4"/>
          </p15:clr>
        </p15:guide>
        <p15:guide id="3" orient="horz" pos="4860">
          <p15:clr>
            <a:srgbClr val="9AA0A6"/>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0" orient="horz"/>
        <p:guide pos="3600"/>
        <p:guide pos="4860" orient="horz"/>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LibreFranklinThin-bold.fntdata"/><Relationship Id="rId8" Type="http://schemas.openxmlformats.org/officeDocument/2006/relationships/font" Target="fonts/LibreFranklinThin-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0" y="1935163"/>
            <a:ext cx="0" cy="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3743325" y="12093575"/>
            <a:ext cx="29949775" cy="11455400"/>
          </a:xfrm>
          <a:prstGeom prst="rect">
            <a:avLst/>
          </a:prstGeom>
          <a:noFill/>
          <a:ln>
            <a:noFill/>
          </a:ln>
        </p:spPr>
        <p:txBody>
          <a:bodyPr anchorCtr="0" anchor="t" bIns="0" lIns="0" spcFirstLastPara="1" rIns="0" wrap="square" tIns="0">
            <a:noAutofit/>
          </a:bodyPr>
          <a:lstStyle>
            <a:lvl1pPr indent="-228600" lvl="0" marL="4572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1pPr>
            <a:lvl2pPr indent="-228600" lvl="1" marL="9144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2pPr>
            <a:lvl3pPr indent="-228600" lvl="2" marL="13716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3pPr>
            <a:lvl4pPr indent="-228600" lvl="3" marL="18288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4pPr>
            <a:lvl5pPr indent="-228600" lvl="4" marL="2286000" marR="0" rtl="0" algn="l">
              <a:spcBef>
                <a:spcPts val="437"/>
              </a:spcBef>
              <a:spcAft>
                <a:spcPts val="0"/>
              </a:spcAft>
              <a:buSzPts val="1400"/>
              <a:buNone/>
              <a:defRPr b="0" i="0" sz="1457"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457"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p:nvPr>
            <p:ph idx="2" type="sldImg"/>
          </p:nvPr>
        </p:nvSpPr>
        <p:spPr>
          <a:xfrm>
            <a:off x="15139988" y="1935163"/>
            <a:ext cx="7159625" cy="9547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p1:notes"/>
          <p:cNvSpPr txBox="1"/>
          <p:nvPr>
            <p:ph idx="1" type="body"/>
          </p:nvPr>
        </p:nvSpPr>
        <p:spPr>
          <a:xfrm>
            <a:off x="3743325" y="12093575"/>
            <a:ext cx="29951363" cy="1145698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112432" y="9510185"/>
            <a:ext cx="23207136" cy="236601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71" name="Google Shape;71;p11"/>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090305" y="14488056"/>
            <a:ext cx="30996469" cy="591502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4911195" y="8744481"/>
            <a:ext cx="30996469" cy="1740217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77" name="Google Shape;77;p12"/>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057400" y="5985936"/>
            <a:ext cx="23317200" cy="12733867"/>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18000"/>
              <a:buFont typeface="Calibri"/>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3429000" y="19210869"/>
            <a:ext cx="20573999" cy="8830731"/>
          </a:xfrm>
          <a:prstGeom prst="rect">
            <a:avLst/>
          </a:prstGeom>
          <a:noFill/>
          <a:ln>
            <a:noFill/>
          </a:ln>
        </p:spPr>
        <p:txBody>
          <a:bodyPr anchorCtr="0" anchor="t" bIns="45700" lIns="91425" spcFirstLastPara="1" rIns="91425" wrap="square" tIns="45700">
            <a:noAutofit/>
          </a:bodyPr>
          <a:lstStyle>
            <a:lvl1pPr lvl="0" algn="ctr">
              <a:lnSpc>
                <a:spcPct val="90000"/>
              </a:lnSpc>
              <a:spcBef>
                <a:spcPts val="3000"/>
              </a:spcBef>
              <a:spcAft>
                <a:spcPts val="0"/>
              </a:spcAft>
              <a:buClr>
                <a:schemeClr val="dk1"/>
              </a:buClr>
              <a:buSzPts val="7200"/>
              <a:buNone/>
              <a:defRPr sz="7200"/>
            </a:lvl1pPr>
            <a:lvl2pPr lvl="1" algn="ctr">
              <a:lnSpc>
                <a:spcPct val="90000"/>
              </a:lnSpc>
              <a:spcBef>
                <a:spcPts val="1500"/>
              </a:spcBef>
              <a:spcAft>
                <a:spcPts val="0"/>
              </a:spcAft>
              <a:buClr>
                <a:schemeClr val="dk1"/>
              </a:buClr>
              <a:buSzPts val="6000"/>
              <a:buNone/>
              <a:defRPr sz="6000"/>
            </a:lvl2pPr>
            <a:lvl3pPr lvl="2" algn="ctr">
              <a:lnSpc>
                <a:spcPct val="90000"/>
              </a:lnSpc>
              <a:spcBef>
                <a:spcPts val="1500"/>
              </a:spcBef>
              <a:spcAft>
                <a:spcPts val="0"/>
              </a:spcAft>
              <a:buClr>
                <a:schemeClr val="dk1"/>
              </a:buClr>
              <a:buSzPts val="5400"/>
              <a:buNone/>
              <a:defRPr sz="5400"/>
            </a:lvl3pPr>
            <a:lvl4pPr lvl="3" algn="ctr">
              <a:lnSpc>
                <a:spcPct val="90000"/>
              </a:lnSpc>
              <a:spcBef>
                <a:spcPts val="1500"/>
              </a:spcBef>
              <a:spcAft>
                <a:spcPts val="0"/>
              </a:spcAft>
              <a:buClr>
                <a:schemeClr val="dk1"/>
              </a:buClr>
              <a:buSzPts val="4800"/>
              <a:buNone/>
              <a:defRPr sz="4800"/>
            </a:lvl4pPr>
            <a:lvl5pPr lvl="4" algn="ctr">
              <a:lnSpc>
                <a:spcPct val="90000"/>
              </a:lnSpc>
              <a:spcBef>
                <a:spcPts val="1500"/>
              </a:spcBef>
              <a:spcAft>
                <a:spcPts val="0"/>
              </a:spcAft>
              <a:buClr>
                <a:schemeClr val="dk1"/>
              </a:buClr>
              <a:buSzPts val="4800"/>
              <a:buNone/>
              <a:defRPr sz="4800"/>
            </a:lvl5pPr>
            <a:lvl6pPr lvl="5" algn="ctr">
              <a:lnSpc>
                <a:spcPct val="90000"/>
              </a:lnSpc>
              <a:spcBef>
                <a:spcPts val="1500"/>
              </a:spcBef>
              <a:spcAft>
                <a:spcPts val="0"/>
              </a:spcAft>
              <a:buClr>
                <a:schemeClr val="dk1"/>
              </a:buClr>
              <a:buSzPts val="4800"/>
              <a:buNone/>
              <a:defRPr sz="4800"/>
            </a:lvl6pPr>
            <a:lvl7pPr lvl="6" algn="ctr">
              <a:lnSpc>
                <a:spcPct val="90000"/>
              </a:lnSpc>
              <a:spcBef>
                <a:spcPts val="1500"/>
              </a:spcBef>
              <a:spcAft>
                <a:spcPts val="0"/>
              </a:spcAft>
              <a:buClr>
                <a:schemeClr val="dk1"/>
              </a:buClr>
              <a:buSzPts val="4800"/>
              <a:buNone/>
              <a:defRPr sz="4800"/>
            </a:lvl7pPr>
            <a:lvl8pPr lvl="7" algn="ctr">
              <a:lnSpc>
                <a:spcPct val="90000"/>
              </a:lnSpc>
              <a:spcBef>
                <a:spcPts val="1500"/>
              </a:spcBef>
              <a:spcAft>
                <a:spcPts val="0"/>
              </a:spcAft>
              <a:buClr>
                <a:schemeClr val="dk1"/>
              </a:buClr>
              <a:buSzPts val="4800"/>
              <a:buNone/>
              <a:defRPr sz="4800"/>
            </a:lvl8pPr>
            <a:lvl9pPr lvl="8" algn="ctr">
              <a:lnSpc>
                <a:spcPct val="90000"/>
              </a:lnSpc>
              <a:spcBef>
                <a:spcPts val="1500"/>
              </a:spcBef>
              <a:spcAft>
                <a:spcPts val="0"/>
              </a:spcAft>
              <a:buClr>
                <a:schemeClr val="dk1"/>
              </a:buClr>
              <a:buSzPts val="4800"/>
              <a:buNone/>
              <a:defRPr sz="4800"/>
            </a:lvl9pPr>
          </a:lstStyle>
          <a:p/>
        </p:txBody>
      </p:sp>
      <p:sp>
        <p:nvSpPr>
          <p:cNvPr id="18" name="Google Shape;18;p3"/>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885950" y="9736667"/>
            <a:ext cx="23660100" cy="2320713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24" name="Google Shape;24;p4"/>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871664" y="9118611"/>
            <a:ext cx="23660100" cy="1521459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18000"/>
              <a:buFont typeface="Calibri"/>
              <a:buNone/>
              <a:defRPr sz="1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871664" y="24477144"/>
            <a:ext cx="23660100" cy="800099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000"/>
              </a:spcBef>
              <a:spcAft>
                <a:spcPts val="0"/>
              </a:spcAft>
              <a:buClr>
                <a:schemeClr val="dk1"/>
              </a:buClr>
              <a:buSzPts val="7200"/>
              <a:buNone/>
              <a:defRPr sz="7200">
                <a:solidFill>
                  <a:schemeClr val="dk1"/>
                </a:solidFill>
              </a:defRPr>
            </a:lvl1pPr>
            <a:lvl2pPr indent="-228600" lvl="1" marL="914400" algn="l">
              <a:lnSpc>
                <a:spcPct val="90000"/>
              </a:lnSpc>
              <a:spcBef>
                <a:spcPts val="1500"/>
              </a:spcBef>
              <a:spcAft>
                <a:spcPts val="0"/>
              </a:spcAft>
              <a:buClr>
                <a:srgbClr val="888888"/>
              </a:buClr>
              <a:buSzPts val="6000"/>
              <a:buNone/>
              <a:defRPr sz="6000">
                <a:solidFill>
                  <a:srgbClr val="888888"/>
                </a:solidFill>
              </a:defRPr>
            </a:lvl2pPr>
            <a:lvl3pPr indent="-228600" lvl="2" marL="1371600" algn="l">
              <a:lnSpc>
                <a:spcPct val="90000"/>
              </a:lnSpc>
              <a:spcBef>
                <a:spcPts val="1500"/>
              </a:spcBef>
              <a:spcAft>
                <a:spcPts val="0"/>
              </a:spcAft>
              <a:buClr>
                <a:srgbClr val="888888"/>
              </a:buClr>
              <a:buSzPts val="5400"/>
              <a:buNone/>
              <a:defRPr sz="5400">
                <a:solidFill>
                  <a:srgbClr val="888888"/>
                </a:solidFill>
              </a:defRPr>
            </a:lvl3pPr>
            <a:lvl4pPr indent="-228600" lvl="3" marL="1828800" algn="l">
              <a:lnSpc>
                <a:spcPct val="90000"/>
              </a:lnSpc>
              <a:spcBef>
                <a:spcPts val="1500"/>
              </a:spcBef>
              <a:spcAft>
                <a:spcPts val="0"/>
              </a:spcAft>
              <a:buClr>
                <a:srgbClr val="888888"/>
              </a:buClr>
              <a:buSzPts val="4800"/>
              <a:buNone/>
              <a:defRPr sz="4800">
                <a:solidFill>
                  <a:srgbClr val="888888"/>
                </a:solidFill>
              </a:defRPr>
            </a:lvl4pPr>
            <a:lvl5pPr indent="-228600" lvl="4" marL="2286000" algn="l">
              <a:lnSpc>
                <a:spcPct val="90000"/>
              </a:lnSpc>
              <a:spcBef>
                <a:spcPts val="1500"/>
              </a:spcBef>
              <a:spcAft>
                <a:spcPts val="0"/>
              </a:spcAft>
              <a:buClr>
                <a:srgbClr val="888888"/>
              </a:buClr>
              <a:buSzPts val="4800"/>
              <a:buNone/>
              <a:defRPr sz="4800">
                <a:solidFill>
                  <a:srgbClr val="888888"/>
                </a:solidFill>
              </a:defRPr>
            </a:lvl5pPr>
            <a:lvl6pPr indent="-228600" lvl="5" marL="2743200" algn="l">
              <a:lnSpc>
                <a:spcPct val="90000"/>
              </a:lnSpc>
              <a:spcBef>
                <a:spcPts val="1500"/>
              </a:spcBef>
              <a:spcAft>
                <a:spcPts val="0"/>
              </a:spcAft>
              <a:buClr>
                <a:srgbClr val="888888"/>
              </a:buClr>
              <a:buSzPts val="4800"/>
              <a:buNone/>
              <a:defRPr sz="4800">
                <a:solidFill>
                  <a:srgbClr val="888888"/>
                </a:solidFill>
              </a:defRPr>
            </a:lvl6pPr>
            <a:lvl7pPr indent="-228600" lvl="6" marL="3200400" algn="l">
              <a:lnSpc>
                <a:spcPct val="90000"/>
              </a:lnSpc>
              <a:spcBef>
                <a:spcPts val="1500"/>
              </a:spcBef>
              <a:spcAft>
                <a:spcPts val="0"/>
              </a:spcAft>
              <a:buClr>
                <a:srgbClr val="888888"/>
              </a:buClr>
              <a:buSzPts val="4800"/>
              <a:buNone/>
              <a:defRPr sz="4800">
                <a:solidFill>
                  <a:srgbClr val="888888"/>
                </a:solidFill>
              </a:defRPr>
            </a:lvl7pPr>
            <a:lvl8pPr indent="-228600" lvl="7" marL="3657600" algn="l">
              <a:lnSpc>
                <a:spcPct val="90000"/>
              </a:lnSpc>
              <a:spcBef>
                <a:spcPts val="1500"/>
              </a:spcBef>
              <a:spcAft>
                <a:spcPts val="0"/>
              </a:spcAft>
              <a:buClr>
                <a:srgbClr val="888888"/>
              </a:buClr>
              <a:buSzPts val="4800"/>
              <a:buNone/>
              <a:defRPr sz="4800">
                <a:solidFill>
                  <a:srgbClr val="888888"/>
                </a:solidFill>
              </a:defRPr>
            </a:lvl8pPr>
            <a:lvl9pPr indent="-228600" lvl="8" marL="4114800" algn="l">
              <a:lnSpc>
                <a:spcPct val="90000"/>
              </a:lnSpc>
              <a:spcBef>
                <a:spcPts val="1500"/>
              </a:spcBef>
              <a:spcAft>
                <a:spcPts val="0"/>
              </a:spcAft>
              <a:buClr>
                <a:srgbClr val="888888"/>
              </a:buClr>
              <a:buSzPts val="4800"/>
              <a:buNone/>
              <a:defRPr sz="4800">
                <a:solidFill>
                  <a:srgbClr val="888888"/>
                </a:solidFill>
              </a:defRPr>
            </a:lvl9pPr>
          </a:lstStyle>
          <a:p/>
        </p:txBody>
      </p:sp>
      <p:sp>
        <p:nvSpPr>
          <p:cNvPr id="30" name="Google Shape;30;p5"/>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885950" y="9736667"/>
            <a:ext cx="11658600" cy="2320713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36" name="Google Shape;36;p6"/>
          <p:cNvSpPr txBox="1"/>
          <p:nvPr>
            <p:ph idx="2" type="body"/>
          </p:nvPr>
        </p:nvSpPr>
        <p:spPr>
          <a:xfrm>
            <a:off x="13887450" y="9736667"/>
            <a:ext cx="11658600" cy="2320713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37" name="Google Shape;37;p6"/>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889523" y="1947342"/>
            <a:ext cx="23660100" cy="706966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889526" y="8966203"/>
            <a:ext cx="11605020" cy="4394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000"/>
              </a:spcBef>
              <a:spcAft>
                <a:spcPts val="0"/>
              </a:spcAft>
              <a:buClr>
                <a:schemeClr val="dk1"/>
              </a:buClr>
              <a:buSzPts val="7200"/>
              <a:buNone/>
              <a:defRPr b="1" sz="7200"/>
            </a:lvl1pPr>
            <a:lvl2pPr indent="-228600" lvl="1" marL="914400" algn="l">
              <a:lnSpc>
                <a:spcPct val="90000"/>
              </a:lnSpc>
              <a:spcBef>
                <a:spcPts val="1500"/>
              </a:spcBef>
              <a:spcAft>
                <a:spcPts val="0"/>
              </a:spcAft>
              <a:buClr>
                <a:schemeClr val="dk1"/>
              </a:buClr>
              <a:buSzPts val="6000"/>
              <a:buNone/>
              <a:defRPr b="1" sz="6000"/>
            </a:lvl2pPr>
            <a:lvl3pPr indent="-228600" lvl="2" marL="1371600" algn="l">
              <a:lnSpc>
                <a:spcPct val="90000"/>
              </a:lnSpc>
              <a:spcBef>
                <a:spcPts val="1500"/>
              </a:spcBef>
              <a:spcAft>
                <a:spcPts val="0"/>
              </a:spcAft>
              <a:buClr>
                <a:schemeClr val="dk1"/>
              </a:buClr>
              <a:buSzPts val="5400"/>
              <a:buNone/>
              <a:defRPr b="1" sz="5400"/>
            </a:lvl3pPr>
            <a:lvl4pPr indent="-228600" lvl="3" marL="1828800" algn="l">
              <a:lnSpc>
                <a:spcPct val="90000"/>
              </a:lnSpc>
              <a:spcBef>
                <a:spcPts val="1500"/>
              </a:spcBef>
              <a:spcAft>
                <a:spcPts val="0"/>
              </a:spcAft>
              <a:buClr>
                <a:schemeClr val="dk1"/>
              </a:buClr>
              <a:buSzPts val="4800"/>
              <a:buNone/>
              <a:defRPr b="1" sz="4800"/>
            </a:lvl4pPr>
            <a:lvl5pPr indent="-228600" lvl="4" marL="2286000" algn="l">
              <a:lnSpc>
                <a:spcPct val="90000"/>
              </a:lnSpc>
              <a:spcBef>
                <a:spcPts val="1500"/>
              </a:spcBef>
              <a:spcAft>
                <a:spcPts val="0"/>
              </a:spcAft>
              <a:buClr>
                <a:schemeClr val="dk1"/>
              </a:buClr>
              <a:buSzPts val="4800"/>
              <a:buNone/>
              <a:defRPr b="1" sz="4800"/>
            </a:lvl5pPr>
            <a:lvl6pPr indent="-228600" lvl="5" marL="2743200" algn="l">
              <a:lnSpc>
                <a:spcPct val="90000"/>
              </a:lnSpc>
              <a:spcBef>
                <a:spcPts val="1500"/>
              </a:spcBef>
              <a:spcAft>
                <a:spcPts val="0"/>
              </a:spcAft>
              <a:buClr>
                <a:schemeClr val="dk1"/>
              </a:buClr>
              <a:buSzPts val="4800"/>
              <a:buNone/>
              <a:defRPr b="1" sz="4800"/>
            </a:lvl6pPr>
            <a:lvl7pPr indent="-228600" lvl="6" marL="3200400" algn="l">
              <a:lnSpc>
                <a:spcPct val="90000"/>
              </a:lnSpc>
              <a:spcBef>
                <a:spcPts val="1500"/>
              </a:spcBef>
              <a:spcAft>
                <a:spcPts val="0"/>
              </a:spcAft>
              <a:buClr>
                <a:schemeClr val="dk1"/>
              </a:buClr>
              <a:buSzPts val="4800"/>
              <a:buNone/>
              <a:defRPr b="1" sz="4800"/>
            </a:lvl7pPr>
            <a:lvl8pPr indent="-228600" lvl="7" marL="3657600" algn="l">
              <a:lnSpc>
                <a:spcPct val="90000"/>
              </a:lnSpc>
              <a:spcBef>
                <a:spcPts val="1500"/>
              </a:spcBef>
              <a:spcAft>
                <a:spcPts val="0"/>
              </a:spcAft>
              <a:buClr>
                <a:schemeClr val="dk1"/>
              </a:buClr>
              <a:buSzPts val="4800"/>
              <a:buNone/>
              <a:defRPr b="1" sz="4800"/>
            </a:lvl8pPr>
            <a:lvl9pPr indent="-228600" lvl="8" marL="4114800" algn="l">
              <a:lnSpc>
                <a:spcPct val="90000"/>
              </a:lnSpc>
              <a:spcBef>
                <a:spcPts val="1500"/>
              </a:spcBef>
              <a:spcAft>
                <a:spcPts val="0"/>
              </a:spcAft>
              <a:buClr>
                <a:schemeClr val="dk1"/>
              </a:buClr>
              <a:buSzPts val="4800"/>
              <a:buNone/>
              <a:defRPr b="1" sz="4800"/>
            </a:lvl9pPr>
          </a:lstStyle>
          <a:p/>
        </p:txBody>
      </p:sp>
      <p:sp>
        <p:nvSpPr>
          <p:cNvPr id="43" name="Google Shape;43;p7"/>
          <p:cNvSpPr txBox="1"/>
          <p:nvPr>
            <p:ph idx="2" type="body"/>
          </p:nvPr>
        </p:nvSpPr>
        <p:spPr>
          <a:xfrm>
            <a:off x="1889526" y="13360400"/>
            <a:ext cx="11605020" cy="1965113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4" name="Google Shape;44;p7"/>
          <p:cNvSpPr txBox="1"/>
          <p:nvPr>
            <p:ph idx="3" type="body"/>
          </p:nvPr>
        </p:nvSpPr>
        <p:spPr>
          <a:xfrm>
            <a:off x="13887452" y="8966203"/>
            <a:ext cx="11662173" cy="4394197"/>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3000"/>
              </a:spcBef>
              <a:spcAft>
                <a:spcPts val="0"/>
              </a:spcAft>
              <a:buClr>
                <a:schemeClr val="dk1"/>
              </a:buClr>
              <a:buSzPts val="7200"/>
              <a:buNone/>
              <a:defRPr b="1" sz="7200"/>
            </a:lvl1pPr>
            <a:lvl2pPr indent="-228600" lvl="1" marL="914400" algn="l">
              <a:lnSpc>
                <a:spcPct val="90000"/>
              </a:lnSpc>
              <a:spcBef>
                <a:spcPts val="1500"/>
              </a:spcBef>
              <a:spcAft>
                <a:spcPts val="0"/>
              </a:spcAft>
              <a:buClr>
                <a:schemeClr val="dk1"/>
              </a:buClr>
              <a:buSzPts val="6000"/>
              <a:buNone/>
              <a:defRPr b="1" sz="6000"/>
            </a:lvl2pPr>
            <a:lvl3pPr indent="-228600" lvl="2" marL="1371600" algn="l">
              <a:lnSpc>
                <a:spcPct val="90000"/>
              </a:lnSpc>
              <a:spcBef>
                <a:spcPts val="1500"/>
              </a:spcBef>
              <a:spcAft>
                <a:spcPts val="0"/>
              </a:spcAft>
              <a:buClr>
                <a:schemeClr val="dk1"/>
              </a:buClr>
              <a:buSzPts val="5400"/>
              <a:buNone/>
              <a:defRPr b="1" sz="5400"/>
            </a:lvl3pPr>
            <a:lvl4pPr indent="-228600" lvl="3" marL="1828800" algn="l">
              <a:lnSpc>
                <a:spcPct val="90000"/>
              </a:lnSpc>
              <a:spcBef>
                <a:spcPts val="1500"/>
              </a:spcBef>
              <a:spcAft>
                <a:spcPts val="0"/>
              </a:spcAft>
              <a:buClr>
                <a:schemeClr val="dk1"/>
              </a:buClr>
              <a:buSzPts val="4800"/>
              <a:buNone/>
              <a:defRPr b="1" sz="4800"/>
            </a:lvl4pPr>
            <a:lvl5pPr indent="-228600" lvl="4" marL="2286000" algn="l">
              <a:lnSpc>
                <a:spcPct val="90000"/>
              </a:lnSpc>
              <a:spcBef>
                <a:spcPts val="1500"/>
              </a:spcBef>
              <a:spcAft>
                <a:spcPts val="0"/>
              </a:spcAft>
              <a:buClr>
                <a:schemeClr val="dk1"/>
              </a:buClr>
              <a:buSzPts val="4800"/>
              <a:buNone/>
              <a:defRPr b="1" sz="4800"/>
            </a:lvl5pPr>
            <a:lvl6pPr indent="-228600" lvl="5" marL="2743200" algn="l">
              <a:lnSpc>
                <a:spcPct val="90000"/>
              </a:lnSpc>
              <a:spcBef>
                <a:spcPts val="1500"/>
              </a:spcBef>
              <a:spcAft>
                <a:spcPts val="0"/>
              </a:spcAft>
              <a:buClr>
                <a:schemeClr val="dk1"/>
              </a:buClr>
              <a:buSzPts val="4800"/>
              <a:buNone/>
              <a:defRPr b="1" sz="4800"/>
            </a:lvl6pPr>
            <a:lvl7pPr indent="-228600" lvl="6" marL="3200400" algn="l">
              <a:lnSpc>
                <a:spcPct val="90000"/>
              </a:lnSpc>
              <a:spcBef>
                <a:spcPts val="1500"/>
              </a:spcBef>
              <a:spcAft>
                <a:spcPts val="0"/>
              </a:spcAft>
              <a:buClr>
                <a:schemeClr val="dk1"/>
              </a:buClr>
              <a:buSzPts val="4800"/>
              <a:buNone/>
              <a:defRPr b="1" sz="4800"/>
            </a:lvl7pPr>
            <a:lvl8pPr indent="-228600" lvl="7" marL="3657600" algn="l">
              <a:lnSpc>
                <a:spcPct val="90000"/>
              </a:lnSpc>
              <a:spcBef>
                <a:spcPts val="1500"/>
              </a:spcBef>
              <a:spcAft>
                <a:spcPts val="0"/>
              </a:spcAft>
              <a:buClr>
                <a:schemeClr val="dk1"/>
              </a:buClr>
              <a:buSzPts val="4800"/>
              <a:buNone/>
              <a:defRPr b="1" sz="4800"/>
            </a:lvl8pPr>
            <a:lvl9pPr indent="-228600" lvl="8" marL="4114800" algn="l">
              <a:lnSpc>
                <a:spcPct val="90000"/>
              </a:lnSpc>
              <a:spcBef>
                <a:spcPts val="1500"/>
              </a:spcBef>
              <a:spcAft>
                <a:spcPts val="0"/>
              </a:spcAft>
              <a:buClr>
                <a:schemeClr val="dk1"/>
              </a:buClr>
              <a:buSzPts val="4800"/>
              <a:buNone/>
              <a:defRPr b="1" sz="4800"/>
            </a:lvl9pPr>
          </a:lstStyle>
          <a:p/>
        </p:txBody>
      </p:sp>
      <p:sp>
        <p:nvSpPr>
          <p:cNvPr id="45" name="Google Shape;45;p7"/>
          <p:cNvSpPr txBox="1"/>
          <p:nvPr>
            <p:ph idx="4" type="body"/>
          </p:nvPr>
        </p:nvSpPr>
        <p:spPr>
          <a:xfrm>
            <a:off x="13887452" y="13360400"/>
            <a:ext cx="11662173" cy="19651136"/>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3000"/>
              </a:spcBef>
              <a:spcAft>
                <a:spcPts val="0"/>
              </a:spcAft>
              <a:buClr>
                <a:schemeClr val="dk1"/>
              </a:buClr>
              <a:buSzPts val="1800"/>
              <a:buChar char="•"/>
              <a:defRPr/>
            </a:lvl1pPr>
            <a:lvl2pPr indent="-342900" lvl="1" marL="914400" algn="l">
              <a:lnSpc>
                <a:spcPct val="90000"/>
              </a:lnSpc>
              <a:spcBef>
                <a:spcPts val="1500"/>
              </a:spcBef>
              <a:spcAft>
                <a:spcPts val="0"/>
              </a:spcAft>
              <a:buClr>
                <a:schemeClr val="dk1"/>
              </a:buClr>
              <a:buSzPts val="1800"/>
              <a:buChar char="•"/>
              <a:defRPr/>
            </a:lvl2pPr>
            <a:lvl3pPr indent="-342900" lvl="2" marL="1371600" algn="l">
              <a:lnSpc>
                <a:spcPct val="90000"/>
              </a:lnSpc>
              <a:spcBef>
                <a:spcPts val="1500"/>
              </a:spcBef>
              <a:spcAft>
                <a:spcPts val="0"/>
              </a:spcAft>
              <a:buClr>
                <a:schemeClr val="dk1"/>
              </a:buClr>
              <a:buSzPts val="1800"/>
              <a:buChar char="•"/>
              <a:defRPr/>
            </a:lvl3pPr>
            <a:lvl4pPr indent="-342900" lvl="3" marL="1828800" algn="l">
              <a:lnSpc>
                <a:spcPct val="90000"/>
              </a:lnSpc>
              <a:spcBef>
                <a:spcPts val="1500"/>
              </a:spcBef>
              <a:spcAft>
                <a:spcPts val="0"/>
              </a:spcAft>
              <a:buClr>
                <a:schemeClr val="dk1"/>
              </a:buClr>
              <a:buSzPts val="1800"/>
              <a:buChar char="•"/>
              <a:defRPr/>
            </a:lvl4pPr>
            <a:lvl5pPr indent="-342900" lvl="4" marL="2286000" algn="l">
              <a:lnSpc>
                <a:spcPct val="90000"/>
              </a:lnSpc>
              <a:spcBef>
                <a:spcPts val="1500"/>
              </a:spcBef>
              <a:spcAft>
                <a:spcPts val="0"/>
              </a:spcAft>
              <a:buClr>
                <a:schemeClr val="dk1"/>
              </a:buClr>
              <a:buSzPts val="1800"/>
              <a:buChar char="•"/>
              <a:defRPr/>
            </a:lvl5pPr>
            <a:lvl6pPr indent="-342900" lvl="5" marL="2743200" algn="l">
              <a:lnSpc>
                <a:spcPct val="90000"/>
              </a:lnSpc>
              <a:spcBef>
                <a:spcPts val="1500"/>
              </a:spcBef>
              <a:spcAft>
                <a:spcPts val="0"/>
              </a:spcAft>
              <a:buClr>
                <a:schemeClr val="dk1"/>
              </a:buClr>
              <a:buSzPts val="1800"/>
              <a:buChar char="•"/>
              <a:defRPr/>
            </a:lvl6pPr>
            <a:lvl7pPr indent="-342900" lvl="6" marL="3200400" algn="l">
              <a:lnSpc>
                <a:spcPct val="90000"/>
              </a:lnSpc>
              <a:spcBef>
                <a:spcPts val="1500"/>
              </a:spcBef>
              <a:spcAft>
                <a:spcPts val="0"/>
              </a:spcAft>
              <a:buClr>
                <a:schemeClr val="dk1"/>
              </a:buClr>
              <a:buSzPts val="1800"/>
              <a:buChar char="•"/>
              <a:defRPr/>
            </a:lvl7pPr>
            <a:lvl8pPr indent="-342900" lvl="7" marL="3657600" algn="l">
              <a:lnSpc>
                <a:spcPct val="90000"/>
              </a:lnSpc>
              <a:spcBef>
                <a:spcPts val="1500"/>
              </a:spcBef>
              <a:spcAft>
                <a:spcPts val="0"/>
              </a:spcAft>
              <a:buClr>
                <a:schemeClr val="dk1"/>
              </a:buClr>
              <a:buSzPts val="1800"/>
              <a:buChar char="•"/>
              <a:defRPr/>
            </a:lvl8pPr>
            <a:lvl9pPr indent="-342900" lvl="8" marL="4114800" algn="l">
              <a:lnSpc>
                <a:spcPct val="90000"/>
              </a:lnSpc>
              <a:spcBef>
                <a:spcPts val="1500"/>
              </a:spcBef>
              <a:spcAft>
                <a:spcPts val="0"/>
              </a:spcAft>
              <a:buClr>
                <a:schemeClr val="dk1"/>
              </a:buClr>
              <a:buSzPts val="1800"/>
              <a:buChar char="•"/>
              <a:defRPr/>
            </a:lvl9pPr>
          </a:lstStyle>
          <a:p/>
        </p:txBody>
      </p:sp>
      <p:sp>
        <p:nvSpPr>
          <p:cNvPr id="46" name="Google Shape;46;p7"/>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1889523" y="2438400"/>
            <a:ext cx="8847534" cy="853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9600"/>
              <a:buFont typeface="Calibri"/>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11662173" y="5266275"/>
            <a:ext cx="13887450" cy="25992668"/>
          </a:xfrm>
          <a:prstGeom prst="rect">
            <a:avLst/>
          </a:prstGeom>
          <a:noFill/>
          <a:ln>
            <a:noFill/>
          </a:ln>
        </p:spPr>
        <p:txBody>
          <a:bodyPr anchorCtr="0" anchor="t" bIns="45700" lIns="91425" spcFirstLastPara="1" rIns="91425" wrap="square" tIns="45700">
            <a:noAutofit/>
          </a:bodyPr>
          <a:lstStyle>
            <a:lvl1pPr indent="-838200" lvl="0" marL="457200" algn="l">
              <a:lnSpc>
                <a:spcPct val="90000"/>
              </a:lnSpc>
              <a:spcBef>
                <a:spcPts val="3000"/>
              </a:spcBef>
              <a:spcAft>
                <a:spcPts val="0"/>
              </a:spcAft>
              <a:buClr>
                <a:schemeClr val="dk1"/>
              </a:buClr>
              <a:buSzPts val="9600"/>
              <a:buChar char="•"/>
              <a:defRPr sz="9600"/>
            </a:lvl1pPr>
            <a:lvl2pPr indent="-762000" lvl="1" marL="914400" algn="l">
              <a:lnSpc>
                <a:spcPct val="90000"/>
              </a:lnSpc>
              <a:spcBef>
                <a:spcPts val="1500"/>
              </a:spcBef>
              <a:spcAft>
                <a:spcPts val="0"/>
              </a:spcAft>
              <a:buClr>
                <a:schemeClr val="dk1"/>
              </a:buClr>
              <a:buSzPts val="8400"/>
              <a:buChar char="•"/>
              <a:defRPr sz="8400"/>
            </a:lvl2pPr>
            <a:lvl3pPr indent="-685800" lvl="2" marL="1371600" algn="l">
              <a:lnSpc>
                <a:spcPct val="90000"/>
              </a:lnSpc>
              <a:spcBef>
                <a:spcPts val="1500"/>
              </a:spcBef>
              <a:spcAft>
                <a:spcPts val="0"/>
              </a:spcAft>
              <a:buClr>
                <a:schemeClr val="dk1"/>
              </a:buClr>
              <a:buSzPts val="7200"/>
              <a:buChar char="•"/>
              <a:defRPr sz="7200"/>
            </a:lvl3pPr>
            <a:lvl4pPr indent="-609600" lvl="3" marL="1828800" algn="l">
              <a:lnSpc>
                <a:spcPct val="90000"/>
              </a:lnSpc>
              <a:spcBef>
                <a:spcPts val="1500"/>
              </a:spcBef>
              <a:spcAft>
                <a:spcPts val="0"/>
              </a:spcAft>
              <a:buClr>
                <a:schemeClr val="dk1"/>
              </a:buClr>
              <a:buSzPts val="6000"/>
              <a:buChar char="•"/>
              <a:defRPr sz="6000"/>
            </a:lvl4pPr>
            <a:lvl5pPr indent="-609600" lvl="4" marL="2286000" algn="l">
              <a:lnSpc>
                <a:spcPct val="90000"/>
              </a:lnSpc>
              <a:spcBef>
                <a:spcPts val="1500"/>
              </a:spcBef>
              <a:spcAft>
                <a:spcPts val="0"/>
              </a:spcAft>
              <a:buClr>
                <a:schemeClr val="dk1"/>
              </a:buClr>
              <a:buSzPts val="6000"/>
              <a:buChar char="•"/>
              <a:defRPr sz="6000"/>
            </a:lvl5pPr>
            <a:lvl6pPr indent="-609600" lvl="5" marL="2743200" algn="l">
              <a:lnSpc>
                <a:spcPct val="90000"/>
              </a:lnSpc>
              <a:spcBef>
                <a:spcPts val="1500"/>
              </a:spcBef>
              <a:spcAft>
                <a:spcPts val="0"/>
              </a:spcAft>
              <a:buClr>
                <a:schemeClr val="dk1"/>
              </a:buClr>
              <a:buSzPts val="6000"/>
              <a:buChar char="•"/>
              <a:defRPr sz="6000"/>
            </a:lvl6pPr>
            <a:lvl7pPr indent="-609600" lvl="6" marL="3200400" algn="l">
              <a:lnSpc>
                <a:spcPct val="90000"/>
              </a:lnSpc>
              <a:spcBef>
                <a:spcPts val="1500"/>
              </a:spcBef>
              <a:spcAft>
                <a:spcPts val="0"/>
              </a:spcAft>
              <a:buClr>
                <a:schemeClr val="dk1"/>
              </a:buClr>
              <a:buSzPts val="6000"/>
              <a:buChar char="•"/>
              <a:defRPr sz="6000"/>
            </a:lvl7pPr>
            <a:lvl8pPr indent="-609600" lvl="7" marL="3657600" algn="l">
              <a:lnSpc>
                <a:spcPct val="90000"/>
              </a:lnSpc>
              <a:spcBef>
                <a:spcPts val="1500"/>
              </a:spcBef>
              <a:spcAft>
                <a:spcPts val="0"/>
              </a:spcAft>
              <a:buClr>
                <a:schemeClr val="dk1"/>
              </a:buClr>
              <a:buSzPts val="6000"/>
              <a:buChar char="•"/>
              <a:defRPr sz="6000"/>
            </a:lvl8pPr>
            <a:lvl9pPr indent="-609600" lvl="8" marL="4114800" algn="l">
              <a:lnSpc>
                <a:spcPct val="90000"/>
              </a:lnSpc>
              <a:spcBef>
                <a:spcPts val="1500"/>
              </a:spcBef>
              <a:spcAft>
                <a:spcPts val="0"/>
              </a:spcAft>
              <a:buClr>
                <a:schemeClr val="dk1"/>
              </a:buClr>
              <a:buSzPts val="6000"/>
              <a:buChar char="•"/>
              <a:defRPr sz="6000"/>
            </a:lvl9pPr>
          </a:lstStyle>
          <a:p/>
        </p:txBody>
      </p:sp>
      <p:sp>
        <p:nvSpPr>
          <p:cNvPr id="57" name="Google Shape;57;p9"/>
          <p:cNvSpPr txBox="1"/>
          <p:nvPr>
            <p:ph idx="2" type="body"/>
          </p:nvPr>
        </p:nvSpPr>
        <p:spPr>
          <a:xfrm>
            <a:off x="1889523" y="10972800"/>
            <a:ext cx="8847534" cy="2032846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000"/>
              </a:spcBef>
              <a:spcAft>
                <a:spcPts val="0"/>
              </a:spcAft>
              <a:buClr>
                <a:schemeClr val="dk1"/>
              </a:buClr>
              <a:buSzPts val="4800"/>
              <a:buNone/>
              <a:defRPr sz="4800"/>
            </a:lvl1pPr>
            <a:lvl2pPr indent="-228600" lvl="1" marL="914400" algn="l">
              <a:lnSpc>
                <a:spcPct val="90000"/>
              </a:lnSpc>
              <a:spcBef>
                <a:spcPts val="1500"/>
              </a:spcBef>
              <a:spcAft>
                <a:spcPts val="0"/>
              </a:spcAft>
              <a:buClr>
                <a:schemeClr val="dk1"/>
              </a:buClr>
              <a:buSzPts val="4200"/>
              <a:buNone/>
              <a:defRPr sz="4200"/>
            </a:lvl2pPr>
            <a:lvl3pPr indent="-228600" lvl="2" marL="1371600" algn="l">
              <a:lnSpc>
                <a:spcPct val="90000"/>
              </a:lnSpc>
              <a:spcBef>
                <a:spcPts val="1500"/>
              </a:spcBef>
              <a:spcAft>
                <a:spcPts val="0"/>
              </a:spcAft>
              <a:buClr>
                <a:schemeClr val="dk1"/>
              </a:buClr>
              <a:buSzPts val="3600"/>
              <a:buNone/>
              <a:defRPr sz="3600"/>
            </a:lvl3pPr>
            <a:lvl4pPr indent="-228600" lvl="3" marL="1828800" algn="l">
              <a:lnSpc>
                <a:spcPct val="90000"/>
              </a:lnSpc>
              <a:spcBef>
                <a:spcPts val="1500"/>
              </a:spcBef>
              <a:spcAft>
                <a:spcPts val="0"/>
              </a:spcAft>
              <a:buClr>
                <a:schemeClr val="dk1"/>
              </a:buClr>
              <a:buSzPts val="3000"/>
              <a:buNone/>
              <a:defRPr sz="3000"/>
            </a:lvl4pPr>
            <a:lvl5pPr indent="-228600" lvl="4" marL="2286000" algn="l">
              <a:lnSpc>
                <a:spcPct val="90000"/>
              </a:lnSpc>
              <a:spcBef>
                <a:spcPts val="1500"/>
              </a:spcBef>
              <a:spcAft>
                <a:spcPts val="0"/>
              </a:spcAft>
              <a:buClr>
                <a:schemeClr val="dk1"/>
              </a:buClr>
              <a:buSzPts val="3000"/>
              <a:buNone/>
              <a:defRPr sz="3000"/>
            </a:lvl5pPr>
            <a:lvl6pPr indent="-228600" lvl="5" marL="2743200" algn="l">
              <a:lnSpc>
                <a:spcPct val="90000"/>
              </a:lnSpc>
              <a:spcBef>
                <a:spcPts val="1500"/>
              </a:spcBef>
              <a:spcAft>
                <a:spcPts val="0"/>
              </a:spcAft>
              <a:buClr>
                <a:schemeClr val="dk1"/>
              </a:buClr>
              <a:buSzPts val="3000"/>
              <a:buNone/>
              <a:defRPr sz="3000"/>
            </a:lvl6pPr>
            <a:lvl7pPr indent="-228600" lvl="6" marL="3200400" algn="l">
              <a:lnSpc>
                <a:spcPct val="90000"/>
              </a:lnSpc>
              <a:spcBef>
                <a:spcPts val="1500"/>
              </a:spcBef>
              <a:spcAft>
                <a:spcPts val="0"/>
              </a:spcAft>
              <a:buClr>
                <a:schemeClr val="dk1"/>
              </a:buClr>
              <a:buSzPts val="3000"/>
              <a:buNone/>
              <a:defRPr sz="3000"/>
            </a:lvl7pPr>
            <a:lvl8pPr indent="-228600" lvl="7" marL="3657600" algn="l">
              <a:lnSpc>
                <a:spcPct val="90000"/>
              </a:lnSpc>
              <a:spcBef>
                <a:spcPts val="1500"/>
              </a:spcBef>
              <a:spcAft>
                <a:spcPts val="0"/>
              </a:spcAft>
              <a:buClr>
                <a:schemeClr val="dk1"/>
              </a:buClr>
              <a:buSzPts val="3000"/>
              <a:buNone/>
              <a:defRPr sz="3000"/>
            </a:lvl8pPr>
            <a:lvl9pPr indent="-228600" lvl="8" marL="4114800" algn="l">
              <a:lnSpc>
                <a:spcPct val="90000"/>
              </a:lnSpc>
              <a:spcBef>
                <a:spcPts val="1500"/>
              </a:spcBef>
              <a:spcAft>
                <a:spcPts val="0"/>
              </a:spcAft>
              <a:buClr>
                <a:schemeClr val="dk1"/>
              </a:buClr>
              <a:buSzPts val="3000"/>
              <a:buNone/>
              <a:defRPr sz="3000"/>
            </a:lvl9pPr>
          </a:lstStyle>
          <a:p/>
        </p:txBody>
      </p:sp>
      <p:sp>
        <p:nvSpPr>
          <p:cNvPr id="58" name="Google Shape;58;p9"/>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889523" y="2438400"/>
            <a:ext cx="8847534" cy="853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9600"/>
              <a:buFont typeface="Calibri"/>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1662173" y="5266275"/>
            <a:ext cx="13887450" cy="2599266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3000"/>
              </a:spcBef>
              <a:spcAft>
                <a:spcPts val="0"/>
              </a:spcAft>
              <a:buClr>
                <a:schemeClr val="dk1"/>
              </a:buClr>
              <a:buSzPts val="9600"/>
              <a:buFont typeface="Arial"/>
              <a:buNone/>
              <a:defRPr b="0" i="0" sz="9600" u="none" cap="none" strike="noStrike">
                <a:solidFill>
                  <a:schemeClr val="dk1"/>
                </a:solidFill>
                <a:latin typeface="Calibri"/>
                <a:ea typeface="Calibri"/>
                <a:cs typeface="Calibri"/>
                <a:sym typeface="Calibri"/>
              </a:defRPr>
            </a:lvl1pPr>
            <a:lvl2pPr lvl="1" marR="0" rtl="0" algn="l">
              <a:lnSpc>
                <a:spcPct val="90000"/>
              </a:lnSpc>
              <a:spcBef>
                <a:spcPts val="1500"/>
              </a:spcBef>
              <a:spcAft>
                <a:spcPts val="0"/>
              </a:spcAft>
              <a:buClr>
                <a:schemeClr val="dk1"/>
              </a:buClr>
              <a:buSzPts val="8400"/>
              <a:buFont typeface="Arial"/>
              <a:buNone/>
              <a:defRPr b="0" i="0" sz="8400" u="none" cap="none" strike="noStrike">
                <a:solidFill>
                  <a:schemeClr val="dk1"/>
                </a:solidFill>
                <a:latin typeface="Calibri"/>
                <a:ea typeface="Calibri"/>
                <a:cs typeface="Calibri"/>
                <a:sym typeface="Calibri"/>
              </a:defRPr>
            </a:lvl2pPr>
            <a:lvl3pPr lvl="2" marR="0" rtl="0" algn="l">
              <a:lnSpc>
                <a:spcPct val="90000"/>
              </a:lnSpc>
              <a:spcBef>
                <a:spcPts val="1500"/>
              </a:spcBef>
              <a:spcAft>
                <a:spcPts val="0"/>
              </a:spcAft>
              <a:buClr>
                <a:schemeClr val="dk1"/>
              </a:buClr>
              <a:buSzPts val="7200"/>
              <a:buFont typeface="Arial"/>
              <a:buNone/>
              <a:defRPr b="0" i="0" sz="7200" u="none" cap="none" strike="noStrike">
                <a:solidFill>
                  <a:schemeClr val="dk1"/>
                </a:solidFill>
                <a:latin typeface="Calibri"/>
                <a:ea typeface="Calibri"/>
                <a:cs typeface="Calibri"/>
                <a:sym typeface="Calibri"/>
              </a:defRPr>
            </a:lvl3pPr>
            <a:lvl4pPr lvl="3"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4pPr>
            <a:lvl5pPr lvl="4"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5pPr>
            <a:lvl6pPr lvl="5"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6pPr>
            <a:lvl7pPr lvl="6"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7pPr>
            <a:lvl8pPr lvl="7"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8pPr>
            <a:lvl9pPr lvl="8" marR="0" rtl="0" algn="l">
              <a:lnSpc>
                <a:spcPct val="90000"/>
              </a:lnSpc>
              <a:spcBef>
                <a:spcPts val="1500"/>
              </a:spcBef>
              <a:spcAft>
                <a:spcPts val="0"/>
              </a:spcAft>
              <a:buClr>
                <a:schemeClr val="dk1"/>
              </a:buClr>
              <a:buSzPts val="6000"/>
              <a:buFont typeface="Arial"/>
              <a:buNone/>
              <a:defRPr b="0" i="0" sz="6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1889523" y="10972800"/>
            <a:ext cx="8847534" cy="20328469"/>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3000"/>
              </a:spcBef>
              <a:spcAft>
                <a:spcPts val="0"/>
              </a:spcAft>
              <a:buClr>
                <a:schemeClr val="dk1"/>
              </a:buClr>
              <a:buSzPts val="4800"/>
              <a:buNone/>
              <a:defRPr sz="4800"/>
            </a:lvl1pPr>
            <a:lvl2pPr indent="-228600" lvl="1" marL="914400" algn="l">
              <a:lnSpc>
                <a:spcPct val="90000"/>
              </a:lnSpc>
              <a:spcBef>
                <a:spcPts val="1500"/>
              </a:spcBef>
              <a:spcAft>
                <a:spcPts val="0"/>
              </a:spcAft>
              <a:buClr>
                <a:schemeClr val="dk1"/>
              </a:buClr>
              <a:buSzPts val="4200"/>
              <a:buNone/>
              <a:defRPr sz="4200"/>
            </a:lvl2pPr>
            <a:lvl3pPr indent="-228600" lvl="2" marL="1371600" algn="l">
              <a:lnSpc>
                <a:spcPct val="90000"/>
              </a:lnSpc>
              <a:spcBef>
                <a:spcPts val="1500"/>
              </a:spcBef>
              <a:spcAft>
                <a:spcPts val="0"/>
              </a:spcAft>
              <a:buClr>
                <a:schemeClr val="dk1"/>
              </a:buClr>
              <a:buSzPts val="3600"/>
              <a:buNone/>
              <a:defRPr sz="3600"/>
            </a:lvl3pPr>
            <a:lvl4pPr indent="-228600" lvl="3" marL="1828800" algn="l">
              <a:lnSpc>
                <a:spcPct val="90000"/>
              </a:lnSpc>
              <a:spcBef>
                <a:spcPts val="1500"/>
              </a:spcBef>
              <a:spcAft>
                <a:spcPts val="0"/>
              </a:spcAft>
              <a:buClr>
                <a:schemeClr val="dk1"/>
              </a:buClr>
              <a:buSzPts val="3000"/>
              <a:buNone/>
              <a:defRPr sz="3000"/>
            </a:lvl4pPr>
            <a:lvl5pPr indent="-228600" lvl="4" marL="2286000" algn="l">
              <a:lnSpc>
                <a:spcPct val="90000"/>
              </a:lnSpc>
              <a:spcBef>
                <a:spcPts val="1500"/>
              </a:spcBef>
              <a:spcAft>
                <a:spcPts val="0"/>
              </a:spcAft>
              <a:buClr>
                <a:schemeClr val="dk1"/>
              </a:buClr>
              <a:buSzPts val="3000"/>
              <a:buNone/>
              <a:defRPr sz="3000"/>
            </a:lvl5pPr>
            <a:lvl6pPr indent="-228600" lvl="5" marL="2743200" algn="l">
              <a:lnSpc>
                <a:spcPct val="90000"/>
              </a:lnSpc>
              <a:spcBef>
                <a:spcPts val="1500"/>
              </a:spcBef>
              <a:spcAft>
                <a:spcPts val="0"/>
              </a:spcAft>
              <a:buClr>
                <a:schemeClr val="dk1"/>
              </a:buClr>
              <a:buSzPts val="3000"/>
              <a:buNone/>
              <a:defRPr sz="3000"/>
            </a:lvl6pPr>
            <a:lvl7pPr indent="-228600" lvl="6" marL="3200400" algn="l">
              <a:lnSpc>
                <a:spcPct val="90000"/>
              </a:lnSpc>
              <a:spcBef>
                <a:spcPts val="1500"/>
              </a:spcBef>
              <a:spcAft>
                <a:spcPts val="0"/>
              </a:spcAft>
              <a:buClr>
                <a:schemeClr val="dk1"/>
              </a:buClr>
              <a:buSzPts val="3000"/>
              <a:buNone/>
              <a:defRPr sz="3000"/>
            </a:lvl7pPr>
            <a:lvl8pPr indent="-228600" lvl="7" marL="3657600" algn="l">
              <a:lnSpc>
                <a:spcPct val="90000"/>
              </a:lnSpc>
              <a:spcBef>
                <a:spcPts val="1500"/>
              </a:spcBef>
              <a:spcAft>
                <a:spcPts val="0"/>
              </a:spcAft>
              <a:buClr>
                <a:schemeClr val="dk1"/>
              </a:buClr>
              <a:buSzPts val="3000"/>
              <a:buNone/>
              <a:defRPr sz="3000"/>
            </a:lvl8pPr>
            <a:lvl9pPr indent="-228600" lvl="8" marL="4114800" algn="l">
              <a:lnSpc>
                <a:spcPct val="90000"/>
              </a:lnSpc>
              <a:spcBef>
                <a:spcPts val="1500"/>
              </a:spcBef>
              <a:spcAft>
                <a:spcPts val="0"/>
              </a:spcAft>
              <a:buClr>
                <a:schemeClr val="dk1"/>
              </a:buClr>
              <a:buSzPts val="3000"/>
              <a:buNone/>
              <a:defRPr sz="3000"/>
            </a:lvl9pPr>
          </a:lstStyle>
          <a:p/>
        </p:txBody>
      </p:sp>
      <p:sp>
        <p:nvSpPr>
          <p:cNvPr id="65" name="Google Shape;65;p10"/>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885950" y="1947342"/>
            <a:ext cx="23660100" cy="7069669"/>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13200"/>
              <a:buFont typeface="Calibri"/>
              <a:buNone/>
              <a:defRPr b="0" i="0" sz="132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1885950" y="9736667"/>
            <a:ext cx="23660100" cy="23207136"/>
          </a:xfrm>
          <a:prstGeom prst="rect">
            <a:avLst/>
          </a:prstGeom>
          <a:noFill/>
          <a:ln>
            <a:noFill/>
          </a:ln>
        </p:spPr>
        <p:txBody>
          <a:bodyPr anchorCtr="0" anchor="t" bIns="45700" lIns="91425" spcFirstLastPara="1" rIns="91425" wrap="square" tIns="45700">
            <a:noAutofit/>
          </a:bodyPr>
          <a:lstStyle>
            <a:lvl1pPr indent="-762000" lvl="0" marL="457200" marR="0" rtl="0" algn="l">
              <a:lnSpc>
                <a:spcPct val="90000"/>
              </a:lnSpc>
              <a:spcBef>
                <a:spcPts val="3000"/>
              </a:spcBef>
              <a:spcAft>
                <a:spcPts val="0"/>
              </a:spcAft>
              <a:buClr>
                <a:schemeClr val="dk1"/>
              </a:buClr>
              <a:buSzPts val="8400"/>
              <a:buFont typeface="Arial"/>
              <a:buChar char="•"/>
              <a:defRPr b="0" i="0" sz="8400" u="none" cap="none" strike="noStrike">
                <a:solidFill>
                  <a:schemeClr val="dk1"/>
                </a:solidFill>
                <a:latin typeface="Calibri"/>
                <a:ea typeface="Calibri"/>
                <a:cs typeface="Calibri"/>
                <a:sym typeface="Calibri"/>
              </a:defRPr>
            </a:lvl1pPr>
            <a:lvl2pPr indent="-685800" lvl="1" marL="914400" marR="0" rtl="0" algn="l">
              <a:lnSpc>
                <a:spcPct val="90000"/>
              </a:lnSpc>
              <a:spcBef>
                <a:spcPts val="1500"/>
              </a:spcBef>
              <a:spcAft>
                <a:spcPts val="0"/>
              </a:spcAft>
              <a:buClr>
                <a:schemeClr val="dk1"/>
              </a:buClr>
              <a:buSzPts val="7200"/>
              <a:buFont typeface="Arial"/>
              <a:buChar char="•"/>
              <a:defRPr b="0" i="0" sz="7200" u="none" cap="none" strike="noStrike">
                <a:solidFill>
                  <a:schemeClr val="dk1"/>
                </a:solidFill>
                <a:latin typeface="Calibri"/>
                <a:ea typeface="Calibri"/>
                <a:cs typeface="Calibri"/>
                <a:sym typeface="Calibri"/>
              </a:defRPr>
            </a:lvl2pPr>
            <a:lvl3pPr indent="-609600" lvl="2" marL="1371600" marR="0" rtl="0" algn="l">
              <a:lnSpc>
                <a:spcPct val="90000"/>
              </a:lnSpc>
              <a:spcBef>
                <a:spcPts val="1500"/>
              </a:spcBef>
              <a:spcAft>
                <a:spcPts val="0"/>
              </a:spcAft>
              <a:buClr>
                <a:schemeClr val="dk1"/>
              </a:buClr>
              <a:buSzPts val="6000"/>
              <a:buFont typeface="Arial"/>
              <a:buChar char="•"/>
              <a:defRPr b="0" i="0" sz="6000" u="none" cap="none" strike="noStrike">
                <a:solidFill>
                  <a:schemeClr val="dk1"/>
                </a:solidFill>
                <a:latin typeface="Calibri"/>
                <a:ea typeface="Calibri"/>
                <a:cs typeface="Calibri"/>
                <a:sym typeface="Calibri"/>
              </a:defRPr>
            </a:lvl3pPr>
            <a:lvl4pPr indent="-571500" lvl="3" marL="1828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4pPr>
            <a:lvl5pPr indent="-571500" lvl="4" marL="22860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5pPr>
            <a:lvl6pPr indent="-571500" lvl="5" marL="27432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6pPr>
            <a:lvl7pPr indent="-571500" lvl="6" marL="32004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7pPr>
            <a:lvl8pPr indent="-571500" lvl="7" marL="36576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8pPr>
            <a:lvl9pPr indent="-571500" lvl="8" marL="4114800" marR="0" rtl="0" algn="l">
              <a:lnSpc>
                <a:spcPct val="90000"/>
              </a:lnSpc>
              <a:spcBef>
                <a:spcPts val="1500"/>
              </a:spcBef>
              <a:spcAft>
                <a:spcPts val="0"/>
              </a:spcAft>
              <a:buClr>
                <a:schemeClr val="dk1"/>
              </a:buClr>
              <a:buSzPts val="5400"/>
              <a:buFont typeface="Arial"/>
              <a:buChar char="•"/>
              <a:defRPr b="0" i="0" sz="5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1885950" y="33900541"/>
            <a:ext cx="6172200" cy="194733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9086850" y="33900541"/>
            <a:ext cx="9258300" cy="194733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6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19373850" y="33900541"/>
            <a:ext cx="6172200" cy="194733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600" u="none" cap="none" strike="noStrike">
                <a:solidFill>
                  <a:srgbClr val="888888"/>
                </a:solidFill>
                <a:latin typeface="Calibri"/>
                <a:ea typeface="Calibri"/>
                <a:cs typeface="Calibri"/>
                <a:sym typeface="Calibri"/>
              </a:defRPr>
            </a:lvl1pPr>
            <a:lvl2pPr indent="0" lvl="1" marL="0" marR="0" rtl="0" algn="r">
              <a:spcBef>
                <a:spcPts val="0"/>
              </a:spcBef>
              <a:buNone/>
              <a:defRPr b="0" i="0" sz="3600" u="none" cap="none" strike="noStrike">
                <a:solidFill>
                  <a:srgbClr val="888888"/>
                </a:solidFill>
                <a:latin typeface="Calibri"/>
                <a:ea typeface="Calibri"/>
                <a:cs typeface="Calibri"/>
                <a:sym typeface="Calibri"/>
              </a:defRPr>
            </a:lvl2pPr>
            <a:lvl3pPr indent="0" lvl="2" marL="0" marR="0" rtl="0" algn="r">
              <a:spcBef>
                <a:spcPts val="0"/>
              </a:spcBef>
              <a:buNone/>
              <a:defRPr b="0" i="0" sz="3600" u="none" cap="none" strike="noStrike">
                <a:solidFill>
                  <a:srgbClr val="888888"/>
                </a:solidFill>
                <a:latin typeface="Calibri"/>
                <a:ea typeface="Calibri"/>
                <a:cs typeface="Calibri"/>
                <a:sym typeface="Calibri"/>
              </a:defRPr>
            </a:lvl3pPr>
            <a:lvl4pPr indent="0" lvl="3" marL="0" marR="0" rtl="0" algn="r">
              <a:spcBef>
                <a:spcPts val="0"/>
              </a:spcBef>
              <a:buNone/>
              <a:defRPr b="0" i="0" sz="3600" u="none" cap="none" strike="noStrike">
                <a:solidFill>
                  <a:srgbClr val="888888"/>
                </a:solidFill>
                <a:latin typeface="Calibri"/>
                <a:ea typeface="Calibri"/>
                <a:cs typeface="Calibri"/>
                <a:sym typeface="Calibri"/>
              </a:defRPr>
            </a:lvl4pPr>
            <a:lvl5pPr indent="0" lvl="4" marL="0" marR="0" rtl="0" algn="r">
              <a:spcBef>
                <a:spcPts val="0"/>
              </a:spcBef>
              <a:buNone/>
              <a:defRPr b="0" i="0" sz="3600" u="none" cap="none" strike="noStrike">
                <a:solidFill>
                  <a:srgbClr val="888888"/>
                </a:solidFill>
                <a:latin typeface="Calibri"/>
                <a:ea typeface="Calibri"/>
                <a:cs typeface="Calibri"/>
                <a:sym typeface="Calibri"/>
              </a:defRPr>
            </a:lvl5pPr>
            <a:lvl6pPr indent="0" lvl="5" marL="0" marR="0" rtl="0" algn="r">
              <a:spcBef>
                <a:spcPts val="0"/>
              </a:spcBef>
              <a:buNone/>
              <a:defRPr b="0" i="0" sz="3600" u="none" cap="none" strike="noStrike">
                <a:solidFill>
                  <a:srgbClr val="888888"/>
                </a:solidFill>
                <a:latin typeface="Calibri"/>
                <a:ea typeface="Calibri"/>
                <a:cs typeface="Calibri"/>
                <a:sym typeface="Calibri"/>
              </a:defRPr>
            </a:lvl6pPr>
            <a:lvl7pPr indent="0" lvl="6" marL="0" marR="0" rtl="0" algn="r">
              <a:spcBef>
                <a:spcPts val="0"/>
              </a:spcBef>
              <a:buNone/>
              <a:defRPr b="0" i="0" sz="3600" u="none" cap="none" strike="noStrike">
                <a:solidFill>
                  <a:srgbClr val="888888"/>
                </a:solidFill>
                <a:latin typeface="Calibri"/>
                <a:ea typeface="Calibri"/>
                <a:cs typeface="Calibri"/>
                <a:sym typeface="Calibri"/>
              </a:defRPr>
            </a:lvl7pPr>
            <a:lvl8pPr indent="0" lvl="7" marL="0" marR="0" rtl="0" algn="r">
              <a:spcBef>
                <a:spcPts val="0"/>
              </a:spcBef>
              <a:buNone/>
              <a:defRPr b="0" i="0" sz="3600" u="none" cap="none" strike="noStrike">
                <a:solidFill>
                  <a:srgbClr val="888888"/>
                </a:solidFill>
                <a:latin typeface="Calibri"/>
                <a:ea typeface="Calibri"/>
                <a:cs typeface="Calibri"/>
                <a:sym typeface="Calibri"/>
              </a:defRPr>
            </a:lvl8pPr>
            <a:lvl9pPr indent="0" lvl="8" marL="0" marR="0" rtl="0" algn="r">
              <a:spcBef>
                <a:spcPts val="0"/>
              </a:spcBef>
              <a:buNone/>
              <a:defRPr b="0" i="0" sz="3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0.jpg"/><Relationship Id="rId10" Type="http://schemas.openxmlformats.org/officeDocument/2006/relationships/image" Target="../media/image8.png"/><Relationship Id="rId13" Type="http://schemas.openxmlformats.org/officeDocument/2006/relationships/image" Target="../media/image3.png"/><Relationship Id="rId12" Type="http://schemas.openxmlformats.org/officeDocument/2006/relationships/image" Target="../media/image5.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jeo170030@utdallas.edu" TargetMode="External"/><Relationship Id="rId4" Type="http://schemas.openxmlformats.org/officeDocument/2006/relationships/hyperlink" Target="mailto:cbb170003@utdallas.edu" TargetMode="External"/><Relationship Id="rId9" Type="http://schemas.openxmlformats.org/officeDocument/2006/relationships/image" Target="../media/image6.png"/><Relationship Id="rId15" Type="http://schemas.openxmlformats.org/officeDocument/2006/relationships/image" Target="../media/image9.png"/><Relationship Id="rId14" Type="http://schemas.openxmlformats.org/officeDocument/2006/relationships/image" Target="../media/image1.png"/><Relationship Id="rId17" Type="http://schemas.openxmlformats.org/officeDocument/2006/relationships/image" Target="../media/image2.png"/><Relationship Id="rId16" Type="http://schemas.openxmlformats.org/officeDocument/2006/relationships/image" Target="../media/image4.png"/><Relationship Id="rId5" Type="http://schemas.openxmlformats.org/officeDocument/2006/relationships/hyperlink" Target="mailto:rph160030@utdallas.edu" TargetMode="External"/><Relationship Id="rId6" Type="http://schemas.openxmlformats.org/officeDocument/2006/relationships/hyperlink" Target="mailto:ajh150830@utdallas.edu" TargetMode="External"/><Relationship Id="rId7" Type="http://schemas.openxmlformats.org/officeDocument/2006/relationships/hyperlink" Target="mailto:jtf150430@utdallas.edu" TargetMode="External"/><Relationship Id="rId8"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1197429" y="943429"/>
            <a:ext cx="25037144" cy="9026576"/>
          </a:xfrm>
          <a:prstGeom prst="rect">
            <a:avLst/>
          </a:prstGeom>
          <a:solidFill>
            <a:srgbClr val="FFFFFF"/>
          </a:solidFill>
          <a:ln cap="flat" cmpd="sng" w="57225">
            <a:solidFill>
              <a:srgbClr val="2F5496"/>
            </a:solidFill>
            <a:prstDash val="solid"/>
            <a:miter lim="800000"/>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85" name="Google Shape;85;p13"/>
          <p:cNvSpPr txBox="1"/>
          <p:nvPr/>
        </p:nvSpPr>
        <p:spPr>
          <a:xfrm>
            <a:off x="8361218" y="7329714"/>
            <a:ext cx="10860320" cy="2450209"/>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CS 4485 / </a:t>
            </a:r>
            <a:r>
              <a:rPr b="1" lang="en-US" sz="3048">
                <a:solidFill>
                  <a:srgbClr val="333399"/>
                </a:solidFill>
              </a:rPr>
              <a:t>Spring 2020</a:t>
            </a:r>
            <a:endParaRPr b="1" i="0" sz="3048" u="none" cap="none" strike="noStrike">
              <a:solidFill>
                <a:srgbClr val="333399"/>
              </a:solidFill>
              <a:latin typeface="Arial"/>
              <a:ea typeface="Arial"/>
              <a:cs typeface="Arial"/>
              <a:sym typeface="Arial"/>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Department of Computer Science</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Erik Jonsson School of Engineering &amp; Computer Science</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The University of Texas at Dallas</a:t>
            </a:r>
            <a:endParaRPr/>
          </a:p>
          <a:p>
            <a:pPr indent="0" lvl="0" marL="0" marR="0" rtl="0" algn="l">
              <a:spcBef>
                <a:spcPts val="0"/>
              </a:spcBef>
              <a:spcAft>
                <a:spcPts val="0"/>
              </a:spcAft>
              <a:buClr>
                <a:srgbClr val="333399"/>
              </a:buClr>
              <a:buSzPts val="3048"/>
              <a:buFont typeface="Times New Roman"/>
              <a:buNone/>
            </a:pPr>
            <a:r>
              <a:rPr b="1" i="0" lang="en-US" sz="3048" u="none" cap="none" strike="noStrike">
                <a:solidFill>
                  <a:srgbClr val="333399"/>
                </a:solidFill>
                <a:latin typeface="Arial"/>
                <a:ea typeface="Arial"/>
                <a:cs typeface="Arial"/>
                <a:sym typeface="Arial"/>
              </a:rPr>
              <a:t>Richardson, TX 75080, USA</a:t>
            </a:r>
            <a:endParaRPr/>
          </a:p>
        </p:txBody>
      </p:sp>
      <p:sp>
        <p:nvSpPr>
          <p:cNvPr id="86" name="Google Shape;86;p13"/>
          <p:cNvSpPr txBox="1"/>
          <p:nvPr/>
        </p:nvSpPr>
        <p:spPr>
          <a:xfrm>
            <a:off x="2613580" y="6023428"/>
            <a:ext cx="21988134" cy="984487"/>
          </a:xfrm>
          <a:prstGeom prst="rect">
            <a:avLst/>
          </a:prstGeom>
          <a:solidFill>
            <a:srgbClr val="FFFFFF"/>
          </a:solidFill>
          <a:ln cap="flat" cmpd="sng" w="25550">
            <a:solidFill>
              <a:srgbClr val="2F5496"/>
            </a:solidFill>
            <a:prstDash val="solid"/>
            <a:miter lim="800000"/>
            <a:headEnd len="sm" w="sm" type="none"/>
            <a:tailEnd len="sm" w="sm" type="none"/>
          </a:ln>
        </p:spPr>
        <p:txBody>
          <a:bodyPr anchorCtr="0" anchor="t" bIns="52000" lIns="100000" spcFirstLastPara="1" rIns="100000" wrap="square" tIns="52000">
            <a:noAutofit/>
          </a:bodyPr>
          <a:lstStyle/>
          <a:p>
            <a:pPr indent="0" lvl="0" marL="0" marR="0" rtl="0" algn="ctr">
              <a:spcBef>
                <a:spcPts val="0"/>
              </a:spcBef>
              <a:spcAft>
                <a:spcPts val="0"/>
              </a:spcAft>
              <a:buClr>
                <a:srgbClr val="000000"/>
              </a:buClr>
              <a:buSzPts val="3048"/>
              <a:buFont typeface="Times New Roman"/>
              <a:buNone/>
            </a:pPr>
            <a:r>
              <a:rPr lang="en-US" sz="3048"/>
              <a:t>Erik Ostlind, </a:t>
            </a:r>
            <a:r>
              <a:rPr lang="en-US" sz="3048" u="sng">
                <a:solidFill>
                  <a:schemeClr val="hlink"/>
                </a:solidFill>
                <a:hlinkClick r:id="rId3"/>
              </a:rPr>
              <a:t>jeo170030@utdallas.edu</a:t>
            </a:r>
            <a:r>
              <a:rPr lang="en-US" sz="3048"/>
              <a:t>; Cem Bozkus, </a:t>
            </a:r>
            <a:r>
              <a:rPr lang="en-US" sz="3048" u="sng">
                <a:solidFill>
                  <a:schemeClr val="hlink"/>
                </a:solidFill>
                <a:hlinkClick r:id="rId4"/>
              </a:rPr>
              <a:t>cbb170003@utdallas.edu</a:t>
            </a:r>
            <a:r>
              <a:rPr lang="en-US" sz="3048"/>
              <a:t>; Ryan Hosford</a:t>
            </a:r>
            <a:r>
              <a:rPr lang="en-US" sz="3048">
                <a:solidFill>
                  <a:schemeClr val="dk1"/>
                </a:solidFill>
              </a:rPr>
              <a:t>, </a:t>
            </a:r>
            <a:r>
              <a:rPr lang="en-US" sz="3048" u="sng">
                <a:solidFill>
                  <a:schemeClr val="hlink"/>
                </a:solidFill>
                <a:hlinkClick r:id="rId5"/>
              </a:rPr>
              <a:t>rph160030@utdallas.edu</a:t>
            </a:r>
            <a:r>
              <a:rPr lang="en-US" sz="3048">
                <a:solidFill>
                  <a:schemeClr val="dk1"/>
                </a:solidFill>
              </a:rPr>
              <a:t>; Andrew Hosang, </a:t>
            </a:r>
            <a:r>
              <a:rPr lang="en-US" sz="3048" u="sng">
                <a:solidFill>
                  <a:schemeClr val="hlink"/>
                </a:solidFill>
                <a:hlinkClick r:id="rId6"/>
              </a:rPr>
              <a:t>ajh150830@utdallas.edu</a:t>
            </a:r>
            <a:r>
              <a:rPr lang="en-US" sz="3048">
                <a:solidFill>
                  <a:schemeClr val="dk1"/>
                </a:solidFill>
              </a:rPr>
              <a:t>; Jules Francois, </a:t>
            </a:r>
            <a:r>
              <a:rPr lang="en-US" sz="3048" u="sng">
                <a:solidFill>
                  <a:schemeClr val="hlink"/>
                </a:solidFill>
                <a:hlinkClick r:id="rId7"/>
              </a:rPr>
              <a:t>jtf150430@utdallas.edu</a:t>
            </a:r>
            <a:r>
              <a:rPr b="0" i="0" lang="en-US" sz="3048" u="none" cap="none" strike="noStrike">
                <a:solidFill>
                  <a:schemeClr val="dk1"/>
                </a:solidFill>
                <a:latin typeface="Arial"/>
                <a:ea typeface="Arial"/>
                <a:cs typeface="Arial"/>
                <a:sym typeface="Arial"/>
              </a:rPr>
              <a:t> </a:t>
            </a:r>
            <a:endParaRPr/>
          </a:p>
          <a:p>
            <a:pPr indent="0" lvl="0" marL="0" marR="0" rtl="0" algn="ctr">
              <a:spcBef>
                <a:spcPts val="0"/>
              </a:spcBef>
              <a:spcAft>
                <a:spcPts val="0"/>
              </a:spcAft>
              <a:buClr>
                <a:srgbClr val="000000"/>
              </a:buClr>
              <a:buSzPts val="2667"/>
              <a:buFont typeface="Times New Roman"/>
              <a:buNone/>
            </a:pPr>
            <a:r>
              <a:t/>
            </a:r>
            <a:endParaRPr b="0" i="0" sz="2667" u="none" cap="none" strike="noStrike">
              <a:solidFill>
                <a:srgbClr val="000000"/>
              </a:solidFill>
              <a:latin typeface="Arial"/>
              <a:ea typeface="Arial"/>
              <a:cs typeface="Arial"/>
              <a:sym typeface="Arial"/>
            </a:endParaRPr>
          </a:p>
        </p:txBody>
      </p:sp>
      <p:sp>
        <p:nvSpPr>
          <p:cNvPr id="87" name="Google Shape;87;p13"/>
          <p:cNvSpPr/>
          <p:nvPr/>
        </p:nvSpPr>
        <p:spPr>
          <a:xfrm>
            <a:off x="1233967" y="10409717"/>
            <a:ext cx="12699999" cy="6910665"/>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88" name="Google Shape;88;p13"/>
          <p:cNvSpPr txBox="1"/>
          <p:nvPr/>
        </p:nvSpPr>
        <p:spPr>
          <a:xfrm>
            <a:off x="1307043" y="10471454"/>
            <a:ext cx="3700387" cy="862146"/>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Abstract</a:t>
            </a:r>
            <a:endParaRPr/>
          </a:p>
        </p:txBody>
      </p:sp>
      <p:sp>
        <p:nvSpPr>
          <p:cNvPr id="89" name="Google Shape;89;p13"/>
          <p:cNvSpPr/>
          <p:nvPr/>
        </p:nvSpPr>
        <p:spPr>
          <a:xfrm>
            <a:off x="14188470" y="10409717"/>
            <a:ext cx="12046200" cy="156192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0" name="Google Shape;90;p13"/>
          <p:cNvSpPr txBox="1"/>
          <p:nvPr/>
        </p:nvSpPr>
        <p:spPr>
          <a:xfrm>
            <a:off x="14383758" y="10477754"/>
            <a:ext cx="2479821" cy="862146"/>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Results</a:t>
            </a:r>
            <a:endParaRPr/>
          </a:p>
        </p:txBody>
      </p:sp>
      <p:sp>
        <p:nvSpPr>
          <p:cNvPr id="91" name="Google Shape;91;p13"/>
          <p:cNvSpPr/>
          <p:nvPr/>
        </p:nvSpPr>
        <p:spPr>
          <a:xfrm>
            <a:off x="1197429" y="17562286"/>
            <a:ext cx="12699999" cy="8466667"/>
          </a:xfrm>
          <a:prstGeom prst="rect">
            <a:avLst/>
          </a:prstGeom>
          <a:solidFill>
            <a:srgbClr val="FFFFFF"/>
          </a:solidFill>
          <a:ln cap="flat" cmpd="sng" w="57225">
            <a:solidFill>
              <a:srgbClr val="2F5496"/>
            </a:solidFill>
            <a:prstDash val="solid"/>
            <a:round/>
            <a:headEnd len="sm" w="sm" type="none"/>
            <a:tailEnd len="sm" w="sm" type="none"/>
          </a:ln>
        </p:spPr>
        <p:txBody>
          <a:bodyPr anchorCtr="0" anchor="t" bIns="50800" lIns="114300" spcFirstLastPara="1" rIns="101600" wrap="square" tIns="50800">
            <a:noAutofit/>
          </a:bodyPr>
          <a:lstStyle/>
          <a:p>
            <a:pPr indent="0" lvl="0" marL="0" marR="0" rtl="0" algn="l">
              <a:spcBef>
                <a:spcPts val="0"/>
              </a:spcBef>
              <a:spcAft>
                <a:spcPts val="0"/>
              </a:spcAft>
              <a:buNone/>
            </a:pPr>
            <a:r>
              <a:t/>
            </a:r>
            <a:endParaRPr sz="4500"/>
          </a:p>
          <a:p>
            <a:pPr indent="0" lvl="0" marL="0" marR="0" rtl="0" algn="l">
              <a:lnSpc>
                <a:spcPct val="115000"/>
              </a:lnSpc>
              <a:spcBef>
                <a:spcPts val="0"/>
              </a:spcBef>
              <a:spcAft>
                <a:spcPts val="0"/>
              </a:spcAft>
              <a:buNone/>
            </a:pPr>
            <a:r>
              <a:t/>
            </a:r>
            <a:endParaRPr sz="4500"/>
          </a:p>
          <a:p>
            <a:pPr indent="0" lvl="0" marL="285750" marR="0" rtl="0" algn="l">
              <a:lnSpc>
                <a:spcPct val="115000"/>
              </a:lnSpc>
              <a:spcBef>
                <a:spcPts val="0"/>
              </a:spcBef>
              <a:spcAft>
                <a:spcPts val="0"/>
              </a:spcAft>
              <a:buNone/>
            </a:pPr>
            <a:r>
              <a:rPr lang="en-US" sz="4500"/>
              <a:t>Backend</a:t>
            </a:r>
            <a:endParaRPr sz="4500"/>
          </a:p>
          <a:p>
            <a:pPr indent="-514350" lvl="0" marL="1371600" marR="0" rtl="0" algn="l">
              <a:lnSpc>
                <a:spcPct val="115000"/>
              </a:lnSpc>
              <a:spcBef>
                <a:spcPts val="0"/>
              </a:spcBef>
              <a:spcAft>
                <a:spcPts val="0"/>
              </a:spcAft>
              <a:buSzPts val="4500"/>
              <a:buChar char="●"/>
            </a:pPr>
            <a:r>
              <a:rPr lang="en-US" sz="4500"/>
              <a:t>Python</a:t>
            </a:r>
            <a:endParaRPr sz="4500"/>
          </a:p>
          <a:p>
            <a:pPr indent="-514350" lvl="0" marL="1371600" marR="0" rtl="0" algn="l">
              <a:lnSpc>
                <a:spcPct val="115000"/>
              </a:lnSpc>
              <a:spcBef>
                <a:spcPts val="0"/>
              </a:spcBef>
              <a:spcAft>
                <a:spcPts val="0"/>
              </a:spcAft>
              <a:buSzPts val="4500"/>
              <a:buChar char="●"/>
            </a:pPr>
            <a:r>
              <a:rPr lang="en-US" sz="4500"/>
              <a:t>Flask</a:t>
            </a:r>
            <a:endParaRPr sz="4500"/>
          </a:p>
          <a:p>
            <a:pPr indent="-514350" lvl="0" marL="1371600" marR="0" rtl="0" algn="l">
              <a:lnSpc>
                <a:spcPct val="115000"/>
              </a:lnSpc>
              <a:spcBef>
                <a:spcPts val="0"/>
              </a:spcBef>
              <a:spcAft>
                <a:spcPts val="0"/>
              </a:spcAft>
              <a:buSzPts val="4500"/>
              <a:buChar char="●"/>
            </a:pPr>
            <a:r>
              <a:rPr lang="en-US" sz="4500"/>
              <a:t>Tensorflow</a:t>
            </a:r>
            <a:endParaRPr sz="4500"/>
          </a:p>
          <a:p>
            <a:pPr indent="0" lvl="0" marL="285750" marR="0" rtl="0" algn="l">
              <a:lnSpc>
                <a:spcPct val="115000"/>
              </a:lnSpc>
              <a:spcBef>
                <a:spcPts val="0"/>
              </a:spcBef>
              <a:spcAft>
                <a:spcPts val="0"/>
              </a:spcAft>
              <a:buNone/>
            </a:pPr>
            <a:r>
              <a:rPr lang="en-US" sz="4500"/>
              <a:t>Frontend</a:t>
            </a:r>
            <a:endParaRPr sz="4500"/>
          </a:p>
          <a:p>
            <a:pPr indent="-514350" lvl="0" marL="1371600" marR="0" rtl="0" algn="l">
              <a:lnSpc>
                <a:spcPct val="115000"/>
              </a:lnSpc>
              <a:spcBef>
                <a:spcPts val="0"/>
              </a:spcBef>
              <a:spcAft>
                <a:spcPts val="0"/>
              </a:spcAft>
              <a:buSzPts val="4500"/>
              <a:buChar char="●"/>
            </a:pPr>
            <a:r>
              <a:rPr lang="en-US" sz="4500"/>
              <a:t>React</a:t>
            </a:r>
            <a:endParaRPr sz="4500"/>
          </a:p>
          <a:p>
            <a:pPr indent="-514350" lvl="0" marL="1371600" marR="0" rtl="0" algn="l">
              <a:lnSpc>
                <a:spcPct val="115000"/>
              </a:lnSpc>
              <a:spcBef>
                <a:spcPts val="0"/>
              </a:spcBef>
              <a:spcAft>
                <a:spcPts val="0"/>
              </a:spcAft>
              <a:buSzPts val="4500"/>
              <a:buChar char="●"/>
            </a:pPr>
            <a:r>
              <a:rPr lang="en-US" sz="4500"/>
              <a:t>Papaya</a:t>
            </a:r>
            <a:endParaRPr sz="4500"/>
          </a:p>
          <a:p>
            <a:pPr indent="-514350" lvl="0" marL="1371600" marR="0" rtl="0" algn="l">
              <a:lnSpc>
                <a:spcPct val="115000"/>
              </a:lnSpc>
              <a:spcBef>
                <a:spcPts val="0"/>
              </a:spcBef>
              <a:spcAft>
                <a:spcPts val="0"/>
              </a:spcAft>
              <a:buSzPts val="4500"/>
              <a:buChar char="●"/>
            </a:pPr>
            <a:r>
              <a:rPr lang="en-US" sz="4500"/>
              <a:t>Plotly</a:t>
            </a:r>
            <a:endParaRPr sz="4500"/>
          </a:p>
          <a:p>
            <a:pPr indent="0" lvl="0" marL="0" marR="0" rtl="0" algn="l">
              <a:spcBef>
                <a:spcPts val="0"/>
              </a:spcBef>
              <a:spcAft>
                <a:spcPts val="0"/>
              </a:spcAft>
              <a:buNone/>
            </a:pPr>
            <a:r>
              <a:t/>
            </a:r>
            <a:endParaRPr sz="4500"/>
          </a:p>
        </p:txBody>
      </p:sp>
      <p:sp>
        <p:nvSpPr>
          <p:cNvPr id="92" name="Google Shape;92;p13"/>
          <p:cNvSpPr/>
          <p:nvPr/>
        </p:nvSpPr>
        <p:spPr>
          <a:xfrm>
            <a:off x="14225008" y="26306138"/>
            <a:ext cx="12046103" cy="8154207"/>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3" name="Google Shape;93;p13"/>
          <p:cNvSpPr txBox="1"/>
          <p:nvPr/>
        </p:nvSpPr>
        <p:spPr>
          <a:xfrm>
            <a:off x="14465409" y="26468675"/>
            <a:ext cx="11565300" cy="7712100"/>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Summary</a:t>
            </a:r>
            <a:r>
              <a:rPr b="1" lang="en-US" sz="4920"/>
              <a:t>:</a:t>
            </a:r>
            <a:endParaRPr b="1" sz="4920"/>
          </a:p>
          <a:p>
            <a:pPr indent="0" lvl="0" marL="0" rtl="0" algn="l">
              <a:lnSpc>
                <a:spcPct val="115000"/>
              </a:lnSpc>
              <a:spcBef>
                <a:spcPts val="0"/>
              </a:spcBef>
              <a:spcAft>
                <a:spcPts val="1000"/>
              </a:spcAft>
              <a:buNone/>
            </a:pPr>
            <a:r>
              <a:rPr lang="en-US" sz="3500">
                <a:solidFill>
                  <a:schemeClr val="dk1"/>
                </a:solidFill>
              </a:rPr>
              <a:t>This project is designed to be a diagnosis aid for doctors and patients fighting against the </a:t>
            </a:r>
            <a:r>
              <a:rPr lang="en-US" sz="3500">
                <a:solidFill>
                  <a:schemeClr val="dk1"/>
                </a:solidFill>
              </a:rPr>
              <a:t>Alzheimer's</a:t>
            </a:r>
            <a:r>
              <a:rPr lang="en-US" sz="3500">
                <a:solidFill>
                  <a:schemeClr val="dk1"/>
                </a:solidFill>
              </a:rPr>
              <a:t> disease. With this project we aim to improve early diagnosis options as well as make it easier for the general public to have access to much needed checkups by designing the project in the e-care space.</a:t>
            </a:r>
            <a:endParaRPr sz="3500"/>
          </a:p>
        </p:txBody>
      </p:sp>
      <p:sp>
        <p:nvSpPr>
          <p:cNvPr id="94" name="Google Shape;94;p13"/>
          <p:cNvSpPr/>
          <p:nvPr/>
        </p:nvSpPr>
        <p:spPr>
          <a:xfrm>
            <a:off x="1197425" y="26270850"/>
            <a:ext cx="12699900" cy="38226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95" name="Google Shape;95;p13"/>
          <p:cNvSpPr txBox="1"/>
          <p:nvPr/>
        </p:nvSpPr>
        <p:spPr>
          <a:xfrm>
            <a:off x="1469584" y="26270844"/>
            <a:ext cx="6123300" cy="862200"/>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Impact</a:t>
            </a:r>
            <a:endParaRPr/>
          </a:p>
        </p:txBody>
      </p:sp>
      <p:sp>
        <p:nvSpPr>
          <p:cNvPr id="96" name="Google Shape;96;p13"/>
          <p:cNvSpPr txBox="1"/>
          <p:nvPr/>
        </p:nvSpPr>
        <p:spPr>
          <a:xfrm>
            <a:off x="1469572" y="17804192"/>
            <a:ext cx="3916111" cy="862146"/>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Architecture</a:t>
            </a:r>
            <a:endParaRPr/>
          </a:p>
        </p:txBody>
      </p:sp>
      <p:sp>
        <p:nvSpPr>
          <p:cNvPr id="97" name="Google Shape;97;p13"/>
          <p:cNvSpPr txBox="1"/>
          <p:nvPr/>
        </p:nvSpPr>
        <p:spPr>
          <a:xfrm>
            <a:off x="14463134" y="21350869"/>
            <a:ext cx="11263690" cy="423333"/>
          </a:xfrm>
          <a:prstGeom prst="rect">
            <a:avLst/>
          </a:prstGeom>
          <a:noFill/>
          <a:ln>
            <a:noFill/>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pic>
        <p:nvPicPr>
          <p:cNvPr id="98" name="Google Shape;98;p13"/>
          <p:cNvPicPr preferRelativeResize="0"/>
          <p:nvPr/>
        </p:nvPicPr>
        <p:blipFill rotWithShape="1">
          <a:blip r:embed="rId8">
            <a:alphaModFix/>
          </a:blip>
          <a:srcRect b="0" l="0" r="0" t="0"/>
          <a:stretch/>
        </p:blipFill>
        <p:spPr>
          <a:xfrm>
            <a:off x="2341436" y="7776483"/>
            <a:ext cx="4673969" cy="1727654"/>
          </a:xfrm>
          <a:prstGeom prst="rect">
            <a:avLst/>
          </a:prstGeom>
          <a:noFill/>
          <a:ln>
            <a:noFill/>
          </a:ln>
        </p:spPr>
      </p:pic>
      <p:sp>
        <p:nvSpPr>
          <p:cNvPr id="99" name="Google Shape;99;p13"/>
          <p:cNvSpPr txBox="1"/>
          <p:nvPr/>
        </p:nvSpPr>
        <p:spPr>
          <a:xfrm>
            <a:off x="4690150" y="643375"/>
            <a:ext cx="17835000" cy="3599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17143" u="none" cap="none" strike="noStrike">
                <a:solidFill>
                  <a:srgbClr val="C00000"/>
                </a:solidFill>
                <a:latin typeface="Libre Franklin Thin"/>
                <a:ea typeface="Libre Franklin Thin"/>
                <a:cs typeface="Libre Franklin Thin"/>
                <a:sym typeface="Libre Franklin Thin"/>
              </a:rPr>
              <a:t>Alzheimer</a:t>
            </a:r>
            <a:r>
              <a:rPr lang="en-US" sz="17143">
                <a:solidFill>
                  <a:srgbClr val="C00000"/>
                </a:solidFill>
                <a:latin typeface="Libre Franklin Thin"/>
                <a:ea typeface="Libre Franklin Thin"/>
                <a:cs typeface="Libre Franklin Thin"/>
                <a:sym typeface="Libre Franklin Thin"/>
              </a:rPr>
              <a:t>’s Intelligence</a:t>
            </a:r>
            <a:endParaRPr/>
          </a:p>
        </p:txBody>
      </p:sp>
      <p:sp>
        <p:nvSpPr>
          <p:cNvPr id="100" name="Google Shape;100;p13"/>
          <p:cNvSpPr/>
          <p:nvPr/>
        </p:nvSpPr>
        <p:spPr>
          <a:xfrm>
            <a:off x="1144525" y="30408251"/>
            <a:ext cx="12699900" cy="4052100"/>
          </a:xfrm>
          <a:prstGeom prst="rect">
            <a:avLst/>
          </a:prstGeom>
          <a:solidFill>
            <a:srgbClr val="FFFFFF"/>
          </a:solidFill>
          <a:ln cap="flat" cmpd="sng" w="57225">
            <a:solidFill>
              <a:srgbClr val="2F5496"/>
            </a:solidFill>
            <a:prstDash val="solid"/>
            <a:round/>
            <a:headEnd len="sm" w="sm" type="none"/>
            <a:tailEnd len="sm" w="sm" type="none"/>
          </a:ln>
        </p:spPr>
        <p:txBody>
          <a:bodyPr anchorCtr="0" anchor="ctr" bIns="50800" lIns="101600" spcFirstLastPara="1" rIns="101600" wrap="square" tIns="50800">
            <a:noAutofit/>
          </a:bodyPr>
          <a:lstStyle/>
          <a:p>
            <a:pPr indent="0" lvl="0" marL="0" marR="0" rtl="0" algn="l">
              <a:spcBef>
                <a:spcPts val="0"/>
              </a:spcBef>
              <a:spcAft>
                <a:spcPts val="0"/>
              </a:spcAft>
              <a:buNone/>
            </a:pPr>
            <a:r>
              <a:t/>
            </a:r>
            <a:endParaRPr b="0" i="0" sz="11191" u="none" cap="none" strike="noStrike">
              <a:solidFill>
                <a:schemeClr val="lt1"/>
              </a:solidFill>
              <a:latin typeface="Arial"/>
              <a:ea typeface="Arial"/>
              <a:cs typeface="Arial"/>
              <a:sym typeface="Arial"/>
            </a:endParaRPr>
          </a:p>
        </p:txBody>
      </p:sp>
      <p:sp>
        <p:nvSpPr>
          <p:cNvPr id="101" name="Google Shape;101;p13"/>
          <p:cNvSpPr txBox="1"/>
          <p:nvPr/>
        </p:nvSpPr>
        <p:spPr>
          <a:xfrm>
            <a:off x="1581149" y="30722725"/>
            <a:ext cx="4083300" cy="862200"/>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4920"/>
              <a:buFont typeface="Times New Roman"/>
              <a:buNone/>
            </a:pPr>
            <a:r>
              <a:rPr b="1" i="0" lang="en-US" sz="4920" u="none" cap="none" strike="noStrike">
                <a:solidFill>
                  <a:srgbClr val="000000"/>
                </a:solidFill>
                <a:latin typeface="Arial"/>
                <a:ea typeface="Arial"/>
                <a:cs typeface="Arial"/>
                <a:sym typeface="Arial"/>
              </a:rPr>
              <a:t>Performance</a:t>
            </a:r>
            <a:endParaRPr/>
          </a:p>
        </p:txBody>
      </p:sp>
      <p:sp>
        <p:nvSpPr>
          <p:cNvPr id="102" name="Google Shape;102;p13"/>
          <p:cNvSpPr txBox="1"/>
          <p:nvPr/>
        </p:nvSpPr>
        <p:spPr>
          <a:xfrm>
            <a:off x="1459443" y="16435255"/>
            <a:ext cx="3700387" cy="535903"/>
          </a:xfrm>
          <a:prstGeom prst="rect">
            <a:avLst/>
          </a:prstGeom>
          <a:noFill/>
          <a:ln>
            <a:noFill/>
          </a:ln>
        </p:spPr>
        <p:txBody>
          <a:bodyPr anchorCtr="0" anchor="t" bIns="52000" lIns="100000" spcFirstLastPara="1" rIns="100000" wrap="square" tIns="52000">
            <a:noAutofit/>
          </a:bodyPr>
          <a:lstStyle/>
          <a:p>
            <a:pPr indent="0" lvl="0" marL="0" marR="0" rtl="0" algn="l">
              <a:spcBef>
                <a:spcPts val="0"/>
              </a:spcBef>
              <a:spcAft>
                <a:spcPts val="0"/>
              </a:spcAft>
              <a:buClr>
                <a:srgbClr val="000000"/>
              </a:buClr>
              <a:buSzPts val="2800"/>
              <a:buFont typeface="Times New Roman"/>
              <a:buNone/>
            </a:pPr>
            <a:r>
              <a:t/>
            </a:r>
            <a:endParaRPr/>
          </a:p>
        </p:txBody>
      </p:sp>
      <p:pic>
        <p:nvPicPr>
          <p:cNvPr id="103" name="Google Shape;103;p13"/>
          <p:cNvPicPr preferRelativeResize="0"/>
          <p:nvPr/>
        </p:nvPicPr>
        <p:blipFill>
          <a:blip r:embed="rId9">
            <a:alphaModFix/>
          </a:blip>
          <a:stretch>
            <a:fillRect/>
          </a:stretch>
        </p:blipFill>
        <p:spPr>
          <a:xfrm>
            <a:off x="7443526" y="18167200"/>
            <a:ext cx="5818150" cy="4052100"/>
          </a:xfrm>
          <a:prstGeom prst="rect">
            <a:avLst/>
          </a:prstGeom>
          <a:noFill/>
          <a:ln>
            <a:noFill/>
          </a:ln>
        </p:spPr>
      </p:pic>
      <p:pic>
        <p:nvPicPr>
          <p:cNvPr id="104" name="Google Shape;104;p13"/>
          <p:cNvPicPr preferRelativeResize="0"/>
          <p:nvPr/>
        </p:nvPicPr>
        <p:blipFill>
          <a:blip r:embed="rId10">
            <a:alphaModFix/>
          </a:blip>
          <a:stretch>
            <a:fillRect/>
          </a:stretch>
        </p:blipFill>
        <p:spPr>
          <a:xfrm>
            <a:off x="2194314" y="2056899"/>
            <a:ext cx="4673975" cy="3197983"/>
          </a:xfrm>
          <a:prstGeom prst="rect">
            <a:avLst/>
          </a:prstGeom>
          <a:noFill/>
          <a:ln>
            <a:noFill/>
          </a:ln>
        </p:spPr>
      </p:pic>
      <p:grpSp>
        <p:nvGrpSpPr>
          <p:cNvPr id="105" name="Google Shape;105;p13"/>
          <p:cNvGrpSpPr/>
          <p:nvPr/>
        </p:nvGrpSpPr>
        <p:grpSpPr>
          <a:xfrm>
            <a:off x="20745525" y="2056904"/>
            <a:ext cx="4674000" cy="4720559"/>
            <a:chOff x="20845325" y="2262141"/>
            <a:chExt cx="4674000" cy="4720559"/>
          </a:xfrm>
        </p:grpSpPr>
        <p:sp>
          <p:nvSpPr>
            <p:cNvPr id="106" name="Google Shape;106;p13"/>
            <p:cNvSpPr txBox="1"/>
            <p:nvPr/>
          </p:nvSpPr>
          <p:spPr>
            <a:xfrm>
              <a:off x="20845325" y="5061200"/>
              <a:ext cx="4674000" cy="1921500"/>
            </a:xfrm>
            <a:prstGeom prst="rect">
              <a:avLst/>
            </a:prstGeom>
            <a:noFill/>
            <a:ln>
              <a:noFill/>
            </a:ln>
          </p:spPr>
          <p:txBody>
            <a:bodyPr anchorCtr="0" anchor="t" bIns="52000" lIns="100000" spcFirstLastPara="1" rIns="100000" wrap="square" tIns="52000">
              <a:noAutofit/>
            </a:bodyPr>
            <a:lstStyle/>
            <a:p>
              <a:pPr indent="0" lvl="0" marL="0" marR="0" rtl="0" algn="ctr">
                <a:spcBef>
                  <a:spcPts val="0"/>
                </a:spcBef>
                <a:spcAft>
                  <a:spcPts val="0"/>
                </a:spcAft>
                <a:buClr>
                  <a:srgbClr val="000000"/>
                </a:buClr>
                <a:buSzPts val="3095"/>
                <a:buFont typeface="Times New Roman"/>
                <a:buNone/>
              </a:pPr>
              <a:r>
                <a:rPr lang="en-US" sz="4195">
                  <a:solidFill>
                    <a:schemeClr val="dk1"/>
                  </a:solidFill>
                  <a:latin typeface="Impact"/>
                  <a:ea typeface="Impact"/>
                  <a:cs typeface="Impact"/>
                  <a:sym typeface="Impact"/>
                </a:rPr>
                <a:t>Compact Mind</a:t>
              </a:r>
              <a:endParaRPr i="0" sz="4195" u="none" cap="none" strike="noStrike">
                <a:solidFill>
                  <a:schemeClr val="dk1"/>
                </a:solidFill>
                <a:latin typeface="Impact"/>
                <a:ea typeface="Impact"/>
                <a:cs typeface="Impact"/>
                <a:sym typeface="Impact"/>
              </a:endParaRPr>
            </a:p>
          </p:txBody>
        </p:sp>
        <p:pic>
          <p:nvPicPr>
            <p:cNvPr id="107" name="Google Shape;107;p13"/>
            <p:cNvPicPr preferRelativeResize="0"/>
            <p:nvPr/>
          </p:nvPicPr>
          <p:blipFill>
            <a:blip r:embed="rId11">
              <a:alphaModFix/>
            </a:blip>
            <a:stretch>
              <a:fillRect/>
            </a:stretch>
          </p:blipFill>
          <p:spPr>
            <a:xfrm>
              <a:off x="21643475" y="2262141"/>
              <a:ext cx="3077726" cy="2799071"/>
            </a:xfrm>
            <a:prstGeom prst="rect">
              <a:avLst/>
            </a:prstGeom>
            <a:noFill/>
            <a:ln>
              <a:noFill/>
            </a:ln>
          </p:spPr>
        </p:pic>
      </p:grpSp>
      <p:sp>
        <p:nvSpPr>
          <p:cNvPr id="108" name="Google Shape;108;p13"/>
          <p:cNvSpPr txBox="1"/>
          <p:nvPr/>
        </p:nvSpPr>
        <p:spPr>
          <a:xfrm>
            <a:off x="1560875" y="11382550"/>
            <a:ext cx="12046200" cy="500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solidFill>
                  <a:schemeClr val="dk1"/>
                </a:solidFill>
              </a:rPr>
              <a:t>We aim to scan MRI images to analyze Alzheimer’s patients to aid in diagnosis with an emphasis on early diagnosis. Using data analysis and visualization on a dataset of Alzheimer’s patient MRI images, we aim to generate reports for patients and doctors in a user-friendly environment. The overall project incorporates UI design, high-performance infrastructure constraints and artificial intelligence data analysis in an end to end product.</a:t>
            </a:r>
            <a:endParaRPr sz="3500">
              <a:solidFill>
                <a:schemeClr val="dk1"/>
              </a:solidFill>
            </a:endParaRPr>
          </a:p>
          <a:p>
            <a:pPr indent="0" lvl="0" marL="0" rtl="0" algn="l">
              <a:spcBef>
                <a:spcPts val="0"/>
              </a:spcBef>
              <a:spcAft>
                <a:spcPts val="0"/>
              </a:spcAft>
              <a:buNone/>
            </a:pPr>
            <a:r>
              <a:t/>
            </a:r>
            <a:endParaRPr sz="3500">
              <a:solidFill>
                <a:schemeClr val="dk1"/>
              </a:solidFill>
            </a:endParaRPr>
          </a:p>
        </p:txBody>
      </p:sp>
      <p:sp>
        <p:nvSpPr>
          <p:cNvPr id="109" name="Google Shape;109;p13"/>
          <p:cNvSpPr txBox="1"/>
          <p:nvPr/>
        </p:nvSpPr>
        <p:spPr>
          <a:xfrm>
            <a:off x="14465400" y="31061675"/>
            <a:ext cx="11565300" cy="319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t>Using our system, a patient is able to upload a MRI scan and </a:t>
            </a:r>
            <a:r>
              <a:rPr lang="en-US" sz="3500"/>
              <a:t>receive</a:t>
            </a:r>
            <a:r>
              <a:rPr lang="en-US" sz="3500"/>
              <a:t> a report showing the likelihood that they have any </a:t>
            </a:r>
            <a:r>
              <a:rPr lang="en-US" sz="3500"/>
              <a:t>cognitive</a:t>
            </a:r>
            <a:r>
              <a:rPr lang="en-US" sz="3500"/>
              <a:t> impairments within seconds. The user can also store and manage multiple MRI scans for comparison.</a:t>
            </a:r>
            <a:endParaRPr sz="3500"/>
          </a:p>
        </p:txBody>
      </p:sp>
      <p:sp>
        <p:nvSpPr>
          <p:cNvPr id="110" name="Google Shape;110;p13"/>
          <p:cNvSpPr txBox="1"/>
          <p:nvPr/>
        </p:nvSpPr>
        <p:spPr>
          <a:xfrm>
            <a:off x="1497825" y="26993550"/>
            <a:ext cx="11993400" cy="245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t>This system provides doctors and patients a way to analyze their MRI scans to spot any </a:t>
            </a:r>
            <a:r>
              <a:rPr lang="en-US" sz="3500"/>
              <a:t>cognitive</a:t>
            </a:r>
            <a:r>
              <a:rPr lang="en-US" sz="3500"/>
              <a:t> impairments in a user-friendly and easy to digest way. This can be used alongside conventional diagnosis techniques to provide a second opinion to doctors.</a:t>
            </a:r>
            <a:endParaRPr sz="3500"/>
          </a:p>
        </p:txBody>
      </p:sp>
      <p:sp>
        <p:nvSpPr>
          <p:cNvPr id="111" name="Google Shape;111;p13"/>
          <p:cNvSpPr txBox="1"/>
          <p:nvPr/>
        </p:nvSpPr>
        <p:spPr>
          <a:xfrm>
            <a:off x="1587275" y="31574200"/>
            <a:ext cx="11993400" cy="27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500"/>
              <a:t>Used client side caching to improve website responsiveness and reduce web server calls. We employed a Nvidia Tesla K80, a state of the art computation accelerator, to improve inference and mesh generation times.</a:t>
            </a:r>
            <a:endParaRPr sz="3500"/>
          </a:p>
        </p:txBody>
      </p:sp>
      <p:pic>
        <p:nvPicPr>
          <p:cNvPr id="112" name="Google Shape;112;p13"/>
          <p:cNvPicPr preferRelativeResize="0"/>
          <p:nvPr/>
        </p:nvPicPr>
        <p:blipFill>
          <a:blip r:embed="rId12">
            <a:alphaModFix/>
          </a:blip>
          <a:stretch>
            <a:fillRect/>
          </a:stretch>
        </p:blipFill>
        <p:spPr>
          <a:xfrm>
            <a:off x="5936200" y="23733605"/>
            <a:ext cx="1810857" cy="1810857"/>
          </a:xfrm>
          <a:prstGeom prst="rect">
            <a:avLst/>
          </a:prstGeom>
          <a:noFill/>
          <a:ln>
            <a:noFill/>
          </a:ln>
        </p:spPr>
      </p:pic>
      <p:pic>
        <p:nvPicPr>
          <p:cNvPr id="113" name="Google Shape;113;p13"/>
          <p:cNvPicPr preferRelativeResize="0"/>
          <p:nvPr/>
        </p:nvPicPr>
        <p:blipFill>
          <a:blip r:embed="rId13">
            <a:alphaModFix/>
          </a:blip>
          <a:stretch>
            <a:fillRect/>
          </a:stretch>
        </p:blipFill>
        <p:spPr>
          <a:xfrm>
            <a:off x="10547936" y="22819144"/>
            <a:ext cx="1810848" cy="2327556"/>
          </a:xfrm>
          <a:prstGeom prst="rect">
            <a:avLst/>
          </a:prstGeom>
          <a:noFill/>
          <a:ln>
            <a:noFill/>
          </a:ln>
        </p:spPr>
      </p:pic>
      <p:pic>
        <p:nvPicPr>
          <p:cNvPr id="114" name="Google Shape;114;p13"/>
          <p:cNvPicPr preferRelativeResize="0"/>
          <p:nvPr/>
        </p:nvPicPr>
        <p:blipFill>
          <a:blip r:embed="rId14">
            <a:alphaModFix/>
          </a:blip>
          <a:stretch>
            <a:fillRect/>
          </a:stretch>
        </p:blipFill>
        <p:spPr>
          <a:xfrm>
            <a:off x="5801287" y="22392805"/>
            <a:ext cx="3565375" cy="1204278"/>
          </a:xfrm>
          <a:prstGeom prst="rect">
            <a:avLst/>
          </a:prstGeom>
          <a:noFill/>
          <a:ln>
            <a:noFill/>
          </a:ln>
        </p:spPr>
      </p:pic>
      <p:pic>
        <p:nvPicPr>
          <p:cNvPr id="115" name="Google Shape;115;p13"/>
          <p:cNvPicPr preferRelativeResize="0"/>
          <p:nvPr/>
        </p:nvPicPr>
        <p:blipFill>
          <a:blip r:embed="rId15">
            <a:alphaModFix/>
          </a:blip>
          <a:stretch>
            <a:fillRect/>
          </a:stretch>
        </p:blipFill>
        <p:spPr>
          <a:xfrm>
            <a:off x="14630400" y="11955784"/>
            <a:ext cx="11263700" cy="5734565"/>
          </a:xfrm>
          <a:prstGeom prst="rect">
            <a:avLst/>
          </a:prstGeom>
          <a:noFill/>
          <a:ln cap="flat" cmpd="sng" w="57225">
            <a:solidFill>
              <a:srgbClr val="2F5496"/>
            </a:solidFill>
            <a:prstDash val="solid"/>
            <a:round/>
            <a:headEnd len="sm" w="sm" type="none"/>
            <a:tailEnd len="sm" w="sm" type="none"/>
          </a:ln>
        </p:spPr>
      </p:pic>
      <p:cxnSp>
        <p:nvCxnSpPr>
          <p:cNvPr id="116" name="Google Shape;116;p13"/>
          <p:cNvCxnSpPr/>
          <p:nvPr/>
        </p:nvCxnSpPr>
        <p:spPr>
          <a:xfrm flipH="1">
            <a:off x="14630475" y="13830300"/>
            <a:ext cx="3228900" cy="10858800"/>
          </a:xfrm>
          <a:prstGeom prst="straightConnector1">
            <a:avLst/>
          </a:prstGeom>
          <a:noFill/>
          <a:ln cap="flat" cmpd="sng" w="9525">
            <a:solidFill>
              <a:srgbClr val="999999"/>
            </a:solidFill>
            <a:prstDash val="lgDash"/>
            <a:round/>
            <a:headEnd len="med" w="med" type="none"/>
            <a:tailEnd len="med" w="med" type="none"/>
          </a:ln>
        </p:spPr>
      </p:cxnSp>
      <p:cxnSp>
        <p:nvCxnSpPr>
          <p:cNvPr id="117" name="Google Shape;117;p13"/>
          <p:cNvCxnSpPr/>
          <p:nvPr/>
        </p:nvCxnSpPr>
        <p:spPr>
          <a:xfrm flipH="1">
            <a:off x="14573250" y="12553950"/>
            <a:ext cx="3276600" cy="6343500"/>
          </a:xfrm>
          <a:prstGeom prst="straightConnector1">
            <a:avLst/>
          </a:prstGeom>
          <a:noFill/>
          <a:ln cap="flat" cmpd="sng" w="9525">
            <a:solidFill>
              <a:srgbClr val="999999"/>
            </a:solidFill>
            <a:prstDash val="lgDash"/>
            <a:round/>
            <a:headEnd len="med" w="med" type="none"/>
            <a:tailEnd len="med" w="med" type="none"/>
          </a:ln>
        </p:spPr>
      </p:cxnSp>
      <p:cxnSp>
        <p:nvCxnSpPr>
          <p:cNvPr id="118" name="Google Shape;118;p13"/>
          <p:cNvCxnSpPr/>
          <p:nvPr/>
        </p:nvCxnSpPr>
        <p:spPr>
          <a:xfrm>
            <a:off x="18678525" y="13839825"/>
            <a:ext cx="7248300" cy="10849200"/>
          </a:xfrm>
          <a:prstGeom prst="straightConnector1">
            <a:avLst/>
          </a:prstGeom>
          <a:noFill/>
          <a:ln cap="flat" cmpd="sng" w="9525">
            <a:solidFill>
              <a:srgbClr val="999999"/>
            </a:solidFill>
            <a:prstDash val="lgDash"/>
            <a:round/>
            <a:headEnd len="med" w="med" type="none"/>
            <a:tailEnd len="med" w="med" type="none"/>
          </a:ln>
        </p:spPr>
      </p:cxnSp>
      <p:cxnSp>
        <p:nvCxnSpPr>
          <p:cNvPr id="119" name="Google Shape;119;p13"/>
          <p:cNvCxnSpPr/>
          <p:nvPr/>
        </p:nvCxnSpPr>
        <p:spPr>
          <a:xfrm>
            <a:off x="18678525" y="12573000"/>
            <a:ext cx="7248900" cy="6343800"/>
          </a:xfrm>
          <a:prstGeom prst="straightConnector1">
            <a:avLst/>
          </a:prstGeom>
          <a:noFill/>
          <a:ln cap="flat" cmpd="sng" w="9525">
            <a:solidFill>
              <a:srgbClr val="999999"/>
            </a:solidFill>
            <a:prstDash val="lgDash"/>
            <a:round/>
            <a:headEnd len="med" w="med" type="none"/>
            <a:tailEnd len="med" w="med" type="none"/>
          </a:ln>
        </p:spPr>
      </p:cxnSp>
      <p:pic>
        <p:nvPicPr>
          <p:cNvPr id="120" name="Google Shape;120;p13"/>
          <p:cNvPicPr preferRelativeResize="0"/>
          <p:nvPr/>
        </p:nvPicPr>
        <p:blipFill>
          <a:blip r:embed="rId16">
            <a:alphaModFix/>
          </a:blip>
          <a:stretch>
            <a:fillRect/>
          </a:stretch>
        </p:blipFill>
        <p:spPr>
          <a:xfrm>
            <a:off x="14616199" y="18931323"/>
            <a:ext cx="11263702" cy="5728591"/>
          </a:xfrm>
          <a:prstGeom prst="rect">
            <a:avLst/>
          </a:prstGeom>
          <a:noFill/>
          <a:ln cap="flat" cmpd="sng" w="57225">
            <a:solidFill>
              <a:srgbClr val="2F5496"/>
            </a:solidFill>
            <a:prstDash val="solid"/>
            <a:round/>
            <a:headEnd len="sm" w="sm" type="none"/>
            <a:tailEnd len="sm" w="sm" type="none"/>
          </a:ln>
        </p:spPr>
      </p:pic>
      <p:pic>
        <p:nvPicPr>
          <p:cNvPr id="121" name="Google Shape;121;p13"/>
          <p:cNvPicPr preferRelativeResize="0"/>
          <p:nvPr/>
        </p:nvPicPr>
        <p:blipFill rotWithShape="1">
          <a:blip r:embed="rId17">
            <a:alphaModFix/>
          </a:blip>
          <a:srcRect b="0" l="33711" r="33587" t="0"/>
          <a:stretch/>
        </p:blipFill>
        <p:spPr>
          <a:xfrm>
            <a:off x="8103975" y="23597063"/>
            <a:ext cx="2087037" cy="208393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