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A00"/>
    <a:srgbClr val="FF9B3D"/>
    <a:srgbClr val="FF2452"/>
    <a:srgbClr val="F1E000"/>
    <a:srgbClr val="00CAF6"/>
    <a:srgbClr val="F532FF"/>
    <a:srgbClr val="1A11DD"/>
    <a:srgbClr val="09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48EF-1B6D-F200-4C2B-8BFE368B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645D3-4B4D-E3A7-2A02-6E17699D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5EC4-E5AB-1C0B-DEB8-A276B92B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E0FC-C4D4-9CAD-8C1F-F3FB3035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3E668-BBC2-E668-7EF7-4D394984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C80E-5767-97D2-3B75-F6F367BA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0CCE-75BF-8756-DB37-02DC70836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C2B2-DA60-1D7B-7C30-2233F2B4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0C11-D995-C8D5-0116-2D8BAF05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6009-DFF3-4FAD-6A32-4FF97B95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50BF8-D782-8B2F-044D-0EB76E51E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9F592-14D8-D0D3-ED17-F3484694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2369-B1C7-8826-0A56-37A7768E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8070-0752-FF3A-2685-94DC55C6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13A9-366F-C4E4-52FC-64186B93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4DF-A223-F104-306C-9621B503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044B-9C8A-D195-7571-88778A2E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718A-6EE2-CE9C-4014-95855D94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8865-A805-34DC-43EF-54E3D4AF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03D8D-0342-66D6-CAEE-305A083D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4999-C2E0-D578-A552-9C55B261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9BB14-6D81-3E2F-C348-6D2C9926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A759-5DFD-2AE6-7BCA-77B1B4B8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FA19-73AA-DE0C-1200-FB181DF7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906D-692F-C5A2-311D-ACC54F54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8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6551-4DF3-6DDF-F6F1-1A1C67D5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5880-05C3-FE85-62EA-B9D776AB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52023-00E2-2D34-E263-D64C9E435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A35B2-8E59-D9EF-A1DE-298830C0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835F-CFB5-4AEE-B0DF-80B1431F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1A0F-BA58-4A61-4ADA-4D1D1B34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1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C4BC-716B-855B-659A-2259B783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C55B4-CF67-C1EB-C3AF-009FA43CC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0A9F3-129D-BC9D-D908-730EE5DA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7FFFE-630F-2DFE-3B90-C17273FB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3816E-277E-9C4A-DC43-FA637FA5E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0C9A8-4CED-8303-B97C-04ADB329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E7744-EFA5-BBBD-612C-3638C4ED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EDD67-4C36-C46D-9A48-25CB5BC7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D708-EEA9-A865-5880-439F7E5C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9C41A-6B8B-9E20-698F-3AD7C46A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4532-5D2B-8A4C-7C62-161C25D0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22EB0-978C-ACBC-C20F-74307EF3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D376C-B081-AF1C-EF53-2ADF6113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9800F-D599-B053-9A1D-54F2456A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79145-9D4B-E92F-A181-EF475F49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4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1C86-6FB2-7E1F-F16A-8638E70E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1CE0-27E6-9C71-C1CB-745850B18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A144E-50B7-EF27-BBDB-34A79063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7D367-6559-8D56-51E1-50B7D9B2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8231-99E6-67E5-1D79-3083E17B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D741-9255-51F2-F39F-8F28E980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692C-FEF4-9805-9549-3586E85F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C7441-6C46-0112-8D5F-FB75A542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67529-8D85-0909-EFE5-DC8AD84D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9E43B-3332-0A21-1F53-EFE1277D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B340D-E244-E2AF-A2CD-B2F94B74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A5664-1049-A316-A4CD-1C856CA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E3438-8C74-B85E-A73F-0A67383B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33F7C-AAA4-F9FB-3E33-361B827C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B50D-80F0-5752-3FEA-1C4566529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8143-258A-4F22-935A-50AEF87B347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A704-0FB5-BE29-9AF3-301BCF8FC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6DFA-913A-E1BD-D8F5-08A8436D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E28DC-9798-4A6E-80BF-16964EE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E47600B-D3A5-7985-DDE6-DFDADF5A4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31" y="1407856"/>
            <a:ext cx="4713514" cy="471351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5A6507-7334-E556-9FE7-3337B4AC4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88095"/>
              </p:ext>
            </p:extLst>
          </p:nvPr>
        </p:nvGraphicFramePr>
        <p:xfrm>
          <a:off x="1128028" y="2446642"/>
          <a:ext cx="1325613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27378259"/>
                    </a:ext>
                  </a:extLst>
                </a:gridCol>
                <a:gridCol w="1117333">
                  <a:extLst>
                    <a:ext uri="{9D8B030D-6E8A-4147-A177-3AD203B41FA5}">
                      <a16:colId xmlns:a16="http://schemas.microsoft.com/office/drawing/2014/main" val="4064637990"/>
                    </a:ext>
                  </a:extLst>
                </a:gridCol>
              </a:tblGrid>
              <a:tr h="277660">
                <a:tc>
                  <a:txBody>
                    <a:bodyPr/>
                    <a:lstStyle/>
                    <a:p>
                      <a:endParaRPr lang="en-US" sz="16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Cluster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207205"/>
                  </a:ext>
                </a:extLst>
              </a:tr>
              <a:tr h="293544">
                <a:tc>
                  <a:txBody>
                    <a:bodyPr/>
                    <a:lstStyle/>
                    <a:p>
                      <a:endParaRPr lang="en-US" sz="16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Cluster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171193"/>
                  </a:ext>
                </a:extLst>
              </a:tr>
              <a:tr h="277660">
                <a:tc>
                  <a:txBody>
                    <a:bodyPr/>
                    <a:lstStyle/>
                    <a:p>
                      <a:endParaRPr lang="en-US" sz="16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Cluster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2672971"/>
                  </a:ext>
                </a:extLst>
              </a:tr>
              <a:tr h="277660">
                <a:tc>
                  <a:txBody>
                    <a:bodyPr/>
                    <a:lstStyle/>
                    <a:p>
                      <a:endParaRPr lang="en-US" sz="160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Cluster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097257"/>
                  </a:ext>
                </a:extLst>
              </a:tr>
              <a:tr h="277660">
                <a:tc>
                  <a:txBody>
                    <a:bodyPr/>
                    <a:lstStyle/>
                    <a:p>
                      <a:endParaRPr lang="en-US" sz="16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Cluster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9308"/>
                  </a:ext>
                </a:extLst>
              </a:tr>
              <a:tr h="277660">
                <a:tc>
                  <a:txBody>
                    <a:bodyPr/>
                    <a:lstStyle/>
                    <a:p>
                      <a:endParaRPr lang="en-US" sz="16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Cluster 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2708840"/>
                  </a:ext>
                </a:extLst>
              </a:tr>
              <a:tr h="277660">
                <a:tc>
                  <a:txBody>
                    <a:bodyPr/>
                    <a:lstStyle/>
                    <a:p>
                      <a:endParaRPr lang="en-US" sz="16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Cluster 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52953"/>
                  </a:ext>
                </a:extLst>
              </a:tr>
              <a:tr h="277660">
                <a:tc>
                  <a:txBody>
                    <a:bodyPr/>
                    <a:lstStyle/>
                    <a:p>
                      <a:endParaRPr lang="en-US" sz="16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Cluster 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03267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B8DA5FB-0238-45A6-651A-2170DC1E81A8}"/>
              </a:ext>
            </a:extLst>
          </p:cNvPr>
          <p:cNvGrpSpPr/>
          <p:nvPr/>
        </p:nvGrpSpPr>
        <p:grpSpPr>
          <a:xfrm>
            <a:off x="1128028" y="2522712"/>
            <a:ext cx="201168" cy="2531995"/>
            <a:chOff x="6926945" y="2431089"/>
            <a:chExt cx="201168" cy="253199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BA9B8C-7EA5-4B93-2158-5D8165905966}"/>
                </a:ext>
              </a:extLst>
            </p:cNvPr>
            <p:cNvSpPr/>
            <p:nvPr/>
          </p:nvSpPr>
          <p:spPr>
            <a:xfrm>
              <a:off x="6926945" y="2431089"/>
              <a:ext cx="201168" cy="198328"/>
            </a:xfrm>
            <a:prstGeom prst="rect">
              <a:avLst/>
            </a:prstGeom>
            <a:solidFill>
              <a:srgbClr val="FF2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575F47-337F-59AA-C245-EFBFB5775D75}"/>
                </a:ext>
              </a:extLst>
            </p:cNvPr>
            <p:cNvSpPr/>
            <p:nvPr/>
          </p:nvSpPr>
          <p:spPr>
            <a:xfrm>
              <a:off x="6926945" y="3431232"/>
              <a:ext cx="201168" cy="198328"/>
            </a:xfrm>
            <a:prstGeom prst="rect">
              <a:avLst/>
            </a:prstGeom>
            <a:solidFill>
              <a:srgbClr val="00C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7F4CDD-EF3F-B0E3-8C8B-219B525588C6}"/>
                </a:ext>
              </a:extLst>
            </p:cNvPr>
            <p:cNvSpPr/>
            <p:nvPr/>
          </p:nvSpPr>
          <p:spPr>
            <a:xfrm>
              <a:off x="6926945" y="3764613"/>
              <a:ext cx="201168" cy="198328"/>
            </a:xfrm>
            <a:prstGeom prst="rect">
              <a:avLst/>
            </a:prstGeom>
            <a:solidFill>
              <a:srgbClr val="09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80769C-B1D1-4869-7B93-338692E67115}"/>
                </a:ext>
              </a:extLst>
            </p:cNvPr>
            <p:cNvSpPr/>
            <p:nvPr/>
          </p:nvSpPr>
          <p:spPr>
            <a:xfrm>
              <a:off x="6926945" y="4097994"/>
              <a:ext cx="201168" cy="198328"/>
            </a:xfrm>
            <a:prstGeom prst="rect">
              <a:avLst/>
            </a:prstGeom>
            <a:solidFill>
              <a:srgbClr val="F1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3DA808-F6E0-B702-8972-3467DDCE75EC}"/>
                </a:ext>
              </a:extLst>
            </p:cNvPr>
            <p:cNvSpPr/>
            <p:nvPr/>
          </p:nvSpPr>
          <p:spPr>
            <a:xfrm>
              <a:off x="6926945" y="4431375"/>
              <a:ext cx="201168" cy="198328"/>
            </a:xfrm>
            <a:prstGeom prst="rect">
              <a:avLst/>
            </a:prstGeom>
            <a:solidFill>
              <a:srgbClr val="FF9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45CD85-CFD3-4263-6CC6-E404B2BEB25E}"/>
                </a:ext>
              </a:extLst>
            </p:cNvPr>
            <p:cNvSpPr/>
            <p:nvPr/>
          </p:nvSpPr>
          <p:spPr>
            <a:xfrm>
              <a:off x="6926945" y="4764756"/>
              <a:ext cx="201168" cy="198328"/>
            </a:xfrm>
            <a:prstGeom prst="rect">
              <a:avLst/>
            </a:prstGeom>
            <a:solidFill>
              <a:srgbClr val="237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0EB4C6-A1C0-E7C2-41FD-28DD3A045EA2}"/>
                </a:ext>
              </a:extLst>
            </p:cNvPr>
            <p:cNvSpPr/>
            <p:nvPr/>
          </p:nvSpPr>
          <p:spPr>
            <a:xfrm>
              <a:off x="6926945" y="2764470"/>
              <a:ext cx="201168" cy="198328"/>
            </a:xfrm>
            <a:prstGeom prst="rect">
              <a:avLst/>
            </a:prstGeom>
            <a:solidFill>
              <a:srgbClr val="1A1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D48C06-7814-8B4F-5EBC-D90B0925FCF9}"/>
                </a:ext>
              </a:extLst>
            </p:cNvPr>
            <p:cNvSpPr/>
            <p:nvPr/>
          </p:nvSpPr>
          <p:spPr>
            <a:xfrm>
              <a:off x="6926945" y="3097851"/>
              <a:ext cx="201168" cy="198328"/>
            </a:xfrm>
            <a:prstGeom prst="rect">
              <a:avLst/>
            </a:prstGeom>
            <a:solidFill>
              <a:srgbClr val="F5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999B8C6-73F4-0BA6-FE9D-173AE27CC973}"/>
              </a:ext>
            </a:extLst>
          </p:cNvPr>
          <p:cNvSpPr/>
          <p:nvPr/>
        </p:nvSpPr>
        <p:spPr>
          <a:xfrm>
            <a:off x="979170" y="1407856"/>
            <a:ext cx="5943600" cy="4608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David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Viktoria Roos</dc:creator>
  <cp:lastModifiedBy> </cp:lastModifiedBy>
  <cp:revision>2</cp:revision>
  <dcterms:created xsi:type="dcterms:W3CDTF">2022-06-24T18:08:06Z</dcterms:created>
  <dcterms:modified xsi:type="dcterms:W3CDTF">2022-06-25T13:18:41Z</dcterms:modified>
</cp:coreProperties>
</file>