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Xk0Z8m6Va2OTOBa5PPSpZ1LMf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338194-8CE3-4C31-B3A8-4F0A096890D0}">
  <a:tblStyle styleId="{A9338194-8CE3-4C31-B3A8-4F0A096890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Pager Template 2017 NL">
  <p:cSld name="OnePager Template 2017 N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Strengths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Achievement 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Education and certificates</a:t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Base Location:</a:t>
              </a: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Email ID:</a:t>
              </a:r>
              <a:endParaRPr/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Mobile No:</a:t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3"/>
          <p:cNvSpPr txBox="1"/>
          <p:nvPr/>
        </p:nvSpPr>
        <p:spPr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Grade:</a:t>
            </a:r>
            <a:endParaRPr/>
          </a:p>
        </p:txBody>
      </p:sp>
      <p:pic>
        <p:nvPicPr>
          <p:cNvPr descr="Strengths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hievement, trophy icon"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836699" y="2995865"/>
            <a:ext cx="4009644" cy="3621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sz="1000" u="none"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2468282" y="290679"/>
            <a:ext cx="6223654" cy="306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b="1" sz="2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2468279" y="665942"/>
            <a:ext cx="6056596" cy="32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3696643" y="1280458"/>
            <a:ext cx="2373312" cy="29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/>
          <p:nvPr>
            <p:ph idx="5" type="pic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3"/>
          <p:cNvSpPr txBox="1"/>
          <p:nvPr>
            <p:ph idx="6" type="body"/>
          </p:nvPr>
        </p:nvSpPr>
        <p:spPr>
          <a:xfrm>
            <a:off x="3696026" y="1501534"/>
            <a:ext cx="2373312" cy="32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7" type="body"/>
          </p:nvPr>
        </p:nvSpPr>
        <p:spPr>
          <a:xfrm>
            <a:off x="3685536" y="1711595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8" type="body"/>
          </p:nvPr>
        </p:nvSpPr>
        <p:spPr>
          <a:xfrm>
            <a:off x="383259" y="2995866"/>
            <a:ext cx="4056394" cy="362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 u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9" type="body"/>
          </p:nvPr>
        </p:nvSpPr>
        <p:spPr>
          <a:xfrm>
            <a:off x="3690158" y="1891703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oot-ethanhunt/online-Railway-frontend-backend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7.jpg"/><Relationship Id="rId5" Type="http://schemas.openxmlformats.org/officeDocument/2006/relationships/hyperlink" Target="https://drive.google.com/file/d/1ndxjODSV4GFSG6Oi6Y7yv02qCPF-cC1R/view?usp=sharing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linkedin.com/in/vikashkumar888/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"/>
          <p:cNvGraphicFramePr/>
          <p:nvPr/>
        </p:nvGraphicFramePr>
        <p:xfrm>
          <a:off x="9229514" y="1143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{A9338194-8CE3-4C31-B3A8-4F0A096890D0}</a:tableStyleId>
              </a:tblPr>
              <a:tblGrid>
                <a:gridCol w="752675"/>
                <a:gridCol w="2286000"/>
              </a:tblGrid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Java 8 /J2EE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b="0" lang="en-US" sz="700" u="none" cap="none" strike="noStrike"/>
                        <a:t>Java Basics, OOPS, Generics, Collections, Arrays, Loops, Lambda Exp, Stream API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700" u="none" cap="none" strike="noStrike"/>
                        <a:t>Junit, Mockito, Servlets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Spring core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IOC &amp; Dependency Injection, Autowire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en-US" sz="800" u="none" cap="none" strike="noStrike"/>
                        <a:t>Spring REST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700"/>
                        <a:t>REST controllers, Implementation of GET, POST, PUT &amp; DELETE, Bean Validation &amp; Exception Handling, Testing Services, Controller &amp; Repository layer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Spring Data JPA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700"/>
                        <a:t>Implement DAO layer using spring Data repositories, Transaction Management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Spring Boot Microservices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Spring Boot Starters, annotations, Messaging Service, Sync/Async comms, Swagger API documents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Spring Cloud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Eureka, Netflix Ribbon, Feign Client, Netflix Hystrix, Netflix Zuul &amp; Config Server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2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Components, Hooks, Event handling, Redux, Reducers, Testing using Jasmin &amp; Karma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MongoDB No Sql Basics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My SQL RDS Basics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UI Tech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5 &amp; CSS 3,JavaScript, ES6 &amp; TypeScript</a:t>
                      </a:r>
                      <a:endParaRPr/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Reusable templates, Optimized UI Designed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Tools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Git, Postman, Maven, IDE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Devops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CI/CD, Jenkins configuration, Build Pipelines, notifications, quality gate understanding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On skills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Communications, Team management. Peer learning, Problem Solver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" name="Google Shape;111;p1"/>
          <p:cNvSpPr txBox="1"/>
          <p:nvPr>
            <p:ph idx="1" type="body"/>
          </p:nvPr>
        </p:nvSpPr>
        <p:spPr>
          <a:xfrm>
            <a:off x="4837113" y="2995613"/>
            <a:ext cx="4008437" cy="218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/>
              <a:t>Online Railway Reservation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Railway Reservation  System case study solved step by step by using and creating microservices with Spring Boot, Spring Security, Spring Cloud API Gateway, Eureka server, Postman, HTML 5, CSS 3 with bootstrap 4, JavaScript, React JS.</a:t>
            </a:r>
            <a:endParaRPr b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b="1" lang="en-US" sz="1200"/>
              <a:t>Employee Management System</a:t>
            </a:r>
            <a:endParaRPr sz="12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Developed a Monolithic Application using Spring boot, React JS and PostgreSql with all CRUD operations working, along with responsive UI using BootStrap4.</a:t>
            </a:r>
            <a:endParaRPr sz="1100"/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2" name="Google Shape;112;p1"/>
          <p:cNvSpPr txBox="1"/>
          <p:nvPr>
            <p:ph idx="3" type="body"/>
          </p:nvPr>
        </p:nvSpPr>
        <p:spPr>
          <a:xfrm>
            <a:off x="2468563" y="665163"/>
            <a:ext cx="6056312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Analyst/Software Engineer</a:t>
            </a:r>
            <a:endParaRPr/>
          </a:p>
        </p:txBody>
      </p:sp>
      <p:sp>
        <p:nvSpPr>
          <p:cNvPr id="113" name="Google Shape;113;p1"/>
          <p:cNvSpPr txBox="1"/>
          <p:nvPr>
            <p:ph idx="4" type="body"/>
          </p:nvPr>
        </p:nvSpPr>
        <p:spPr>
          <a:xfrm>
            <a:off x="3640183" y="1293066"/>
            <a:ext cx="238438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/>
              <a:t>Bangalore</a:t>
            </a:r>
            <a:endParaRPr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1"/>
          <p:cNvSpPr txBox="1"/>
          <p:nvPr>
            <p:ph idx="6" type="body"/>
          </p:nvPr>
        </p:nvSpPr>
        <p:spPr>
          <a:xfrm>
            <a:off x="3206750" y="1570879"/>
            <a:ext cx="2497364" cy="24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None/>
            </a:pPr>
            <a:r>
              <a:rPr lang="en-US" sz="1200">
                <a:solidFill>
                  <a:srgbClr val="00B0F0"/>
                </a:solidFill>
              </a:rPr>
              <a:t>VIKASH.S.KUMAR</a:t>
            </a:r>
            <a:r>
              <a:rPr lang="en-US" sz="1200">
                <a:solidFill>
                  <a:srgbClr val="00B0F0"/>
                </a:solidFill>
              </a:rPr>
              <a:t>@capgemini.com</a:t>
            </a:r>
            <a:endParaRPr sz="1200">
              <a:solidFill>
                <a:srgbClr val="00B0F0"/>
              </a:solidFill>
            </a:endParaRPr>
          </a:p>
        </p:txBody>
      </p:sp>
      <p:sp>
        <p:nvSpPr>
          <p:cNvPr id="115" name="Google Shape;115;p1"/>
          <p:cNvSpPr txBox="1"/>
          <p:nvPr>
            <p:ph idx="7" type="body"/>
          </p:nvPr>
        </p:nvSpPr>
        <p:spPr>
          <a:xfrm>
            <a:off x="3370217" y="1812925"/>
            <a:ext cx="1466896" cy="34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/>
              <a:t>+91 9102764714</a:t>
            </a:r>
            <a:endParaRPr sz="1200"/>
          </a:p>
        </p:txBody>
      </p:sp>
      <p:sp>
        <p:nvSpPr>
          <p:cNvPr id="116" name="Google Shape;116;p1"/>
          <p:cNvSpPr txBox="1"/>
          <p:nvPr>
            <p:ph idx="8" type="body"/>
          </p:nvPr>
        </p:nvSpPr>
        <p:spPr>
          <a:xfrm>
            <a:off x="438150" y="2818561"/>
            <a:ext cx="4057650" cy="236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Full Stack Developer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Hands on experience in creating</a:t>
            </a:r>
            <a:r>
              <a:rPr b="1" lang="en-US" sz="1100"/>
              <a:t> microservices</a:t>
            </a:r>
            <a:r>
              <a:rPr lang="en-US" sz="1100"/>
              <a:t> with</a:t>
            </a:r>
            <a:r>
              <a:rPr b="1" lang="en-US" sz="1100"/>
              <a:t> Spring Boot, Spring Security, Spring Cloud API Gateway, </a:t>
            </a:r>
            <a:r>
              <a:rPr lang="en-US" sz="1100"/>
              <a:t>Eureka server, load balancing.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Hands on experience in implementing</a:t>
            </a:r>
            <a:r>
              <a:rPr b="1" lang="en-US" sz="1100"/>
              <a:t> polyglot architecture </a:t>
            </a:r>
            <a:r>
              <a:rPr lang="en-US" sz="1100"/>
              <a:t>with</a:t>
            </a:r>
            <a:r>
              <a:rPr b="1" lang="en-US" sz="1100"/>
              <a:t> React JS &amp; spring boot </a:t>
            </a:r>
            <a:endParaRPr sz="1100"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1100"/>
              <a:t>React developer </a:t>
            </a:r>
            <a:r>
              <a:rPr lang="en-US" sz="1100"/>
              <a:t>with working knowledge on React JS with react hooks,  routing, Redux, Context API, Material UI and Semantic UI</a:t>
            </a:r>
            <a:endParaRPr b="1" sz="1100"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Hands on experience on </a:t>
            </a:r>
            <a:r>
              <a:rPr b="1" lang="en-US" sz="1100"/>
              <a:t>MongoDB</a:t>
            </a:r>
            <a:r>
              <a:rPr lang="en-US" sz="1100"/>
              <a:t>, </a:t>
            </a:r>
            <a:r>
              <a:rPr b="1" lang="en-US" sz="1100"/>
              <a:t>MySQL</a:t>
            </a:r>
            <a:r>
              <a:rPr lang="en-US" sz="1100"/>
              <a:t> and </a:t>
            </a:r>
            <a:r>
              <a:rPr b="1" lang="en-US" sz="1100"/>
              <a:t>PostgreSql.</a:t>
            </a:r>
            <a:endParaRPr sz="1100"/>
          </a:p>
          <a:p>
            <a:pPr indent="-228600" lvl="0" marL="2286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Experience in creating documentation with Java docs and </a:t>
            </a:r>
            <a:r>
              <a:rPr b="1" lang="en-US" sz="1100"/>
              <a:t>Swagger</a:t>
            </a:r>
            <a:r>
              <a:rPr lang="en-US" sz="1100"/>
              <a:t> and in </a:t>
            </a:r>
            <a:r>
              <a:rPr b="1" lang="en-US" sz="1100"/>
              <a:t>unit testing using Junit, Mockito.</a:t>
            </a:r>
            <a:endParaRPr sz="11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US"/>
            </a:br>
            <a:endParaRPr/>
          </a:p>
        </p:txBody>
      </p:sp>
      <p:sp>
        <p:nvSpPr>
          <p:cNvPr id="117" name="Google Shape;117;p1"/>
          <p:cNvSpPr txBox="1"/>
          <p:nvPr>
            <p:ph idx="2" type="body"/>
          </p:nvPr>
        </p:nvSpPr>
        <p:spPr>
          <a:xfrm>
            <a:off x="2468563" y="290513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/>
              <a:t>Vikash Kumar</a:t>
            </a:r>
            <a:endParaRPr/>
          </a:p>
        </p:txBody>
      </p:sp>
      <p:pic>
        <p:nvPicPr>
          <p:cNvPr id="118" name="Google Shape;118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875" l="23582" r="24331" t="2057"/>
          <a:stretch/>
        </p:blipFill>
        <p:spPr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out my work on GitHub &amp; Video Profile</a:t>
            </a:r>
            <a:endParaRPr/>
          </a:p>
        </p:txBody>
      </p:sp>
      <p:pic>
        <p:nvPicPr>
          <p:cNvPr descr="Movie, play, video icon" id="120" name="Google Shape;120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5025" y="6331743"/>
            <a:ext cx="473075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download | Linkedin" id="121" name="Google Shape;121;p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9499417" y="547041"/>
            <a:ext cx="2424112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of Engineering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Computer Science : 2018 - 2022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Skills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1"/>
          <p:cNvPicPr preferRelativeResize="0"/>
          <p:nvPr>
            <p:ph idx="5" type="pic"/>
          </p:nvPr>
        </p:nvPicPr>
        <p:blipFill rotWithShape="1">
          <a:blip r:embed="rId9">
            <a:alphaModFix/>
          </a:blip>
          <a:srcRect b="5792" l="0" r="0" t="5793"/>
          <a:stretch/>
        </p:blipFill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2022-09-19T14:14:53Z</dcterms:created>
  <dc:creator>ethan hunt</dc:creator>
</cp:coreProperties>
</file>