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13" r:id="rId36"/>
    <p:sldId id="412" r:id="rId37"/>
    <p:sldId id="414" r:id="rId38"/>
    <p:sldId id="416" r:id="rId39"/>
    <p:sldId id="415" r:id="rId40"/>
    <p:sldId id="417" r:id="rId41"/>
    <p:sldId id="419" r:id="rId42"/>
    <p:sldId id="421" r:id="rId43"/>
    <p:sldId id="422" r:id="rId44"/>
    <p:sldId id="418" r:id="rId45"/>
    <p:sldId id="348" r:id="rId46"/>
    <p:sldId id="349" r:id="rId47"/>
    <p:sldId id="423" r:id="rId48"/>
    <p:sldId id="424" r:id="rId49"/>
    <p:sldId id="425" r:id="rId50"/>
    <p:sldId id="426" r:id="rId51"/>
    <p:sldId id="429" r:id="rId52"/>
    <p:sldId id="428" r:id="rId53"/>
    <p:sldId id="430" r:id="rId54"/>
    <p:sldId id="431" r:id="rId55"/>
    <p:sldId id="432" r:id="rId56"/>
    <p:sldId id="434" r:id="rId57"/>
    <p:sldId id="358" r:id="rId58"/>
    <p:sldId id="435" r:id="rId59"/>
    <p:sldId id="361" r:id="rId60"/>
    <p:sldId id="436" r:id="rId61"/>
    <p:sldId id="438" r:id="rId62"/>
    <p:sldId id="437" r:id="rId63"/>
    <p:sldId id="440" r:id="rId64"/>
    <p:sldId id="441" r:id="rId65"/>
    <p:sldId id="362" r:id="rId66"/>
    <p:sldId id="442" r:id="rId67"/>
    <p:sldId id="282" r:id="rId68"/>
    <p:sldId id="280"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C5F47-F3BF-4716-900C-106C0B354219}" v="3258" dt="2023-05-24T16:13:15.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66" d="100"/>
          <a:sy n="66" d="100"/>
        </p:scale>
        <p:origin x="312" y="58"/>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5-24T16:13:43.557" v="2200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5-16T03:55:42.016" v="18784" actId="478"/>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5-09T16:23:24.352" v="4085"/>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4T16:13:15.806" v="22002" actId="20577"/>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4T16:13:15.806" v="22002" actId="20577"/>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4T04:33:50.551" v="20370"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4T04:33:50.551" v="20370"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4T16:11:52.566" v="21901"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4T16:11:52.566" v="21901"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5-24T16:12:02" v="21902"/>
        <pc:sldMkLst>
          <pc:docMk/>
          <pc:sldMk cId="1327718272" sldId="349"/>
        </pc:sldMkLst>
        <pc:spChg chg="mod">
          <ac:chgData name="Scruel Tao" userId="5ea5c98d59b44d4b" providerId="LiveId" clId="{6E5C5F47-F3BF-4716-900C-106C0B354219}" dt="2023-05-12T08:12:10.065" v="13724" actId="20577"/>
          <ac:spMkLst>
            <pc:docMk/>
            <pc:sldMk cId="1327718272" sldId="349"/>
            <ac:spMk id="2" creationId="{BAD162F0-2175-84E9-2387-55F669162449}"/>
          </ac:spMkLst>
        </pc:spChg>
        <pc:spChg chg="mod">
          <ac:chgData name="Scruel Tao" userId="5ea5c98d59b44d4b" providerId="LiveId" clId="{6E5C5F47-F3BF-4716-900C-106C0B354219}" dt="2023-05-12T08:16:40.632" v="1392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12T08:16:33.694" v="13908" actId="1036"/>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4T16:06:19.536" v="21492" actId="20577"/>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4T16:05:24.226" v="21401"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modSp add mod modNotes">
        <pc:chgData name="Scruel Tao" userId="5ea5c98d59b44d4b" providerId="LiveId" clId="{6E5C5F47-F3BF-4716-900C-106C0B354219}" dt="2023-05-12T08:18:15.852" v="13986" actId="2711"/>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mod">
          <ac:chgData name="Scruel Tao" userId="5ea5c98d59b44d4b" providerId="LiveId" clId="{6E5C5F47-F3BF-4716-900C-106C0B354219}" dt="2023-05-09T16:23:24.352" v="4085"/>
          <ac:spMkLst>
            <pc:docMk/>
            <pc:sldMk cId="1788434392" sldId="377"/>
            <ac:spMk id="4" creationId="{BAE3C727-E7EF-A016-C499-2915C182B6E0}"/>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Anim modNotes">
        <pc:chgData name="Scruel Tao" userId="5ea5c98d59b44d4b" providerId="LiveId" clId="{6E5C5F47-F3BF-4716-900C-106C0B354219}" dt="2023-05-24T07:44:41.864" v="20509"/>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09T16:23:24.352" v="408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delAnim modAnim modNotes">
        <pc:chgData name="Scruel Tao" userId="5ea5c98d59b44d4b" providerId="LiveId" clId="{6E5C5F47-F3BF-4716-900C-106C0B354219}" dt="2023-05-24T07:47:32.503" v="20599"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mod">
          <ac:chgData name="Scruel Tao" userId="5ea5c98d59b44d4b" providerId="LiveId" clId="{6E5C5F47-F3BF-4716-900C-106C0B354219}" dt="2023-05-24T07:47:32.503" v="20599" actId="1076"/>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pc:chgData name="Scruel Tao" userId="5ea5c98d59b44d4b" providerId="LiveId" clId="{6E5C5F47-F3BF-4716-900C-106C0B354219}" dt="2023-05-24T07:50:49.542" v="20651"/>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4T08:00:18.199" v="20845"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4T08:00:18.199" v="20845"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4T08:14:08.021" v="21330" actId="1076"/>
        <pc:sldMkLst>
          <pc:docMk/>
          <pc:sldMk cId="741675209" sldId="409"/>
        </pc:sldMkLst>
        <pc:spChg chg="mod">
          <ac:chgData name="Scruel Tao" userId="5ea5c98d59b44d4b" providerId="LiveId" clId="{6E5C5F47-F3BF-4716-900C-106C0B354219}" dt="2023-05-24T08:13:52.762" v="2132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4T08:14:08.021" v="21330"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4T08:13:57.287" v="21328" actId="1076"/>
          <ac:spMkLst>
            <pc:docMk/>
            <pc:sldMk cId="741675209" sldId="409"/>
            <ac:spMk id="7" creationId="{FBD55ABB-71B6-40C1-E862-243A00D10AFE}"/>
          </ac:spMkLst>
        </pc:spChg>
        <pc:spChg chg="add mod">
          <ac:chgData name="Scruel Tao" userId="5ea5c98d59b44d4b" providerId="LiveId" clId="{6E5C5F47-F3BF-4716-900C-106C0B354219}" dt="2023-05-24T08:14:02.353" v="21329" actId="403"/>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mod modAnim modNotesTx">
        <pc:chgData name="Scruel Tao" userId="5ea5c98d59b44d4b" providerId="LiveId" clId="{6E5C5F47-F3BF-4716-900C-106C0B354219}" dt="2023-05-24T16:09:05.848" v="21654" actId="20577"/>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4T16:09:05.848" v="21654" actId="20577"/>
          <ac:spMkLst>
            <pc:docMk/>
            <pc:sldMk cId="1677249967" sldId="412"/>
            <ac:spMk id="8" creationId="{05C30843-D356-F31D-C802-BDCE07848F74}"/>
          </ac:spMkLst>
        </pc:spChg>
      </pc:sldChg>
      <pc:sldChg chg="modSp add mod modAnim">
        <pc:chgData name="Scruel Tao" userId="5ea5c98d59b44d4b" providerId="LiveId" clId="{6E5C5F47-F3BF-4716-900C-106C0B354219}" dt="2023-05-24T16:07:43.203" v="21506"/>
        <pc:sldMkLst>
          <pc:docMk/>
          <pc:sldMk cId="1238808766" sldId="413"/>
        </pc:sldMkLst>
        <pc:spChg chg="mod">
          <ac:chgData name="Scruel Tao" userId="5ea5c98d59b44d4b" providerId="LiveId" clId="{6E5C5F47-F3BF-4716-900C-106C0B354219}" dt="2023-05-24T08:16:00.037" v="21356" actId="20577"/>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mod delAnim modAnim modNotesTx">
        <pc:chgData name="Scruel Tao" userId="5ea5c98d59b44d4b" providerId="LiveId" clId="{6E5C5F47-F3BF-4716-900C-106C0B354219}" dt="2023-05-24T08:19:08.172" v="21399"/>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delSp modSp add mod delAnim modAnim modNotesTx">
        <pc:chgData name="Scruel Tao" userId="5ea5c98d59b44d4b" providerId="LiveId" clId="{6E5C5F47-F3BF-4716-900C-106C0B354219}" dt="2023-05-11T13:10:51.064" v="11709" actId="20577"/>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11T13:09:31.993" v="11704" actId="1035"/>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11T09:19:54.107" v="11602" actId="1076"/>
          <ac:spMkLst>
            <pc:docMk/>
            <pc:sldMk cId="3199604217" sldId="415"/>
            <ac:spMk id="6" creationId="{CE048633-7ECE-BD21-01A5-C511D0E23651}"/>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ldChg>
      <pc:sldChg chg="delSp modSp add mod delAnim modAnim modNotesTx">
        <pc:chgData name="Scruel Tao" userId="5ea5c98d59b44d4b" providerId="LiveId" clId="{6E5C5F47-F3BF-4716-900C-106C0B354219}" dt="2023-05-24T16:10:03.754" v="21729" actId="20577"/>
        <pc:sldMkLst>
          <pc:docMk/>
          <pc:sldMk cId="2737349249" sldId="416"/>
        </pc:sldMkLst>
        <pc:spChg chg="mod">
          <ac:chgData name="Scruel Tao" userId="5ea5c98d59b44d4b" providerId="LiveId" clId="{6E5C5F47-F3BF-4716-900C-106C0B354219}" dt="2023-05-24T08:15:30.933" v="21354" actId="1076"/>
          <ac:spMkLst>
            <pc:docMk/>
            <pc:sldMk cId="2737349249" sldId="416"/>
            <ac:spMk id="4" creationId="{BAE3C727-E7EF-A016-C499-2915C182B6E0}"/>
          </ac:spMkLst>
        </pc:spChg>
        <pc:spChg chg="mod">
          <ac:chgData name="Scruel Tao" userId="5ea5c98d59b44d4b" providerId="LiveId" clId="{6E5C5F47-F3BF-4716-900C-106C0B354219}" dt="2023-05-12T08:18:49.070" v="13989" actId="2711"/>
          <ac:spMkLst>
            <pc:docMk/>
            <pc:sldMk cId="2737349249" sldId="416"/>
            <ac:spMk id="5" creationId="{2D479650-0EDF-E062-BC2B-4FED5885C9FE}"/>
          </ac:spMkLst>
        </pc:spChg>
        <pc:spChg chg="mod">
          <ac:chgData name="Scruel Tao" userId="5ea5c98d59b44d4b" providerId="LiveId" clId="{6E5C5F47-F3BF-4716-900C-106C0B354219}" dt="2023-05-24T08:15:28.750" v="21353" actId="14100"/>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mod">
          <ac:chgData name="Scruel Tao" userId="5ea5c98d59b44d4b" providerId="LiveId" clId="{6E5C5F47-F3BF-4716-900C-106C0B354219}" dt="2023-05-11T09:02:37.336" v="11424" actId="20577"/>
          <ac:spMkLst>
            <pc:docMk/>
            <pc:sldMk cId="2737349249" sldId="416"/>
            <ac:spMk id="8" creationId="{05C30843-D356-F31D-C802-BDCE07848F74}"/>
          </ac:spMkLst>
        </pc:spChg>
      </pc:sldChg>
      <pc:sldChg chg="addSp delSp modSp add mod modAnim chgLayout modNotesTx">
        <pc:chgData name="Scruel Tao" userId="5ea5c98d59b44d4b" providerId="LiveId" clId="{6E5C5F47-F3BF-4716-900C-106C0B354219}" dt="2023-05-12T08:09:12.443" v="13665" actId="2057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12T07:30:31.935" v="12196" actId="20577"/>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mod">
          <ac:chgData name="Scruel Tao" userId="5ea5c98d59b44d4b" providerId="LiveId" clId="{6E5C5F47-F3BF-4716-900C-106C0B354219}" dt="2023-05-12T06:46:37.964" v="12190" actId="1076"/>
          <ac:spMkLst>
            <pc:docMk/>
            <pc:sldMk cId="1284516902" sldId="417"/>
            <ac:spMk id="5" creationId="{2D479650-0EDF-E062-BC2B-4FED5885C9FE}"/>
          </ac:spMkLst>
        </pc:spChg>
        <pc:spChg chg="mod">
          <ac:chgData name="Scruel Tao" userId="5ea5c98d59b44d4b" providerId="LiveId" clId="{6E5C5F47-F3BF-4716-900C-106C0B354219}" dt="2023-05-12T07:53:34.266" v="12785" actId="1076"/>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4T16:11:42.375" v="21900"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4T16:11:42.375" v="21900"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12T08:10:29.878" v="13667"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mod ord delAnim">
        <pc:chgData name="Scruel Tao" userId="5ea5c98d59b44d4b" providerId="LiveId" clId="{6E5C5F47-F3BF-4716-900C-106C0B354219}" dt="2023-05-12T08:00:14.838" v="13002" actId="21"/>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mod">
          <ac:chgData name="Scruel Tao" userId="5ea5c98d59b44d4b" providerId="LiveId" clId="{6E5C5F47-F3BF-4716-900C-106C0B354219}" dt="2023-05-12T07:54:31.290" v="12799" actId="14100"/>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mod">
        <pc:chgData name="Scruel Tao" userId="5ea5c98d59b44d4b" providerId="LiveId" clId="{6E5C5F47-F3BF-4716-900C-106C0B354219}" dt="2023-05-24T16:10:32.937" v="21730" actId="20577"/>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4T16:10:32.937" v="21730" actId="20577"/>
          <ac:spMkLst>
            <pc:docMk/>
            <pc:sldMk cId="1673256208" sldId="421"/>
            <ac:spMk id="7" creationId="{E9D8F32E-3515-6DEC-602F-F6CB57FEE3C5}"/>
          </ac:spMkLst>
        </pc:spChg>
      </pc:sldChg>
      <pc:sldChg chg="modSp add mod">
        <pc:chgData name="Scruel Tao" userId="5ea5c98d59b44d4b" providerId="LiveId" clId="{6E5C5F47-F3BF-4716-900C-106C0B354219}" dt="2023-05-24T16:11:31.486" v="21871" actId="20577"/>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mod modAnim modNotesTx">
        <pc:chgData name="Scruel Tao" userId="5ea5c98d59b44d4b" providerId="LiveId" clId="{6E5C5F47-F3BF-4716-900C-106C0B354219}" dt="2023-05-12T08:36:27.022" v="15043" actId="113"/>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12T08:30:06.598" v="14416" actId="20577"/>
          <ac:spMkLst>
            <pc:docMk/>
            <pc:sldMk cId="3442162763" sldId="423"/>
            <ac:spMk id="3" creationId="{0E2FC508-1AFD-A957-52F2-FA1DEF2A9D27}"/>
          </ac:spMkLst>
        </pc:spChg>
        <pc:spChg chg="mod">
          <ac:chgData name="Scruel Tao" userId="5ea5c98d59b44d4b" providerId="LiveId" clId="{6E5C5F47-F3BF-4716-900C-106C0B354219}" dt="2023-05-12T08:36:27.022" v="15043" actId="113"/>
          <ac:spMkLst>
            <pc:docMk/>
            <pc:sldMk cId="3442162763" sldId="423"/>
            <ac:spMk id="4" creationId="{D89566DE-C19A-9DDD-EA24-070F85BCF3DE}"/>
          </ac:spMkLst>
        </pc:spChg>
        <pc:spChg chg="add mod">
          <ac:chgData name="Scruel Tao" userId="5ea5c98d59b44d4b" providerId="LiveId" clId="{6E5C5F47-F3BF-4716-900C-106C0B354219}" dt="2023-05-12T08:24:23.089" v="14263" actId="1035"/>
          <ac:spMkLst>
            <pc:docMk/>
            <pc:sldMk cId="3442162763" sldId="423"/>
            <ac:spMk id="5" creationId="{94D856D0-752A-7661-DE7E-6B95144F67FC}"/>
          </ac:spMkLst>
        </pc:spChg>
        <pc:spChg chg="mod">
          <ac:chgData name="Scruel Tao" userId="5ea5c98d59b44d4b" providerId="LiveId" clId="{6E5C5F47-F3BF-4716-900C-106C0B354219}" dt="2023-05-12T08:24:26.424" v="14266" actId="1035"/>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mod">
          <ac:chgData name="Scruel Tao" userId="5ea5c98d59b44d4b" providerId="LiveId" clId="{6E5C5F47-F3BF-4716-900C-106C0B354219}" dt="2023-05-12T08:24:10.879" v="14256" actId="14100"/>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delSp modSp add mod delAnim modAnim modNotesTx">
        <pc:chgData name="Scruel Tao" userId="5ea5c98d59b44d4b" providerId="LiveId" clId="{6E5C5F47-F3BF-4716-900C-106C0B354219}" dt="2023-05-12T08:47:17.604" v="15735" actId="20577"/>
        <pc:sldMkLst>
          <pc:docMk/>
          <pc:sldMk cId="2342674294" sldId="424"/>
        </pc:sldMkLst>
        <pc:spChg chg="mod">
          <ac:chgData name="Scruel Tao" userId="5ea5c98d59b44d4b" providerId="LiveId" clId="{6E5C5F47-F3BF-4716-900C-106C0B354219}" dt="2023-05-12T08:36:33.073" v="15046"/>
          <ac:spMkLst>
            <pc:docMk/>
            <pc:sldMk cId="2342674294" sldId="424"/>
            <ac:spMk id="2" creationId="{BAD162F0-2175-84E9-2387-55F669162449}"/>
          </ac:spMkLst>
        </pc:spChg>
        <pc:spChg chg="mod">
          <ac:chgData name="Scruel Tao" userId="5ea5c98d59b44d4b" providerId="LiveId" clId="{6E5C5F47-F3BF-4716-900C-106C0B354219}" dt="2023-05-12T08:39:32.542" v="15159" actId="20577"/>
          <ac:spMkLst>
            <pc:docMk/>
            <pc:sldMk cId="2342674294" sldId="424"/>
            <ac:spMk id="3" creationId="{0E2FC508-1AFD-A957-52F2-FA1DEF2A9D27}"/>
          </ac:spMkLst>
        </pc:spChg>
        <pc:spChg chg="mod">
          <ac:chgData name="Scruel Tao" userId="5ea5c98d59b44d4b" providerId="LiveId" clId="{6E5C5F47-F3BF-4716-900C-106C0B354219}" dt="2023-05-12T08:43:44.754" v="15612" actId="20577"/>
          <ac:spMkLst>
            <pc:docMk/>
            <pc:sldMk cId="2342674294" sldId="424"/>
            <ac:spMk id="4" creationId="{D89566DE-C19A-9DDD-EA24-070F85BCF3DE}"/>
          </ac:spMkLst>
        </pc:spChg>
        <pc:spChg chg="mod">
          <ac:chgData name="Scruel Tao" userId="5ea5c98d59b44d4b" providerId="LiveId" clId="{6E5C5F47-F3BF-4716-900C-106C0B354219}" dt="2023-05-12T08:39:11.043" v="15144" actId="1036"/>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mod">
          <ac:chgData name="Scruel Tao" userId="5ea5c98d59b44d4b" providerId="LiveId" clId="{6E5C5F47-F3BF-4716-900C-106C0B354219}" dt="2023-05-12T08:46:39.874" v="15730" actId="20577"/>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12T09:30:46.105" v="18491" actId="1037"/>
        <pc:sldMkLst>
          <pc:docMk/>
          <pc:sldMk cId="2328872333" sldId="425"/>
        </pc:sldMkLst>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12T08:47:02.265" v="15733" actId="14100"/>
          <ac:spMkLst>
            <pc:docMk/>
            <pc:sldMk cId="2328872333" sldId="425"/>
            <ac:spMk id="6" creationId="{E59FED38-3545-A169-F60D-88D7621E29C2}"/>
          </ac:spMkLst>
        </pc:spChg>
        <pc:spChg chg="mod">
          <ac:chgData name="Scruel Tao" userId="5ea5c98d59b44d4b" providerId="LiveId" clId="{6E5C5F47-F3BF-4716-900C-106C0B354219}" dt="2023-05-12T08:46:28.071" v="15727"/>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12T09:30:44.177" v="18490"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12T09:30:46.105" v="18491" actId="1037"/>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modSp add mod modAnim modNotesTx">
        <pc:chgData name="Scruel Tao" userId="5ea5c98d59b44d4b" providerId="LiveId" clId="{6E5C5F47-F3BF-4716-900C-106C0B354219}" dt="2023-05-12T09:09:39.320" v="17218" actId="1076"/>
        <pc:sldMkLst>
          <pc:docMk/>
          <pc:sldMk cId="1915404851" sldId="426"/>
        </pc:sldMkLst>
        <pc:spChg chg="mod">
          <ac:chgData name="Scruel Tao" userId="5ea5c98d59b44d4b" providerId="LiveId" clId="{6E5C5F47-F3BF-4716-900C-106C0B354219}" dt="2023-05-12T08:47:52.700" v="15748"/>
          <ac:spMkLst>
            <pc:docMk/>
            <pc:sldMk cId="1915404851" sldId="426"/>
            <ac:spMk id="2" creationId="{BAD162F0-2175-84E9-2387-55F669162449}"/>
          </ac:spMkLst>
        </pc:spChg>
        <pc:spChg chg="mod">
          <ac:chgData name="Scruel Tao" userId="5ea5c98d59b44d4b" providerId="LiveId" clId="{6E5C5F47-F3BF-4716-900C-106C0B354219}" dt="2023-05-12T08:49:50.843" v="15774" actId="20577"/>
          <ac:spMkLst>
            <pc:docMk/>
            <pc:sldMk cId="1915404851" sldId="426"/>
            <ac:spMk id="3" creationId="{0E2FC508-1AFD-A957-52F2-FA1DEF2A9D27}"/>
          </ac:spMkLst>
        </pc:spChg>
        <pc:spChg chg="mod">
          <ac:chgData name="Scruel Tao" userId="5ea5c98d59b44d4b" providerId="LiveId" clId="{6E5C5F47-F3BF-4716-900C-106C0B354219}" dt="2023-05-12T09:09:32.058" v="17216" actId="14100"/>
          <ac:spMkLst>
            <pc:docMk/>
            <pc:sldMk cId="1915404851" sldId="426"/>
            <ac:spMk id="4" creationId="{D89566DE-C19A-9DDD-EA24-070F85BCF3DE}"/>
          </ac:spMkLst>
        </pc:spChg>
        <pc:spChg chg="mod">
          <ac:chgData name="Scruel Tao" userId="5ea5c98d59b44d4b" providerId="LiveId" clId="{6E5C5F47-F3BF-4716-900C-106C0B354219}" dt="2023-05-12T08:51:39.559" v="15872" actId="1076"/>
          <ac:spMkLst>
            <pc:docMk/>
            <pc:sldMk cId="1915404851" sldId="426"/>
            <ac:spMk id="5" creationId="{94D856D0-752A-7661-DE7E-6B95144F67FC}"/>
          </ac:spMkLst>
        </pc:spChg>
        <pc:spChg chg="mod">
          <ac:chgData name="Scruel Tao" userId="5ea5c98d59b44d4b" providerId="LiveId" clId="{6E5C5F47-F3BF-4716-900C-106C0B354219}" dt="2023-05-12T09:09:39.320" v="17218" actId="1076"/>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12T09:05:25.498" v="17072" actId="20577"/>
        <pc:sldMkLst>
          <pc:docMk/>
          <pc:sldMk cId="1217425599" sldId="428"/>
        </pc:sldMkLst>
        <pc:spChg chg="mod">
          <ac:chgData name="Scruel Tao" userId="5ea5c98d59b44d4b" providerId="LiveId" clId="{6E5C5F47-F3BF-4716-900C-106C0B354219}" dt="2023-05-12T09:01:06.015" v="16836" actId="21"/>
          <ac:spMkLst>
            <pc:docMk/>
            <pc:sldMk cId="1217425599" sldId="428"/>
            <ac:spMk id="3" creationId="{0E2FC508-1AFD-A957-52F2-FA1DEF2A9D27}"/>
          </ac:spMkLst>
        </pc:spChg>
        <pc:spChg chg="mod">
          <ac:chgData name="Scruel Tao" userId="5ea5c98d59b44d4b" providerId="LiveId" clId="{6E5C5F47-F3BF-4716-900C-106C0B354219}" dt="2023-05-12T09:05:07.003" v="17061" actId="1038"/>
          <ac:spMkLst>
            <pc:docMk/>
            <pc:sldMk cId="1217425599" sldId="428"/>
            <ac:spMk id="5" creationId="{94D856D0-752A-7661-DE7E-6B95144F67FC}"/>
          </ac:spMkLst>
        </pc:spChg>
        <pc:spChg chg="mod">
          <ac:chgData name="Scruel Tao" userId="5ea5c98d59b44d4b" providerId="LiveId" clId="{6E5C5F47-F3BF-4716-900C-106C0B354219}" dt="2023-05-12T09:04:13.675" v="16996" actId="207"/>
          <ac:spMkLst>
            <pc:docMk/>
            <pc:sldMk cId="1217425599" sldId="428"/>
            <ac:spMk id="6" creationId="{34AFC372-405C-F2AB-364E-38D330D93CB5}"/>
          </ac:spMkLst>
        </pc:spChg>
      </pc:sldChg>
      <pc:sldChg chg="modSp add mod ord">
        <pc:chgData name="Scruel Tao" userId="5ea5c98d59b44d4b" providerId="LiveId" clId="{6E5C5F47-F3BF-4716-900C-106C0B354219}" dt="2023-05-12T09:09:52.896" v="17220" actId="113"/>
        <pc:sldMkLst>
          <pc:docMk/>
          <pc:sldMk cId="2368505745" sldId="429"/>
        </pc:sldMkLst>
        <pc:spChg chg="mod">
          <ac:chgData name="Scruel Tao" userId="5ea5c98d59b44d4b" providerId="LiveId" clId="{6E5C5F47-F3BF-4716-900C-106C0B354219}" dt="2023-05-12T09:08:49.148" v="17202" actId="20577"/>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12T09:12:48.442" v="17313" actId="21"/>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12T09:12:02.283" v="17300" actId="1076"/>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2023/5/25</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134931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读取文本文件和读取用户输入时类似，</a:t>
            </a:r>
            <a:r>
              <a:rPr lang="en-US" altLang="zh-CN" sz="1800" b="0" i="0" u="none" strike="noStrike" baseline="0" dirty="0">
                <a:latin typeface="TimesNewRoman"/>
              </a:rPr>
              <a:t>Python </a:t>
            </a:r>
            <a:r>
              <a:rPr lang="zh-CN" altLang="en-US" sz="1800" b="0" i="0" u="none" strike="noStrike" baseline="0" dirty="0">
                <a:latin typeface="TimesNewRoman"/>
              </a:rPr>
              <a:t>会</a:t>
            </a:r>
            <a:r>
              <a:rPr lang="zh-CN" altLang="en-US" sz="1800" b="0" i="0" u="none" strike="noStrike" baseline="0" dirty="0">
                <a:latin typeface="FZKTJW--GB1-0"/>
              </a:rPr>
              <a:t>将其中的所有文本都解释为字符串。</a:t>
            </a:r>
            <a:endParaRPr lang="en-US" altLang="zh-CN" sz="1800" b="0" i="0" u="none" strike="noStrike" baseline="0" dirty="0">
              <a:latin typeface="FZKTJW--GB1-0"/>
            </a:endParaRPr>
          </a:p>
          <a:p>
            <a:pPr algn="l"/>
            <a:r>
              <a:rPr lang="zh-CN" altLang="en-US" sz="1800" b="0" i="0" u="none" strike="noStrike" baseline="0" dirty="0">
                <a:latin typeface="FZKTJW--GB1-0"/>
              </a:rPr>
              <a:t>如果要将读取的数作为数值使用，就必须使用 </a:t>
            </a:r>
            <a:r>
              <a:rPr lang="en-US" altLang="zh-CN" sz="1800" b="0" i="0" u="none" strike="noStrike" baseline="0" dirty="0">
                <a:latin typeface="TheSansMonoCondensed-"/>
              </a:rPr>
              <a:t>int() </a:t>
            </a:r>
            <a:r>
              <a:rPr lang="zh-CN" altLang="en-US" sz="1800" b="0" i="0" u="none" strike="noStrike" baseline="0" dirty="0">
                <a:latin typeface="FZKTJW--GB1-0"/>
              </a:rPr>
              <a:t>函数将其转换为整数，或者使用 </a:t>
            </a:r>
            <a:r>
              <a:rPr lang="en-US" altLang="zh-CN" sz="1800" b="0" i="0" u="none" strike="noStrike" baseline="0" dirty="0">
                <a:latin typeface="TheSansMonoCondensed-"/>
              </a:rPr>
              <a:t>float() </a:t>
            </a:r>
            <a:r>
              <a:rPr lang="zh-CN" altLang="en-US" sz="1800" b="0" i="0" u="none" strike="noStrike" baseline="0" dirty="0">
                <a:latin typeface="FZKTJW--GB1-0"/>
              </a:rPr>
              <a:t>函数将其转换为浮点数。</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32852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2216472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可以回忆一下字符串的定义：字符串是一串字符，因此我们可以把它当作一个列表，并可以使用列表相关的方法，来操作其中的每一个字符。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快自己试试吧！</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Python </a:t>
            </a:r>
            <a:r>
              <a:rPr lang="zh-CN" altLang="en-US" sz="1800" b="0" i="0" u="none" strike="noStrike" baseline="0" dirty="0">
                <a:latin typeface="FZKTJW--GB1-0"/>
              </a:rPr>
              <a:t>只能将字符串写入文本文件。如果要将数值数据存储到文本文件中，必须先使用函数 </a:t>
            </a:r>
            <a:r>
              <a:rPr lang="en-US" altLang="zh-CN" sz="1800" b="0" i="0" u="none" strike="noStrike" baseline="0" dirty="0">
                <a:latin typeface="TheSansMonoCondensed-"/>
              </a:rPr>
              <a:t>str() </a:t>
            </a:r>
            <a:r>
              <a:rPr lang="zh-CN" altLang="en-US" sz="1800" b="0" i="0" u="none" strike="noStrike" baseline="0" dirty="0">
                <a:latin typeface="FZKTJW--GB1-0"/>
              </a:rPr>
              <a:t>将其转换为字符串格式。</a:t>
            </a:r>
            <a:endParaRPr lang="en-US" altLang="zh-CN" sz="1800" b="0" i="0" u="none" strike="noStrike" baseline="0" dirty="0">
              <a:latin typeface="FZKTJW--GB1-0"/>
            </a:endParaRPr>
          </a:p>
          <a:p>
            <a:pPr algn="l"/>
            <a:r>
              <a:rPr lang="zh-CN" altLang="en-US" dirty="0"/>
              <a:t>注：路径中的目录部分如果不存在，是不会自动创建的，并且会给出错误。</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1108660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265790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内存：计算机中一个读写速度很快的存储区域，程序运行时所需要的数据一般都存放在其中（文件则存储在硬盘上）。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7642857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1455684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a:t>
            </a:r>
          </a:p>
          <a:p>
            <a:pPr algn="l"/>
            <a:r>
              <a:rPr lang="zh-CN" altLang="en-US" sz="1800" b="0" i="0" u="none" strike="noStrike" baseline="0" dirty="0">
                <a:latin typeface="FZKTJW--GB1-0"/>
              </a:rPr>
              <a:t>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 </a:t>
            </a:r>
            <a:r>
              <a:rPr lang="en-US" altLang="zh-CN" sz="1800" b="0" i="0" u="none" strike="noStrike" baseline="0" dirty="0">
                <a:latin typeface="TheSansMonoCondensed-"/>
              </a:rPr>
              <a:t>try-except </a:t>
            </a:r>
            <a:r>
              <a:rPr lang="zh-CN" altLang="en-US" sz="1800" b="0" i="0" u="none" strike="noStrike" baseline="0" dirty="0">
                <a:latin typeface="FZSSJW--GB1-0"/>
              </a:rPr>
              <a:t>代码块后面还有其他代码，程序将继续运行，因为 </a:t>
            </a:r>
            <a:r>
              <a:rPr lang="en-US" altLang="zh-CN" sz="1800" b="0" i="0" u="none" strike="noStrike" baseline="0" dirty="0">
                <a:latin typeface="TimesNewRoman"/>
              </a:rPr>
              <a:t>Python </a:t>
            </a:r>
            <a:r>
              <a:rPr lang="zh-CN" altLang="en-US" sz="18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71693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请注意，这里使用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必不可少。如果要读取的文件不是在你的系统中创建的，这种情况更容易发生。</a:t>
            </a:r>
            <a:endParaRPr lang="en-US" altLang="zh-CN" sz="1800" b="0" i="0" u="none" strike="noStrike" baseline="0" dirty="0">
              <a:latin typeface="FZSSJW--GB1-0"/>
            </a:endParaRPr>
          </a:p>
          <a:p>
            <a:pPr algn="l"/>
            <a:r>
              <a:rPr lang="zh-CN" altLang="en-US" sz="1800" b="0" i="0" u="none" strike="noStrike" baseline="0" dirty="0">
                <a:latin typeface="FZSSJW--GB1-0"/>
              </a:rPr>
              <a:t>这个问题留作后文的拓展。</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zh-CN" altLang="en-US" sz="1800" b="0" i="0" u="none" strike="noStrike" baseline="0" dirty="0">
                <a:latin typeface="FZSSJW--GB1-0"/>
              </a:rPr>
              <a:t>异常。</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然后再从头阅读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38202" y="483188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838200" y="2943224"/>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这种写法称为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dirty="0">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down/right/down</a:t>
            </a:r>
            <a:endParaRPr lang="zh-CN" altLang="en-US" sz="28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88171"/>
            <a:ext cx="3415831" cy="954107"/>
          </a:xfrm>
          <a:prstGeom prst="rect">
            <a:avLst/>
          </a:prstGeom>
          <a:noFill/>
        </p:spPr>
        <p:txBody>
          <a:bodyPr wrap="square">
            <a:spAutoFit/>
          </a:bodyPr>
          <a:lstStyle/>
          <a:p>
            <a:r>
              <a:rPr lang="zh-CN" altLang="en-US" sz="2800" b="0" i="0" u="none" strike="noStrike" dirty="0">
                <a:latin typeface="Consolas" panose="020B0609020204030204" pitchFamily="49" charset="0"/>
                <a:ea typeface="微软雅黑" panose="020B0503020204020204" pitchFamily="34" charset="-122"/>
              </a:rPr>
              <a:t>路径的起点一般叫</a:t>
            </a:r>
            <a:endParaRPr lang="en-US" altLang="zh-CN" sz="2800" b="0" i="0" u="none" strike="noStrike" dirty="0">
              <a:latin typeface="Consolas" panose="020B0609020204030204" pitchFamily="49" charset="0"/>
              <a:ea typeface="微软雅黑" panose="020B0503020204020204" pitchFamily="34" charset="-122"/>
            </a:endParaRPr>
          </a:p>
          <a:p>
            <a:r>
              <a:rPr lang="zh-CN" altLang="en-US" sz="2800" b="1" i="0" u="none" strike="noStrike" dirty="0">
                <a:latin typeface="Consolas" panose="020B0609020204030204" pitchFamily="49" charset="0"/>
                <a:ea typeface="微软雅黑" panose="020B0503020204020204" pitchFamily="34" charset="-122"/>
              </a:rPr>
              <a:t>根</a:t>
            </a:r>
            <a:r>
              <a:rPr lang="zh-CN" altLang="en-US" sz="2800" b="1" dirty="0">
                <a:latin typeface="Consolas" panose="020B0609020204030204" pitchFamily="49" charset="0"/>
                <a:ea typeface="微软雅黑" panose="020B0503020204020204" pitchFamily="34" charset="-122"/>
              </a:rPr>
              <a:t>（</a:t>
            </a:r>
            <a:r>
              <a:rPr lang="en-US" altLang="zh-CN" sz="2800" b="1" dirty="0">
                <a:latin typeface="Consolas" panose="020B0609020204030204" pitchFamily="49" charset="0"/>
                <a:ea typeface="微软雅黑" panose="020B0503020204020204" pitchFamily="34" charset="-122"/>
              </a:rPr>
              <a:t>root</a:t>
            </a:r>
            <a:r>
              <a:rPr lang="zh-CN" altLang="en-US" sz="2800" b="1" dirty="0">
                <a:latin typeface="Consolas" panose="020B0609020204030204" pitchFamily="49" charset="0"/>
                <a:ea typeface="微软雅黑" panose="020B0503020204020204" pitchFamily="34" charset="-122"/>
              </a:rPr>
              <a:t>）</a:t>
            </a:r>
            <a:r>
              <a:rPr lang="zh-CN" altLang="en-US" sz="2800" b="1" i="0" u="none" strike="noStrike" dirty="0">
                <a:latin typeface="Consolas" panose="020B0609020204030204" pitchFamily="49" charset="0"/>
                <a:ea typeface="微软雅黑" panose="020B0503020204020204" pitchFamily="34" charset="-122"/>
              </a:rPr>
              <a:t>文件夹</a:t>
            </a:r>
            <a:endParaRPr lang="zh-CN" altLang="en-US"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我们时常需要按行处理文本文件，比如查找特定信息，或者修改特定的行等等，可通过字符串的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691149" y="4403272"/>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6521034" y="328687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由于没有修改这些行，所以输出和之前一样：</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FBD55ABB-71B6-40C1-E862-243A00D10AFE}"/>
              </a:ext>
            </a:extLst>
          </p:cNvPr>
          <p:cNvSpPr txBox="1"/>
          <p:nvPr/>
        </p:nvSpPr>
        <p:spPr>
          <a:xfrm>
            <a:off x="1065879" y="3059341"/>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14487" y="51411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6617276" y="5574312"/>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512576"/>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333333"/>
                </a:solidFill>
                <a:latin typeface="Consolas" panose="020B0609020204030204" pitchFamily="49" charset="0"/>
              </a:rPr>
              <a:t>line</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6617276" y="2512576"/>
            <a:ext cx="4605087" cy="24783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和之前一样，首先读取文件的内容，并将其中的所有行都存储在一个列表中。然后，创建变量 </a:t>
            </a:r>
            <a:r>
              <a:rPr lang="en-US" altLang="zh-CN" sz="2400" b="1" dirty="0" err="1">
                <a:latin typeface="Consolas" panose="020B0609020204030204" pitchFamily="49" charset="0"/>
                <a:ea typeface="微软雅黑" panose="020B0503020204020204" pitchFamily="34" charset="-122"/>
              </a:rPr>
              <a:t>pi_string</a:t>
            </a:r>
            <a:r>
              <a:rPr lang="zh-CN" altLang="en-US" sz="2400" dirty="0">
                <a:latin typeface="Consolas" panose="020B0609020204030204" pitchFamily="49" charset="0"/>
                <a:ea typeface="微软雅黑" panose="020B0503020204020204" pitchFamily="34" charset="-122"/>
              </a:rPr>
              <a:t>，用于存储圆周率的值。接下来，使用循环将各行加入 </a:t>
            </a:r>
            <a:r>
              <a:rPr lang="en-US" altLang="zh-CN" sz="2400" b="1" dirty="0" err="1">
                <a:latin typeface="Consolas" panose="020B0609020204030204" pitchFamily="49" charset="0"/>
                <a:ea typeface="微软雅黑" panose="020B0503020204020204" pitchFamily="34" charset="-122"/>
              </a:rPr>
              <a:t>pi_string</a:t>
            </a:r>
            <a:r>
              <a:rPr lang="zh-CN" altLang="en-US" sz="2400" dirty="0">
                <a:latin typeface="Consolas" panose="020B0609020204030204" pitchFamily="49" charset="0"/>
                <a:ea typeface="微软雅黑" panose="020B0503020204020204" pitchFamily="34" charset="-122"/>
              </a:rPr>
              <a:t>。</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最后，打印这个字符串及其长度：</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3880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14487" y="51411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6617276" y="5558637"/>
            <a:ext cx="5052247"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512576"/>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6617276" y="2512576"/>
            <a:ext cx="4605087" cy="24783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由于字符串包含原来位于每行左端的两个空格，而我们没有做处理，所以打印的结果中也包含了这些额外的空格。</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要删除这些空格，可对每行调用 </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方法</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67724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上面的代码实际上能处理大得多的文件，而不仅仅只有三行</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7484127" y="2512576"/>
            <a:ext cx="3869673"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通过修改路径，我们可以读入一个包含精确到小数点 </a:t>
            </a:r>
            <a:r>
              <a:rPr lang="en-US" altLang="zh-CN" sz="2400" dirty="0">
                <a:latin typeface="Consolas" panose="020B0609020204030204" pitchFamily="49" charset="0"/>
                <a:ea typeface="微软雅黑" panose="020B0503020204020204" pitchFamily="34" charset="-122"/>
              </a:rPr>
              <a:t>1 000 000</a:t>
            </a:r>
            <a:r>
              <a:rPr lang="zh-CN" altLang="en-US" sz="2400" dirty="0">
                <a:latin typeface="Consolas" panose="020B0609020204030204" pitchFamily="49" charset="0"/>
                <a:ea typeface="微软雅黑" panose="020B0503020204020204" pitchFamily="34" charset="-122"/>
              </a:rPr>
              <a:t> 位的文件，从而创建一个包含所有这些数字的字符串</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这里用 </a:t>
            </a:r>
            <a:r>
              <a:rPr lang="en-US" altLang="zh-CN" sz="2400" b="1" dirty="0">
                <a:solidFill>
                  <a:schemeClr val="bg1">
                    <a:lumMod val="65000"/>
                  </a:schemeClr>
                </a:solidFill>
                <a:latin typeface="Consolas" panose="020B0609020204030204" pitchFamily="49" charset="0"/>
              </a:rPr>
              <a: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代替其他不用修改的部分。</a:t>
            </a:r>
            <a:endParaRPr lang="en-US" altLang="zh-CN" sz="24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41B5C117-7DFE-55CC-390E-A411B729F2A7}"/>
              </a:ext>
            </a:extLst>
          </p:cNvPr>
          <p:cNvSpPr/>
          <p:nvPr/>
        </p:nvSpPr>
        <p:spPr>
          <a:xfrm>
            <a:off x="714487" y="335649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5097D67E-C600-A7F8-5FA5-00724FF92C80}"/>
              </a:ext>
            </a:extLst>
          </p:cNvPr>
          <p:cNvSpPr txBox="1"/>
          <p:nvPr/>
        </p:nvSpPr>
        <p:spPr>
          <a:xfrm>
            <a:off x="1077902" y="2512576"/>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7995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上面的代码实际上能处理大得多的文件，而不仅仅只有三行，例如</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656492" y="485104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2821492" y="5690606"/>
            <a:ext cx="6549015"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a:t>
            </a:r>
          </a:p>
          <a:p>
            <a:r>
              <a:rPr lang="en-US" altLang="zh-CN" sz="2000" dirty="0">
                <a:solidFill>
                  <a:srgbClr val="333333"/>
                </a:solidFill>
                <a:latin typeface="Consolas" panose="020B0609020204030204" pitchFamily="49" charset="0"/>
              </a:rPr>
              <a:t>1000002</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077902" y="2512576"/>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7484127" y="2512576"/>
            <a:ext cx="3869673"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在这里，我们通过对字符串使用切片，让其只打印到小数点后 </a:t>
            </a:r>
            <a:r>
              <a:rPr lang="en-US" altLang="zh-CN" sz="2400" dirty="0">
                <a:latin typeface="Consolas" panose="020B0609020204030204" pitchFamily="49" charset="0"/>
                <a:ea typeface="微软雅黑" panose="020B0503020204020204" pitchFamily="34" charset="-122"/>
              </a:rPr>
              <a:t>40 </a:t>
            </a:r>
            <a:r>
              <a:rPr lang="zh-CN" altLang="en-US" sz="2400" dirty="0">
                <a:latin typeface="Consolas" panose="020B0609020204030204" pitchFamily="49" charset="0"/>
                <a:ea typeface="微软雅黑" panose="020B0503020204020204" pitchFamily="34" charset="-122"/>
              </a:rPr>
              <a:t>位，以免屏幕显示不下过多的数字影响效果，其中 </a:t>
            </a:r>
            <a:r>
              <a:rPr lang="en-US" altLang="zh-CN" sz="2400" dirty="0">
                <a:latin typeface="Consolas" panose="020B0609020204030204" pitchFamily="49" charset="0"/>
                <a:ea typeface="微软雅黑" panose="020B0503020204020204" pitchFamily="34" charset="-122"/>
              </a:rPr>
              <a:t>42 </a:t>
            </a:r>
            <a:r>
              <a:rPr lang="zh-CN" altLang="en-US" sz="2400" dirty="0">
                <a:latin typeface="Consolas" panose="020B0609020204030204" pitchFamily="49" charset="0"/>
                <a:ea typeface="微软雅黑" panose="020B0503020204020204" pitchFamily="34" charset="-122"/>
              </a:rPr>
              <a:t>包括了 </a:t>
            </a:r>
            <a:r>
              <a:rPr lang="en-US" altLang="zh-CN" sz="2400" dirty="0">
                <a:latin typeface="Consolas" panose="020B0609020204030204" pitchFamily="49" charset="0"/>
                <a:ea typeface="微软雅黑" panose="020B0503020204020204" pitchFamily="34" charset="-122"/>
              </a:rPr>
              <a:t>"3." </a:t>
            </a:r>
            <a:r>
              <a:rPr lang="zh-CN" altLang="en-US" sz="2400" dirty="0">
                <a:latin typeface="Consolas" panose="020B0609020204030204" pitchFamily="49" charset="0"/>
                <a:ea typeface="微软雅黑" panose="020B0503020204020204" pitchFamily="34" charset="-122"/>
              </a:rPr>
              <a:t>这两个字符。</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通过验证打印后的结果，我们知道程序如预期一致：</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669555" y="41451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972254"/>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每当我们需要分析或修改存储在文件中的信息时，首先要做的就是读取文件的内容，接下来我们便来学习这部分知识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97857" y="456125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1201616" y="538139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973960"/>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52463F44-4FD6-5491-9CCF-7496D089C3FE}"/>
              </a:ext>
            </a:extLst>
          </p:cNvPr>
          <p:cNvSpPr txBox="1">
            <a:spLocks/>
          </p:cNvSpPr>
          <p:nvPr/>
        </p:nvSpPr>
        <p:spPr>
          <a:xfrm>
            <a:off x="8101151" y="3110777"/>
            <a:ext cx="309422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这个方法会会在幕后完成几项工作：</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如果指定路径的文件不存在，则会创建它，</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然后会写入字符串，并在最后确保文件得以妥善地关闭。（防止数据丢失或受损）</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8451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352220" y="383025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838200" y="2998163"/>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E9D8F32E-3515-6DEC-602F-F6CB57FEE3C5}"/>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首先定义变量 </a:t>
            </a:r>
            <a:r>
              <a:rPr lang="en-US" altLang="zh-CN" sz="2400" b="1" dirty="0">
                <a:latin typeface="Consolas" panose="020B0609020204030204" pitchFamily="49" charset="0"/>
                <a:ea typeface="微软雅黑" panose="020B0503020204020204" pitchFamily="34" charset="-122"/>
              </a:rPr>
              <a:t>contents</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用于存储要写入的字符串，末尾的 </a:t>
            </a:r>
            <a:r>
              <a:rPr lang="en-US" altLang="zh-CN" sz="2400" b="1" dirty="0">
                <a:solidFill>
                  <a:srgbClr val="183691"/>
                </a:solidFill>
                <a:latin typeface="Consolas" panose="020B0609020204030204" pitchFamily="49" charset="0"/>
              </a:rPr>
              <a:t>\n </a:t>
            </a:r>
            <a:r>
              <a:rPr lang="zh-CN" altLang="en-US" sz="2400" dirty="0">
                <a:latin typeface="Consolas" panose="020B0609020204030204" pitchFamily="49" charset="0"/>
                <a:ea typeface="微软雅黑" panose="020B0503020204020204" pitchFamily="34" charset="-122"/>
              </a:rPr>
              <a:t>是换行符。</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4485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352220" y="421231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838200" y="2998163"/>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E9D8F32E-3515-6DEC-602F-F6CB57FEE3C5}"/>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4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400" b="1" dirty="0">
                <a:solidFill>
                  <a:schemeClr val="bg1">
                    <a:lumMod val="65000"/>
                  </a:schemeClr>
                </a:solidFill>
                <a:latin typeface="Consolas" panose="020B0609020204030204" pitchFamily="49" charset="0"/>
                <a:ea typeface="微软雅黑" panose="020B0503020204020204" pitchFamily="34" charset="-122"/>
              </a:rPr>
              <a:t>，</a:t>
            </a:r>
            <a:r>
              <a:rPr lang="zh-CN" altLang="en-US" sz="2400" dirty="0">
                <a:solidFill>
                  <a:schemeClr val="bg1">
                    <a:lumMod val="65000"/>
                  </a:schemeClr>
                </a:solidFill>
                <a:latin typeface="Consolas" panose="020B0609020204030204" pitchFamily="49" charset="0"/>
                <a:ea typeface="微软雅黑" panose="020B0503020204020204" pitchFamily="34" charset="-122"/>
              </a:rPr>
              <a:t>用于存储要写入的字符串，末尾的 </a:t>
            </a:r>
            <a:r>
              <a:rPr lang="en-US" altLang="zh-CN" sz="2400" b="1" dirty="0">
                <a:solidFill>
                  <a:schemeClr val="bg1">
                    <a:lumMod val="65000"/>
                  </a:schemeClr>
                </a:solidFill>
                <a:latin typeface="Consolas" panose="020B0609020204030204" pitchFamily="49" charset="0"/>
              </a:rPr>
              <a:t>\n </a:t>
            </a:r>
            <a:r>
              <a:rPr lang="zh-CN" altLang="en-US" sz="24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4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使用 </a:t>
            </a:r>
            <a:r>
              <a:rPr lang="en-US" altLang="zh-CN" sz="2400" b="1" dirty="0">
                <a:solidFill>
                  <a:srgbClr val="A71D5D"/>
                </a:solidFill>
                <a:latin typeface="Consolas" panose="020B0609020204030204" pitchFamily="49" charset="0"/>
              </a:rPr>
              <a:t>+= </a:t>
            </a:r>
            <a:r>
              <a:rPr lang="zh-CN" altLang="en-US" sz="24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400" dirty="0">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67325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395573" y="56825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838200" y="2998163"/>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E9D8F32E-3515-6DEC-602F-F6CB57FEE3C5}"/>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4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400" b="1" dirty="0">
                <a:solidFill>
                  <a:schemeClr val="bg1">
                    <a:lumMod val="65000"/>
                  </a:schemeClr>
                </a:solidFill>
                <a:latin typeface="Consolas" panose="020B0609020204030204" pitchFamily="49" charset="0"/>
                <a:ea typeface="微软雅黑" panose="020B0503020204020204" pitchFamily="34" charset="-122"/>
              </a:rPr>
              <a:t>，</a:t>
            </a:r>
            <a:r>
              <a:rPr lang="zh-CN" altLang="en-US" sz="2400" dirty="0">
                <a:solidFill>
                  <a:schemeClr val="bg1">
                    <a:lumMod val="65000"/>
                  </a:schemeClr>
                </a:solidFill>
                <a:latin typeface="Consolas" panose="020B0609020204030204" pitchFamily="49" charset="0"/>
                <a:ea typeface="微软雅黑" panose="020B0503020204020204" pitchFamily="34" charset="-122"/>
              </a:rPr>
              <a:t>用于存储要写入的字符串，末尾的 </a:t>
            </a:r>
            <a:r>
              <a:rPr lang="en-US" altLang="zh-CN" sz="2400" b="1" dirty="0">
                <a:solidFill>
                  <a:schemeClr val="bg1">
                    <a:lumMod val="65000"/>
                  </a:schemeClr>
                </a:solidFill>
                <a:latin typeface="Consolas" panose="020B0609020204030204" pitchFamily="49" charset="0"/>
              </a:rPr>
              <a:t>\n </a:t>
            </a:r>
            <a:r>
              <a:rPr lang="zh-CN" altLang="en-US" sz="24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4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使用 </a:t>
            </a:r>
            <a:r>
              <a:rPr lang="en-US" altLang="zh-CN" sz="2400" b="1" dirty="0">
                <a:solidFill>
                  <a:schemeClr val="bg1">
                    <a:lumMod val="65000"/>
                  </a:schemeClr>
                </a:solidFill>
                <a:latin typeface="Consolas" panose="020B0609020204030204" pitchFamily="49" charset="0"/>
              </a:rPr>
              <a:t>+= </a:t>
            </a:r>
            <a:r>
              <a:rPr lang="zh-CN" altLang="en-US" sz="24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4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然后我们将字符串变量中存储的的内容写入文件</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8040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要注意的是，由于是内容将会被替换，所以调用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方法时，务必要谨慎，否则可能导致内容不必要的丢失。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1082854" y="2876877"/>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使用称为异常（</a:t>
            </a:r>
            <a:r>
              <a:rPr lang="en-US" altLang="zh-CN" dirty="0"/>
              <a:t>exception</a:t>
            </a:r>
            <a:r>
              <a:rPr lang="zh-CN" altLang="en-US" dirty="0"/>
              <a:t>）的特殊对象来管理程序执行期间发生的错误。每当发生让 </a:t>
            </a:r>
            <a:r>
              <a:rPr lang="en-US" altLang="zh-CN" dirty="0"/>
              <a:t>Python </a:t>
            </a:r>
            <a:r>
              <a:rPr lang="zh-CN" altLang="en-US" dirty="0"/>
              <a:t>不知所措的错误时，它都会创建一个异常对象。如果你编写了处理该异常的代码，程序将继续运行；如果你未对异常进行处理，程序将停止，并显示一个 </a:t>
            </a:r>
            <a:r>
              <a:rPr lang="en-US" altLang="zh-CN" dirty="0"/>
              <a:t>traceback</a:t>
            </a:r>
            <a:r>
              <a:rPr lang="zh-CN" altLang="en-US" dirty="0"/>
              <a:t>，其中包含有关异常的报告。</a:t>
            </a:r>
          </a:p>
          <a:p>
            <a:pPr marL="0" indent="0">
              <a:buNone/>
            </a:pPr>
            <a:r>
              <a:rPr lang="zh-CN" altLang="en-US" dirty="0"/>
              <a:t>异常是使用 </a:t>
            </a:r>
            <a:r>
              <a:rPr lang="en-US" altLang="zh-CN" dirty="0"/>
              <a:t>try-except </a:t>
            </a:r>
            <a:r>
              <a:rPr lang="zh-CN" altLang="en-US" dirty="0"/>
              <a:t>代码块处理的。它让</a:t>
            </a:r>
            <a:r>
              <a:rPr lang="en-US" altLang="zh-CN" dirty="0"/>
              <a:t>Python </a:t>
            </a:r>
            <a:r>
              <a:rPr lang="zh-CN" altLang="en-US" dirty="0"/>
              <a:t>执行指定的操作，同时告诉 </a:t>
            </a:r>
            <a:r>
              <a:rPr lang="en-US" altLang="zh-CN" dirty="0"/>
              <a:t>Python </a:t>
            </a:r>
            <a:r>
              <a:rPr lang="zh-CN" altLang="en-US" dirty="0"/>
              <a:t>在发生异常时应该怎么办。在使用 </a:t>
            </a:r>
            <a:r>
              <a:rPr lang="en-US" altLang="zh-CN" dirty="0"/>
              <a:t>try-except </a:t>
            </a:r>
            <a:r>
              <a:rPr lang="zh-CN" altLang="en-US" dirty="0"/>
              <a:t>代码块时，即便出现异常，程序也将继续运行：显示你编写的友好的错误消息，而不是令用户迷惑的 </a:t>
            </a:r>
            <a:r>
              <a:rPr lang="en-US" altLang="zh-CN" dirty="0"/>
              <a:t>traceback</a:t>
            </a:r>
            <a:r>
              <a:rPr lang="zh-CN" altLang="en-US" dirty="0"/>
              <a:t>。</a:t>
            </a:r>
            <a:endParaRPr lang="en-US" altLang="zh-CN"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处理“</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 </a:t>
            </a:r>
            <a:r>
              <a:rPr lang="en-US" altLang="zh-CN" dirty="0"/>
              <a:t>0 </a:t>
            </a:r>
            <a:r>
              <a:rPr lang="zh-CN" altLang="en-US" dirty="0"/>
              <a:t>不能作为被除数，在 </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74421" y="51411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当你认为可能发生错误时，可编写一个 </a:t>
            </a:r>
            <a:r>
              <a:rPr lang="en-US" altLang="zh-CN" dirty="0"/>
              <a:t>try-except </a:t>
            </a:r>
            <a:r>
              <a:rPr lang="zh-CN" altLang="en-US" dirty="0"/>
              <a:t>代码块来处理可能引发的异常，使 </a:t>
            </a:r>
            <a:r>
              <a:rPr lang="en-US" altLang="zh-CN" dirty="0"/>
              <a:t>Python </a:t>
            </a:r>
            <a:r>
              <a:rPr lang="zh-CN" altLang="en-US" dirty="0"/>
              <a:t>知道如何处理特定的异常：</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804647"/>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5087960"/>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6" name="箭头: 右 5">
            <a:extLst>
              <a:ext uri="{FF2B5EF4-FFF2-40B4-BE49-F238E27FC236}">
                <a16:creationId xmlns:a16="http://schemas.microsoft.com/office/drawing/2014/main" id="{F0B31703-011D-8A1F-AFB1-AA4C40AF5E54}"/>
              </a:ext>
            </a:extLst>
          </p:cNvPr>
          <p:cNvSpPr/>
          <p:nvPr/>
        </p:nvSpPr>
        <p:spPr>
          <a:xfrm>
            <a:off x="636876" y="2882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94D856D0-752A-7661-DE7E-6B95144F67FC}"/>
              </a:ext>
            </a:extLst>
          </p:cNvPr>
          <p:cNvSpPr/>
          <p:nvPr/>
        </p:nvSpPr>
        <p:spPr>
          <a:xfrm>
            <a:off x="636875" y="366889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err="1">
                <a:solidFill>
                  <a:srgbClr val="0200BD"/>
                </a:solidFill>
                <a:latin typeface="Consolas" panose="020B0609020204030204" pitchFamily="49" charset="0"/>
              </a:rPr>
              <a:t>ZeroDivisionError</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异常可以被这样处理，如果其中的代码没有问题，</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将跳过 </a:t>
            </a:r>
            <a:r>
              <a:rPr lang="en-US" altLang="zh-CN" sz="2400" dirty="0">
                <a:solidFill>
                  <a:srgbClr val="9E58A3"/>
                </a:solidFill>
                <a:latin typeface="Consolas" panose="020B0609020204030204" pitchFamily="49" charset="0"/>
              </a:rPr>
              <a:t>except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代码块的执行，否则会执行与有问题的异常匹配的 </a:t>
            </a:r>
            <a:r>
              <a:rPr lang="en-US" altLang="zh-CN" sz="2400" dirty="0">
                <a:solidFill>
                  <a:srgbClr val="9E58A3"/>
                </a:solidFill>
                <a:latin typeface="Consolas" panose="020B0609020204030204" pitchFamily="49" charset="0"/>
              </a:rPr>
              <a:t>except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这里虽然有错误，但用户将会看到友好的提示信息，而不是 </a:t>
            </a:r>
            <a:r>
              <a:rPr lang="en-US" altLang="zh-CN" sz="24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34421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使用异常避免崩溃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7727" y="28134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423619" y="58834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这段代码很简单：持续接受用户的两个数值输入，但如果用户输入了 </a:t>
            </a:r>
            <a:r>
              <a:rPr lang="en-US" altLang="zh-CN" sz="2400" dirty="0">
                <a:latin typeface="Consolas" panose="020B0609020204030204" pitchFamily="49" charset="0"/>
                <a:ea typeface="微软雅黑" panose="020B0503020204020204" pitchFamily="34" charset="-122"/>
              </a:rPr>
              <a:t>0 </a:t>
            </a:r>
            <a:r>
              <a:rPr lang="zh-CN" altLang="en-US" sz="2400" dirty="0">
                <a:latin typeface="Consolas" panose="020B0609020204030204" pitchFamily="49" charset="0"/>
                <a:ea typeface="微软雅黑" panose="020B0503020204020204" pitchFamily="34" charset="-122"/>
              </a:rPr>
              <a:t>作为被除数，那 </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就将会给出错误。</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由于代码没有采取任何处理错误的措施，所以一旦发生异常，程序就会崩溃</a:t>
            </a:r>
            <a:endParaRPr lang="en-US" altLang="zh-CN" sz="2400" dirty="0">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使用异常避免崩溃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这段代码很简单：持续接受用户的两个数值输入，但如果用户输入了 </a:t>
            </a:r>
            <a:r>
              <a:rPr lang="en-US" altLang="zh-CN" sz="2400" dirty="0">
                <a:latin typeface="Consolas" panose="020B0609020204030204" pitchFamily="49" charset="0"/>
                <a:ea typeface="微软雅黑" panose="020B0503020204020204" pitchFamily="34" charset="-122"/>
              </a:rPr>
              <a:t>0 </a:t>
            </a:r>
            <a:r>
              <a:rPr lang="zh-CN" altLang="en-US" sz="2400" dirty="0">
                <a:latin typeface="Consolas" panose="020B0609020204030204" pitchFamily="49" charset="0"/>
                <a:ea typeface="微软雅黑" panose="020B0503020204020204" pitchFamily="34" charset="-122"/>
              </a:rPr>
              <a:t>作为被除数，那 </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就将会给出错误。</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由于代码没有采取任何处理错误的措施，所以一旦发生异常，程序就会崩溃</a:t>
            </a:r>
            <a:endParaRPr lang="en-US" altLang="zh-CN" sz="2400" dirty="0">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585788" y="2813496"/>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515" y="4474186"/>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826" y="4168356"/>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下面的代码不仅会处理异常，还包含一个 </a:t>
            </a:r>
            <a:r>
              <a:rPr lang="en-US" altLang="zh-CN" dirty="0"/>
              <a:t>else </a:t>
            </a:r>
            <a:r>
              <a:rPr lang="zh-CN" altLang="en-US" dirty="0"/>
              <a:t>代码块，只有 </a:t>
            </a:r>
            <a:r>
              <a:rPr lang="en-US" altLang="zh-CN" dirty="0"/>
              <a:t>try </a:t>
            </a:r>
            <a:r>
              <a:rPr lang="zh-CN" altLang="en-US" dirty="0"/>
              <a:t>代码块成功执行才需要继续执行的代码，都应放到其中：</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7726" y="281349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409331" y="561199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7506419" y="3100278"/>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dirty="0">
                <a:solidFill>
                  <a:srgbClr val="9E58A3"/>
                </a:solidFill>
                <a:latin typeface="Consolas" panose="020B0609020204030204" pitchFamily="49" charset="0"/>
              </a:rPr>
              <a:t>except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代码块告诉 </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如何处理除磷零异常，如果因此失败，就会打印一条友好的消息，而非 </a:t>
            </a:r>
            <a:r>
              <a:rPr lang="en-US" altLang="zh-CN" sz="2400" dirty="0">
                <a:latin typeface="Consolas" panose="020B0609020204030204" pitchFamily="49" charset="0"/>
                <a:ea typeface="微软雅黑" panose="020B0503020204020204" pitchFamily="34" charset="-122"/>
              </a:rPr>
              <a:t>traceback</a:t>
            </a:r>
            <a:r>
              <a:rPr lang="zh-CN" altLang="en-US" sz="2400" dirty="0">
                <a:latin typeface="Consolas" panose="020B0609020204030204" pitchFamily="49" charset="0"/>
                <a:ea typeface="微软雅黑" panose="020B0503020204020204" pitchFamily="34" charset="-122"/>
              </a:rPr>
              <a:t>，如果没有发生异常，则 </a:t>
            </a:r>
            <a:r>
              <a:rPr lang="en-US" altLang="zh-CN" sz="2400" b="1" dirty="0">
                <a:solidFill>
                  <a:srgbClr val="9E58A3"/>
                </a:solidFill>
                <a:latin typeface="Consolas" panose="020B0609020204030204" pitchFamily="49" charset="0"/>
              </a:rPr>
              <a:t>else</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代码块中的语句会被执行。</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找不到文件是使用文件时的常见问题，比如文件名不正确等都会导致异常：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3133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17633"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38200" y="2837433"/>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en-US" altLang="zh-CN" b="1" dirty="0"/>
              <a:t>refactor</a:t>
            </a:r>
            <a:r>
              <a:rPr lang="zh-CN" altLang="en-US" b="1" dirty="0"/>
              <a:t>）</a:t>
            </a:r>
            <a:r>
              <a:rPr lang="zh-CN" altLang="en-US" dirty="0"/>
              <a:t>。重构让代码更清晰、更易于理解、更容易扩展。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完成书中的动手试一试部分</a:t>
            </a:r>
            <a:endParaRPr lang="en-US" altLang="zh-CN" dirty="0"/>
          </a:p>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 </a:t>
            </a:r>
            <a:r>
              <a:rPr lang="en-US" altLang="zh-CN" dirty="0"/>
              <a:t>Python </a:t>
            </a:r>
            <a:r>
              <a:rPr lang="zh-CN" altLang="en-US" dirty="0"/>
              <a:t>的异常组</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6355</TotalTime>
  <Words>7375</Words>
  <Application>Microsoft Office PowerPoint</Application>
  <PresentationFormat>宽屏</PresentationFormat>
  <Paragraphs>567</Paragraphs>
  <Slides>68</Slides>
  <Notes>65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68</vt:i4>
      </vt:variant>
    </vt:vector>
  </HeadingPairs>
  <TitlesOfParts>
    <vt:vector size="81"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10.3.1 处理“除零错误”异常</vt:lpstr>
      <vt:lpstr>10.3.2 使用 try-except 代码块</vt:lpstr>
      <vt:lpstr>10.3.3 使用异常避免崩溃</vt:lpstr>
      <vt:lpstr>10.3.3 使用异常避免崩溃</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2023-05-24T16:13:44Z</dcterms:modified>
</cp:coreProperties>
</file>