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3"/>
    <p:sldId id="256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255" y="69215"/>
            <a:ext cx="9337675" cy="25952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8620" y="2682240"/>
            <a:ext cx="5295900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no advantage to align the tif or not</a:t>
            </a:r>
            <a:endParaRPr lang="x-none" altLang="en-SG"/>
          </a:p>
        </p:txBody>
      </p:sp>
      <p:sp>
        <p:nvSpPr>
          <p:cNvPr id="4" name="TextBox 3"/>
          <p:cNvSpPr txBox="1"/>
          <p:nvPr/>
        </p:nvSpPr>
        <p:spPr>
          <a:xfrm>
            <a:off x="388620" y="3009900"/>
            <a:ext cx="5295900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raw values of jpg and tif used</a:t>
            </a:r>
            <a:endParaRPr lang="x-none" alt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3533775"/>
            <a:ext cx="4889500" cy="175577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2567940" y="3253740"/>
            <a:ext cx="1211580" cy="1737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94935" y="2715895"/>
            <a:ext cx="5295900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rgbClr val="FF0000"/>
                </a:solidFill>
              </a:rPr>
              <a:t>but LB score still can be improved.</a:t>
            </a:r>
            <a:endParaRPr lang="x-none" altLang="en-SG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924425" y="2724150"/>
            <a:ext cx="0" cy="39719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085" y="3075940"/>
            <a:ext cx="5544185" cy="3584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" y="195580"/>
            <a:ext cx="11842750" cy="51777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" y="958215"/>
            <a:ext cx="1097280" cy="252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000">
                <a:solidFill>
                  <a:srgbClr val="0070C0"/>
                </a:solidFill>
              </a:rPr>
              <a:t>tif_no_align</a:t>
            </a:r>
            <a:endParaRPr lang="x-none" altLang="en-SG" sz="100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880" y="760095"/>
            <a:ext cx="1097280" cy="252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000">
                <a:solidFill>
                  <a:srgbClr val="FF0000"/>
                </a:solidFill>
              </a:rPr>
              <a:t>jpg</a:t>
            </a:r>
            <a:endParaRPr lang="x-none" altLang="en-SG" sz="100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4035" y="547370"/>
            <a:ext cx="1332865" cy="252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000">
                <a:solidFill>
                  <a:srgbClr val="7030A0"/>
                </a:solidFill>
              </a:rPr>
              <a:t>jpg+tif_no_align</a:t>
            </a:r>
            <a:endParaRPr lang="x-none" altLang="en-SG" sz="100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44130" y="960120"/>
            <a:ext cx="1791335" cy="929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combine is slightly better than jpg</a:t>
            </a:r>
            <a:endParaRPr lang="x-none" altLang="en-SG"/>
          </a:p>
        </p:txBody>
      </p:sp>
      <p:sp>
        <p:nvSpPr>
          <p:cNvPr id="9" name="TextBox 8"/>
          <p:cNvSpPr txBox="1"/>
          <p:nvPr/>
        </p:nvSpPr>
        <p:spPr>
          <a:xfrm>
            <a:off x="2782570" y="3863340"/>
            <a:ext cx="1791335" cy="929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combine is slightly better than jpg</a:t>
            </a:r>
            <a:endParaRPr lang="x-none" altLang="en-SG"/>
          </a:p>
        </p:txBody>
      </p:sp>
      <p:sp>
        <p:nvSpPr>
          <p:cNvPr id="10" name="TextBox 9"/>
          <p:cNvSpPr txBox="1"/>
          <p:nvPr/>
        </p:nvSpPr>
        <p:spPr>
          <a:xfrm>
            <a:off x="427990" y="3916680"/>
            <a:ext cx="1791335" cy="929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combine is slightly better than jpg</a:t>
            </a:r>
            <a:endParaRPr lang="x-none" altLang="en-S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111760"/>
            <a:ext cx="12087860" cy="53663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" y="958215"/>
            <a:ext cx="1097280" cy="252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000">
                <a:solidFill>
                  <a:srgbClr val="0070C0"/>
                </a:solidFill>
              </a:rPr>
              <a:t>tif_no_align</a:t>
            </a:r>
            <a:endParaRPr lang="x-none" altLang="en-SG" sz="100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880" y="760095"/>
            <a:ext cx="1097280" cy="252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000">
                <a:solidFill>
                  <a:srgbClr val="FF0000"/>
                </a:solidFill>
              </a:rPr>
              <a:t>jpg</a:t>
            </a:r>
            <a:endParaRPr lang="x-none" altLang="en-SG" sz="100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4035" y="547370"/>
            <a:ext cx="1332865" cy="252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000">
                <a:solidFill>
                  <a:srgbClr val="7030A0"/>
                </a:solidFill>
              </a:rPr>
              <a:t>jpg+tif_no_align</a:t>
            </a:r>
            <a:endParaRPr lang="x-none" altLang="en-SG" sz="100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82535" y="1386205"/>
            <a:ext cx="1943735" cy="929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*tif/combine is significantly better than jpg</a:t>
            </a:r>
            <a:endParaRPr lang="x-none" altLang="en-SG"/>
          </a:p>
        </p:txBody>
      </p:sp>
      <p:sp>
        <p:nvSpPr>
          <p:cNvPr id="11" name="TextBox 10"/>
          <p:cNvSpPr txBox="1"/>
          <p:nvPr/>
        </p:nvSpPr>
        <p:spPr>
          <a:xfrm>
            <a:off x="5213350" y="1402080"/>
            <a:ext cx="1791335" cy="929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combine is slightly better than jpg</a:t>
            </a:r>
            <a:endParaRPr lang="x-none" altLang="en-SG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795" y="2890520"/>
            <a:ext cx="3308350" cy="8229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760" y="3736340"/>
            <a:ext cx="3357245" cy="8312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315" y="4578350"/>
            <a:ext cx="3352165" cy="8337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7100" y="2912745"/>
            <a:ext cx="3175000" cy="7931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2020" y="3723005"/>
            <a:ext cx="3194050" cy="795655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8703945" y="2205990"/>
            <a:ext cx="2021205" cy="741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228600" y="60960"/>
            <a:ext cx="5295900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network (late fusion)</a:t>
            </a:r>
            <a:endParaRPr lang="x-none" altLang="en-S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5745" y="2274570"/>
            <a:ext cx="2519045" cy="1464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0" y="3860800"/>
            <a:ext cx="2700655" cy="15659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5660" y="5783580"/>
            <a:ext cx="2705100" cy="654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toggle this to decide to use tif, jpg or both</a:t>
            </a:r>
            <a:endParaRPr lang="x-none" altLang="en-SG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4015740" y="3396615"/>
            <a:ext cx="1362710" cy="2455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4991100" y="4882515"/>
            <a:ext cx="379730" cy="9696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300" y="347980"/>
            <a:ext cx="3728720" cy="27857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680" y="771525"/>
            <a:ext cx="3152140" cy="15367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2703830" y="3809365"/>
            <a:ext cx="31089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3005" y="3348990"/>
            <a:ext cx="3964940" cy="299466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5553710" y="624205"/>
            <a:ext cx="2057400" cy="792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546090" y="1515745"/>
            <a:ext cx="1851660" cy="1935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41960" y="1036320"/>
            <a:ext cx="6248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TifNet</a:t>
            </a:r>
            <a:br>
              <a:rPr lang="x-none" altLang="en-SG"/>
            </a:br>
            <a:r>
              <a:rPr lang="x-none" altLang="en-SG" sz="800"/>
              <a:t>(conv)</a:t>
            </a:r>
            <a:endParaRPr lang="x-none" altLang="en-SG" sz="800"/>
          </a:p>
        </p:txBody>
      </p:sp>
      <p:sp>
        <p:nvSpPr>
          <p:cNvPr id="16" name="Rectangle 15"/>
          <p:cNvSpPr/>
          <p:nvPr/>
        </p:nvSpPr>
        <p:spPr>
          <a:xfrm>
            <a:off x="1203960" y="1036320"/>
            <a:ext cx="6248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JpgNet</a:t>
            </a:r>
            <a:br>
              <a:rPr lang="x-none" altLang="en-SG"/>
            </a:br>
            <a:r>
              <a:rPr lang="x-none" altLang="en-SG" sz="800"/>
              <a:t>(conv)</a:t>
            </a:r>
            <a:endParaRPr lang="x-none" altLang="en-SG" sz="800"/>
          </a:p>
        </p:txBody>
      </p:sp>
      <p:sp>
        <p:nvSpPr>
          <p:cNvPr id="17" name="Rectangle 16"/>
          <p:cNvSpPr/>
          <p:nvPr/>
        </p:nvSpPr>
        <p:spPr>
          <a:xfrm>
            <a:off x="449580" y="2042795"/>
            <a:ext cx="624840" cy="213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 sz="800"/>
              <a:t>ave pool</a:t>
            </a:r>
            <a:endParaRPr lang="x-none" altLang="en-SG" sz="800"/>
          </a:p>
        </p:txBody>
      </p:sp>
      <p:sp>
        <p:nvSpPr>
          <p:cNvPr id="18" name="Rectangle 17"/>
          <p:cNvSpPr/>
          <p:nvPr/>
        </p:nvSpPr>
        <p:spPr>
          <a:xfrm>
            <a:off x="1203960" y="2042795"/>
            <a:ext cx="624840" cy="213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 sz="800"/>
              <a:t>ave pool</a:t>
            </a:r>
            <a:endParaRPr lang="x-none" altLang="en-SG" sz="800"/>
          </a:p>
        </p:txBody>
      </p:sp>
      <p:sp>
        <p:nvSpPr>
          <p:cNvPr id="20" name="Rectangle 19"/>
          <p:cNvSpPr/>
          <p:nvPr/>
        </p:nvSpPr>
        <p:spPr>
          <a:xfrm>
            <a:off x="412750" y="2347595"/>
            <a:ext cx="1431925" cy="374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FuseNet</a:t>
            </a:r>
            <a:br>
              <a:rPr lang="x-none" altLang="en-SG"/>
            </a:br>
            <a:r>
              <a:rPr lang="x-none" altLang="en-SG" sz="800"/>
              <a:t>(fc)</a:t>
            </a:r>
            <a:endParaRPr lang="x-none" altLang="en-SG" sz="80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69620" y="632460"/>
            <a:ext cx="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539240" y="632460"/>
            <a:ext cx="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43000" y="2735580"/>
            <a:ext cx="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Kingsoft Office WPP</Application>
  <PresentationFormat>Widescreen</PresentationFormat>
  <Paragraphs>42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root</dc:creator>
  <cp:lastModifiedBy>root</cp:lastModifiedBy>
  <cp:revision>14</cp:revision>
  <dcterms:created xsi:type="dcterms:W3CDTF">2017-06-04T12:36:38Z</dcterms:created>
  <dcterms:modified xsi:type="dcterms:W3CDTF">2017-06-04T12:36:38Z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18441-10.1.0.5672</vt:lpwstr>
  </property>
</Properties>
</file>