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60" r:id="rId5"/>
    <p:sldId id="261" r:id="rId6"/>
    <p:sldId id="263" r:id="rId7"/>
    <p:sldId id="291" r:id="rId8"/>
    <p:sldId id="305" r:id="rId9"/>
    <p:sldId id="306" r:id="rId10"/>
    <p:sldId id="307" r:id="rId11"/>
    <p:sldId id="310" r:id="rId12"/>
    <p:sldId id="308" r:id="rId13"/>
    <p:sldId id="309" r:id="rId14"/>
    <p:sldId id="282" r:id="rId15"/>
    <p:sldId id="28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stado Red" id="{1CBB6739-710A-440C-A6FB-1944BA60A4CF}">
          <p14:sldIdLst>
            <p14:sldId id="260"/>
            <p14:sldId id="261"/>
            <p14:sldId id="263"/>
            <p14:sldId id="291"/>
            <p14:sldId id="305"/>
            <p14:sldId id="306"/>
            <p14:sldId id="307"/>
            <p14:sldId id="310"/>
            <p14:sldId id="308"/>
            <p14:sldId id="309"/>
            <p14:sldId id="282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55B7C8B-0754-DC42-74D5-E20C2236B85E}" name="Miguel Jimenez" initials="MJ" userId="Miguel Jimenez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1" autoAdjust="0"/>
    <p:restoredTop sz="94694"/>
  </p:normalViewPr>
  <p:slideViewPr>
    <p:cSldViewPr snapToGrid="0">
      <p:cViewPr varScale="1">
        <p:scale>
          <a:sx n="104" d="100"/>
          <a:sy n="104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ugusto Salazar Silva" userId="327538cd-b4f2-4ef4-915e-3c00562d4bf9" providerId="ADAL" clId="{B6A0F459-B5BE-4CFA-8143-494DF1BF41CB}"/>
    <pc:docChg chg="modSld">
      <pc:chgData name="Augusto Salazar Silva" userId="327538cd-b4f2-4ef4-915e-3c00562d4bf9" providerId="ADAL" clId="{B6A0F459-B5BE-4CFA-8143-494DF1BF41CB}" dt="2022-07-13T18:30:58.158" v="2" actId="20577"/>
      <pc:docMkLst>
        <pc:docMk/>
      </pc:docMkLst>
      <pc:sldChg chg="modSp">
        <pc:chgData name="Augusto Salazar Silva" userId="327538cd-b4f2-4ef4-915e-3c00562d4bf9" providerId="ADAL" clId="{B6A0F459-B5BE-4CFA-8143-494DF1BF41CB}" dt="2022-07-13T18:30:58.158" v="2" actId="20577"/>
        <pc:sldMkLst>
          <pc:docMk/>
          <pc:sldMk cId="180772742" sldId="261"/>
        </pc:sldMkLst>
        <pc:spChg chg="mod">
          <ac:chgData name="Augusto Salazar Silva" userId="327538cd-b4f2-4ef4-915e-3c00562d4bf9" providerId="ADAL" clId="{B6A0F459-B5BE-4CFA-8143-494DF1BF41CB}" dt="2022-07-13T18:30:58.158" v="2" actId="20577"/>
          <ac:spMkLst>
            <pc:docMk/>
            <pc:sldMk cId="180772742" sldId="261"/>
            <ac:spMk id="6" creationId="{7DEEA2D8-AB11-F126-01FD-8BA0701DF61B}"/>
          </ac:spMkLst>
        </pc:spChg>
      </pc:sldChg>
    </pc:docChg>
  </pc:docChgLst>
  <pc:docChgLst>
    <pc:chgData name="Augusto Salazar Silva" userId="327538cd-b4f2-4ef4-915e-3c00562d4bf9" providerId="ADAL" clId="{CE5ADADB-A25E-4F5E-B08D-34D97BCE65E3}"/>
    <pc:docChg chg="custSel addSld modSld">
      <pc:chgData name="Augusto Salazar Silva" userId="327538cd-b4f2-4ef4-915e-3c00562d4bf9" providerId="ADAL" clId="{CE5ADADB-A25E-4F5E-B08D-34D97BCE65E3}" dt="2022-06-24T22:21:43.109" v="349" actId="114"/>
      <pc:docMkLst>
        <pc:docMk/>
      </pc:docMkLst>
      <pc:sldChg chg="modSp add">
        <pc:chgData name="Augusto Salazar Silva" userId="327538cd-b4f2-4ef4-915e-3c00562d4bf9" providerId="ADAL" clId="{CE5ADADB-A25E-4F5E-B08D-34D97BCE65E3}" dt="2022-06-24T22:21:08.802" v="334" actId="790"/>
        <pc:sldMkLst>
          <pc:docMk/>
          <pc:sldMk cId="4146015812" sldId="280"/>
        </pc:sldMkLst>
        <pc:spChg chg="mod">
          <ac:chgData name="Augusto Salazar Silva" userId="327538cd-b4f2-4ef4-915e-3c00562d4bf9" providerId="ADAL" clId="{CE5ADADB-A25E-4F5E-B08D-34D97BCE65E3}" dt="2022-06-24T22:21:08.802" v="334" actId="790"/>
          <ac:spMkLst>
            <pc:docMk/>
            <pc:sldMk cId="4146015812" sldId="280"/>
            <ac:spMk id="2" creationId="{90D8EA02-8B06-440E-88E6-4EFA9AB01BFA}"/>
          </ac:spMkLst>
        </pc:spChg>
      </pc:sldChg>
      <pc:sldChg chg="modSp add">
        <pc:chgData name="Augusto Salazar Silva" userId="327538cd-b4f2-4ef4-915e-3c00562d4bf9" providerId="ADAL" clId="{CE5ADADB-A25E-4F5E-B08D-34D97BCE65E3}" dt="2022-06-24T22:21:43.109" v="349" actId="114"/>
        <pc:sldMkLst>
          <pc:docMk/>
          <pc:sldMk cId="1601187643" sldId="281"/>
        </pc:sldMkLst>
        <pc:spChg chg="mod">
          <ac:chgData name="Augusto Salazar Silva" userId="327538cd-b4f2-4ef4-915e-3c00562d4bf9" providerId="ADAL" clId="{CE5ADADB-A25E-4F5E-B08D-34D97BCE65E3}" dt="2022-06-24T22:21:16.976" v="335" actId="790"/>
          <ac:spMkLst>
            <pc:docMk/>
            <pc:sldMk cId="1601187643" sldId="281"/>
            <ac:spMk id="2" creationId="{A657ED75-AE8F-4DA8-9991-9A7E2853BCAC}"/>
          </ac:spMkLst>
        </pc:spChg>
        <pc:spChg chg="mod">
          <ac:chgData name="Augusto Salazar Silva" userId="327538cd-b4f2-4ef4-915e-3c00562d4bf9" providerId="ADAL" clId="{CE5ADADB-A25E-4F5E-B08D-34D97BCE65E3}" dt="2022-06-24T22:21:43.109" v="349" actId="114"/>
          <ac:spMkLst>
            <pc:docMk/>
            <pc:sldMk cId="1601187643" sldId="281"/>
            <ac:spMk id="3" creationId="{09D870DE-0C73-4D92-B669-757D263C1B74}"/>
          </ac:spMkLst>
        </pc:spChg>
      </pc:sldChg>
    </pc:docChg>
  </pc:docChgLst>
  <pc:docChgLst>
    <pc:chgData name="Augusto Salazar Silva" userId="327538cd-b4f2-4ef4-915e-3c00562d4bf9" providerId="ADAL" clId="{971BBEF4-ADC4-CD4E-A23B-8DC1A2EE845C}"/>
    <pc:docChg chg="custSel modSld">
      <pc:chgData name="Augusto Salazar Silva" userId="327538cd-b4f2-4ef4-915e-3c00562d4bf9" providerId="ADAL" clId="{971BBEF4-ADC4-CD4E-A23B-8DC1A2EE845C}" dt="2022-07-21T23:52:38.145" v="3" actId="478"/>
      <pc:docMkLst>
        <pc:docMk/>
      </pc:docMkLst>
      <pc:sldChg chg="modSp mod">
        <pc:chgData name="Augusto Salazar Silva" userId="327538cd-b4f2-4ef4-915e-3c00562d4bf9" providerId="ADAL" clId="{971BBEF4-ADC4-CD4E-A23B-8DC1A2EE845C}" dt="2022-07-21T23:38:08.520" v="2" actId="14100"/>
        <pc:sldMkLst>
          <pc:docMk/>
          <pc:sldMk cId="0" sldId="265"/>
        </pc:sldMkLst>
        <pc:graphicFrameChg chg="mod modGraphic">
          <ac:chgData name="Augusto Salazar Silva" userId="327538cd-b4f2-4ef4-915e-3c00562d4bf9" providerId="ADAL" clId="{971BBEF4-ADC4-CD4E-A23B-8DC1A2EE845C}" dt="2022-07-21T23:38:08.520" v="2" actId="14100"/>
          <ac:graphicFrameMkLst>
            <pc:docMk/>
            <pc:sldMk cId="0" sldId="265"/>
            <ac:graphicFrameMk id="130" creationId="{00000000-0000-0000-0000-000000000000}"/>
          </ac:graphicFrameMkLst>
        </pc:graphicFrameChg>
      </pc:sldChg>
      <pc:sldChg chg="delSp mod">
        <pc:chgData name="Augusto Salazar Silva" userId="327538cd-b4f2-4ef4-915e-3c00562d4bf9" providerId="ADAL" clId="{971BBEF4-ADC4-CD4E-A23B-8DC1A2EE845C}" dt="2022-07-21T23:52:38.145" v="3" actId="478"/>
        <pc:sldMkLst>
          <pc:docMk/>
          <pc:sldMk cId="0" sldId="268"/>
        </pc:sldMkLst>
        <pc:picChg chg="del">
          <ac:chgData name="Augusto Salazar Silva" userId="327538cd-b4f2-4ef4-915e-3c00562d4bf9" providerId="ADAL" clId="{971BBEF4-ADC4-CD4E-A23B-8DC1A2EE845C}" dt="2022-07-21T23:52:38.145" v="3" actId="478"/>
          <ac:picMkLst>
            <pc:docMk/>
            <pc:sldMk cId="0" sldId="268"/>
            <ac:picMk id="149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5CBAF3-1977-40BC-9788-6F739E2A6B92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CE67E-BAAB-4888-B7FC-DC2352370E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88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6d508dc1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126d508dc1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6d508dc1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126d508dc1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7052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6d508dc1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126d508dc1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1357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6d508dc1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126d508dc1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3417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6d508dc1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126d508dc1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3396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6d508dc1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126d508dc1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0953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6d508dc1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126d508dc1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7320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6d508dc1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126d508dc1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4759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6d508dc1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126d508dc1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9768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DFA95-A613-2808-C488-C3D6976E0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8B2FA9-DA63-C606-5DD3-B30BE6D16B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D40E6-46F3-405D-815B-CFE184D31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E7785-6BDD-4141-B4C6-F061A3398E6A}" type="datetime1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0C8BA-39EE-C978-436E-99F00E346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0E896-8DCA-BDFD-C193-6A7FA52A2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7F2F-037C-4790-B45F-AA91BA32B18B}" type="slidenum">
              <a:rPr lang="en-US" smtClean="0"/>
              <a:t>‹Nº›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0D362E1-1326-1AA2-1796-C9934DB5B141}"/>
              </a:ext>
            </a:extLst>
          </p:cNvPr>
          <p:cNvGrpSpPr/>
          <p:nvPr userDrawn="1"/>
        </p:nvGrpSpPr>
        <p:grpSpPr>
          <a:xfrm>
            <a:off x="-6824" y="-6824"/>
            <a:ext cx="12224225" cy="1537970"/>
            <a:chOff x="-6824" y="-6824"/>
            <a:chExt cx="12224225" cy="1537970"/>
          </a:xfrm>
        </p:grpSpPr>
        <p:pic>
          <p:nvPicPr>
            <p:cNvPr id="11" name="image1.png">
              <a:extLst>
                <a:ext uri="{FF2B5EF4-FFF2-40B4-BE49-F238E27FC236}">
                  <a16:creationId xmlns:a16="http://schemas.microsoft.com/office/drawing/2014/main" id="{083D93E7-C6FE-DF98-B967-C13C0B81C4E8}"/>
                </a:ext>
              </a:extLst>
            </p:cNvPr>
            <p:cNvPicPr/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-6824" y="-6824"/>
              <a:ext cx="7691120" cy="1537970"/>
            </a:xfrm>
            <a:prstGeom prst="rect">
              <a:avLst/>
            </a:prstGeom>
            <a:ln/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A62C457-8423-E51D-2075-573C0673CE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" r="37379"/>
            <a:stretch/>
          </p:blipFill>
          <p:spPr>
            <a:xfrm>
              <a:off x="7684297" y="-6824"/>
              <a:ext cx="4533104" cy="933450"/>
            </a:xfrm>
            <a:prstGeom prst="rect">
              <a:avLst/>
            </a:prstGeom>
          </p:spPr>
        </p:pic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0A72A5-3C08-8B56-1CD1-A62AF939837E}"/>
              </a:ext>
            </a:extLst>
          </p:cNvPr>
          <p:cNvCxnSpPr/>
          <p:nvPr userDrawn="1"/>
        </p:nvCxnSpPr>
        <p:spPr>
          <a:xfrm>
            <a:off x="1524000" y="3509963"/>
            <a:ext cx="9144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364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7CD0D-3D79-4611-82B9-6426D6442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C96B51-8D33-8F04-2C5C-D7B569B8CD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AC59F-7DC2-B968-7C48-B8D8B3C42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C7A7-66FA-41DF-9B9E-B3E4D1ECE26D}" type="datetime1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F1567-60B2-599B-6C93-1D465FA89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AEBED-784A-9C77-C8ED-162B0771B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7F2F-037C-4790-B45F-AA91BA32B1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373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5A452C-8E29-C95F-A407-00E3E7AED5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837782-1BC6-F5CD-53B1-A8112BA56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9BEEE-5B42-E6CA-9293-4D65FF56D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064F5-526A-4943-ADE4-B697F74001D2}" type="datetime1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F794C-9A92-FAF5-693D-6BBF28EAA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F29DC-8DBA-4EE2-EAF2-09FAF918E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7F2F-037C-4790-B45F-AA91BA32B1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844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473DA23-D3AB-11F4-C96F-04ADFAC484B1}"/>
              </a:ext>
            </a:extLst>
          </p:cNvPr>
          <p:cNvGrpSpPr/>
          <p:nvPr userDrawn="1"/>
        </p:nvGrpSpPr>
        <p:grpSpPr>
          <a:xfrm>
            <a:off x="-6824" y="-6824"/>
            <a:ext cx="12224225" cy="1417595"/>
            <a:chOff x="-6824" y="-6824"/>
            <a:chExt cx="12224225" cy="1537970"/>
          </a:xfrm>
        </p:grpSpPr>
        <p:pic>
          <p:nvPicPr>
            <p:cNvPr id="8" name="image1.png">
              <a:extLst>
                <a:ext uri="{FF2B5EF4-FFF2-40B4-BE49-F238E27FC236}">
                  <a16:creationId xmlns:a16="http://schemas.microsoft.com/office/drawing/2014/main" id="{6273A6A1-74A3-E71E-48E5-B4C8903D19CC}"/>
                </a:ext>
              </a:extLst>
            </p:cNvPr>
            <p:cNvPicPr/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-6824" y="-6824"/>
              <a:ext cx="7691120" cy="1537970"/>
            </a:xfrm>
            <a:prstGeom prst="rect">
              <a:avLst/>
            </a:prstGeom>
            <a:ln/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F7F935A-4514-E314-2FD9-9A227DEAA2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" r="37379"/>
            <a:stretch/>
          </p:blipFill>
          <p:spPr>
            <a:xfrm>
              <a:off x="7684297" y="-6824"/>
              <a:ext cx="4533104" cy="933450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81693488-2CFF-4A40-4C53-8E6301171F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 amt="10000"/>
          </a:blip>
          <a:srcRect b="11590"/>
          <a:stretch/>
        </p:blipFill>
        <p:spPr>
          <a:xfrm>
            <a:off x="-6824" y="1106013"/>
            <a:ext cx="12198824" cy="5751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EEF8D0-0996-CDC8-9F27-3838CE35F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5202"/>
            <a:ext cx="10515600" cy="584675"/>
          </a:xfrm>
        </p:spPr>
        <p:txBody>
          <a:bodyPr/>
          <a:lstStyle>
            <a:lvl1pPr>
              <a:defRPr b="1"/>
            </a:lvl1pPr>
          </a:lstStyle>
          <a:p>
            <a:r>
              <a:rPr lang="es-CO" noProof="0" dirty="0" err="1"/>
              <a:t>Click</a:t>
            </a:r>
            <a:r>
              <a:rPr lang="es-CO" noProof="0" dirty="0"/>
              <a:t> </a:t>
            </a:r>
            <a:r>
              <a:rPr lang="es-CO" noProof="0" dirty="0" err="1"/>
              <a:t>to</a:t>
            </a:r>
            <a:r>
              <a:rPr lang="es-CO" noProof="0" dirty="0"/>
              <a:t> </a:t>
            </a:r>
            <a:r>
              <a:rPr lang="es-CO" noProof="0" dirty="0" err="1"/>
              <a:t>edit</a:t>
            </a:r>
            <a:r>
              <a:rPr lang="es-CO" noProof="0" dirty="0"/>
              <a:t> Master </a:t>
            </a:r>
            <a:r>
              <a:rPr lang="es-CO" noProof="0" dirty="0" err="1"/>
              <a:t>title</a:t>
            </a:r>
            <a:r>
              <a:rPr lang="es-CO" noProof="0" dirty="0"/>
              <a:t> </a:t>
            </a:r>
            <a:r>
              <a:rPr lang="es-CO" noProof="0" dirty="0" err="1"/>
              <a:t>style</a:t>
            </a:r>
            <a:endParaRPr lang="es-CO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54A9E-5FAD-8520-0904-091CC9F12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s-CO" noProof="0" dirty="0" err="1"/>
              <a:t>Click</a:t>
            </a:r>
            <a:r>
              <a:rPr lang="es-CO" noProof="0" dirty="0"/>
              <a:t> </a:t>
            </a:r>
            <a:r>
              <a:rPr lang="es-CO" noProof="0" dirty="0" err="1"/>
              <a:t>to</a:t>
            </a:r>
            <a:r>
              <a:rPr lang="es-CO" noProof="0" dirty="0"/>
              <a:t> </a:t>
            </a:r>
            <a:r>
              <a:rPr lang="es-CO" noProof="0" dirty="0" err="1"/>
              <a:t>edit</a:t>
            </a:r>
            <a:r>
              <a:rPr lang="es-CO" noProof="0" dirty="0"/>
              <a:t> Master </a:t>
            </a:r>
            <a:r>
              <a:rPr lang="es-CO" noProof="0" dirty="0" err="1"/>
              <a:t>text</a:t>
            </a:r>
            <a:r>
              <a:rPr lang="es-CO" noProof="0" dirty="0"/>
              <a:t> </a:t>
            </a:r>
            <a:r>
              <a:rPr lang="es-CO" noProof="0" dirty="0" err="1"/>
              <a:t>styles</a:t>
            </a:r>
            <a:endParaRPr lang="es-CO" noProof="0" dirty="0"/>
          </a:p>
          <a:p>
            <a:pPr lvl="1"/>
            <a:r>
              <a:rPr lang="es-CO" noProof="0" dirty="0" err="1"/>
              <a:t>Second</a:t>
            </a:r>
            <a:r>
              <a:rPr lang="es-CO" noProof="0" dirty="0"/>
              <a:t> </a:t>
            </a:r>
            <a:r>
              <a:rPr lang="es-CO" noProof="0" dirty="0" err="1"/>
              <a:t>level</a:t>
            </a:r>
            <a:endParaRPr lang="es-CO" noProof="0" dirty="0"/>
          </a:p>
          <a:p>
            <a:pPr lvl="2"/>
            <a:r>
              <a:rPr lang="es-CO" noProof="0" dirty="0" err="1"/>
              <a:t>Third</a:t>
            </a:r>
            <a:r>
              <a:rPr lang="es-CO" noProof="0" dirty="0"/>
              <a:t> </a:t>
            </a:r>
            <a:r>
              <a:rPr lang="es-CO" noProof="0" dirty="0" err="1"/>
              <a:t>level</a:t>
            </a:r>
            <a:endParaRPr lang="es-CO" noProof="0" dirty="0"/>
          </a:p>
          <a:p>
            <a:pPr lvl="3"/>
            <a:r>
              <a:rPr lang="es-CO" noProof="0" dirty="0" err="1"/>
              <a:t>Fourth</a:t>
            </a:r>
            <a:r>
              <a:rPr lang="es-CO" noProof="0" dirty="0"/>
              <a:t> </a:t>
            </a:r>
            <a:r>
              <a:rPr lang="es-CO" noProof="0" dirty="0" err="1"/>
              <a:t>level</a:t>
            </a:r>
            <a:endParaRPr lang="es-CO" noProof="0" dirty="0"/>
          </a:p>
          <a:p>
            <a:pPr lvl="4"/>
            <a:r>
              <a:rPr lang="es-CO" noProof="0" dirty="0" err="1"/>
              <a:t>Fifth</a:t>
            </a:r>
            <a:r>
              <a:rPr lang="es-CO" noProof="0" dirty="0"/>
              <a:t> </a:t>
            </a:r>
            <a:r>
              <a:rPr lang="es-CO" noProof="0" dirty="0" err="1"/>
              <a:t>level</a:t>
            </a:r>
            <a:endParaRPr lang="es-CO" noProof="0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9E3FC96-3D37-FA4D-B43D-35797C0B9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1BE1-6024-4E90-9832-18BDB8EA1D8C}" type="datetime1">
              <a:rPr lang="en-US" smtClean="0"/>
              <a:t>8/17/2022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8FAD2338-1DE7-62C1-D1CF-1BFFDF9E3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B8C0F84-7336-B124-7137-A0CDB9F41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7F2F-037C-4790-B45F-AA91BA32B18B}" type="slidenum">
              <a:rPr lang="en-US" smtClean="0"/>
              <a:t>‹Nº›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E3AE914-5E49-7993-EE78-397F4FC87DAC}"/>
              </a:ext>
            </a:extLst>
          </p:cNvPr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837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4B085-05F4-0292-5B77-AF8C8DD13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277A2-7101-2335-FBAB-28B48E414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51C91-9DC7-3539-8F4B-180CF2C3E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21F05-CADC-469B-8373-C2FDF70CAFA0}" type="datetime1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C8016-8D9C-C729-AE69-0B8D6156C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5A7A6-291E-952C-ED07-4F01D2DB6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7F2F-037C-4790-B45F-AA91BA32B1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72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8950A-6163-2607-998D-4DE25272F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72433-2570-24AF-7806-A1C8F04B4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DB496A-A816-8DCE-A779-7C951AB76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319404-8F33-5B48-BF62-D5843FA03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7FBF7-404C-463F-937C-F909796BA08F}" type="datetime1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1B4284-3201-FE80-F546-4ED405CD6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4FE93-BE89-1DAA-68F0-AF5DFD58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7F2F-037C-4790-B45F-AA91BA32B1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88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8F6A-9FF8-582A-1D13-F31652A9E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846D4-58CA-92E4-C627-AE9B2E217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D8549C-94E0-4080-9DB1-28D0B86D1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698532-3794-98C7-381F-737BA19D30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5CBE-BDF9-04CB-E3F3-8FA515C852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F844E5-424F-D60E-6ED8-F3A947D41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B411-F095-4C2F-B069-A355760D0E45}" type="datetime1">
              <a:rPr lang="en-US" smtClean="0"/>
              <a:t>8/17/2022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92186B-C577-EEC7-559A-14E70868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EB370C-561D-2399-7141-7C90DEE89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7F2F-037C-4790-B45F-AA91BA32B1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15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D5BCA-48D1-95B4-5104-CCFC9F57B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5944FE-3748-C30D-6EEC-E931793EF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E436C-797F-4287-AB4F-1452A540CBFB}" type="datetime1">
              <a:rPr lang="en-US" smtClean="0"/>
              <a:t>8/17/2022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1CFD54-3015-F466-8770-515BFEA40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029EDE-A991-9575-799E-E5B08548E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7F2F-037C-4790-B45F-AA91BA32B1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96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EFE691-8B8A-6B04-6C2E-302CAC07A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A289-7EAA-4D00-894B-B391510825C0}" type="datetime1">
              <a:rPr lang="en-US" smtClean="0"/>
              <a:t>8/17/2022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ECA3E4-75C2-CDE2-7BA9-2BDCF19C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382ECE-CB02-0E14-5230-A3512976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7F2F-037C-4790-B45F-AA91BA32B1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54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994C2-BAC6-8640-B27E-55F506FD4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20653-EB55-B2A7-7827-56DDE2BA1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6AD51-BF70-4107-EC30-6EE45E676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5CFDA-6F5E-55D4-3698-5730C8DE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0BBF-648D-48C5-8056-54BFF3BD2744}" type="datetime1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CB47FE-B149-E9C5-1896-F2F2E0B83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3D1D4-6897-ECAC-D79F-03B831E5E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7F2F-037C-4790-B45F-AA91BA32B1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84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2CF8-3AEF-1699-057F-3888165D8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972310-FF75-B290-BEBA-92760C1F01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7001E3-155A-409E-FE98-00D049E7C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40A51-8592-1557-BAF5-39F2F7499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2239-5EBE-4DE8-8BCE-712B0FB810AB}" type="datetime1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E43656-74E4-529A-9322-57A09FADC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351259-9FF1-9014-4A46-57BEFF3FA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7F2F-037C-4790-B45F-AA91BA32B1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61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204F14-0F4D-1761-23A7-0859778A2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7D369-F3FA-05E1-73A7-D17D0C8C5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E6FA3-68E2-074F-563C-2E09B5A98D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3F231-7C5A-427A-ABFA-4E738457E692}" type="datetime1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D97A5-DB2C-625B-F85D-8502B9035B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06A13-D546-0DCF-8AF8-EF4094A99F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47F2F-037C-4790-B45F-AA91BA32B1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66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E7794D8-A9C0-B18F-33AC-12B6D126A2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sz="6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Diplomado en Desarrollo de Software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05CA612-C04E-E85C-6E94-A5FFB60885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Parte V</a:t>
            </a:r>
          </a:p>
          <a:p>
            <a:r>
              <a:rPr lang="es-CO" dirty="0"/>
              <a:t>Programación Móvil Avanzada</a:t>
            </a:r>
            <a:endParaRPr lang="es-CO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</a:rPr>
              <a:t>Ruthford Jay / </a:t>
            </a:r>
            <a:r>
              <a:rPr lang="es-CO" dirty="0"/>
              <a:t>rjay</a:t>
            </a:r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</a:rPr>
              <a:t>@uninorte.edu.co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92F573-FE4E-3923-1E35-7A418CF62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7F2F-037C-4790-B45F-AA91BA32B1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176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6d508dc11_0_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BE"/>
              </a:buClr>
              <a:buSzPts val="4000"/>
              <a:buFont typeface="Titillium Web"/>
              <a:buNone/>
            </a:pPr>
            <a:r>
              <a:rPr lang="es-ES" dirty="0" err="1"/>
              <a:t>Firebase</a:t>
            </a:r>
            <a:r>
              <a:rPr lang="es-ES" dirty="0"/>
              <a:t> - </a:t>
            </a:r>
            <a:r>
              <a:rPr lang="es-ES" dirty="0" err="1"/>
              <a:t>Realtime</a:t>
            </a:r>
            <a:r>
              <a:rPr lang="es-ES" dirty="0"/>
              <a:t> </a:t>
            </a:r>
            <a:r>
              <a:rPr lang="es-ES" dirty="0" err="1"/>
              <a:t>Database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5017D91-F0B0-6986-C457-FC641EF7A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915" y="2204783"/>
            <a:ext cx="8564170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373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6d508dc11_0_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BE"/>
              </a:buClr>
              <a:buSzPts val="4000"/>
              <a:buFont typeface="Titillium Web"/>
              <a:buNone/>
            </a:pPr>
            <a:r>
              <a:rPr lang="es-ES" dirty="0" err="1"/>
              <a:t>Firebase</a:t>
            </a:r>
            <a:r>
              <a:rPr lang="es-ES" dirty="0"/>
              <a:t> - </a:t>
            </a:r>
            <a:r>
              <a:rPr lang="es-ES" dirty="0" err="1"/>
              <a:t>Realtime</a:t>
            </a:r>
            <a:r>
              <a:rPr lang="es-ES" dirty="0"/>
              <a:t> </a:t>
            </a:r>
            <a:r>
              <a:rPr lang="es-ES" dirty="0" err="1"/>
              <a:t>Database</a:t>
            </a:r>
            <a:endParaRPr dirty="0"/>
          </a:p>
        </p:txBody>
      </p:sp>
      <p:sp>
        <p:nvSpPr>
          <p:cNvPr id="114" name="Google Shape;114;g126d508dc11_0_10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81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6213" lvl="0" indent="0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s-ES" dirty="0"/>
              <a:t>Agregar la dependencia de </a:t>
            </a:r>
            <a:r>
              <a:rPr lang="es-ES" dirty="0" err="1"/>
              <a:t>RealTime</a:t>
            </a:r>
            <a:r>
              <a:rPr lang="es-ES" dirty="0"/>
              <a:t> </a:t>
            </a:r>
            <a:r>
              <a:rPr lang="es-ES" dirty="0" err="1"/>
              <a:t>Database</a:t>
            </a:r>
            <a:r>
              <a:rPr lang="es-ES" dirty="0"/>
              <a:t> con el siguiente comando:</a:t>
            </a:r>
          </a:p>
          <a:p>
            <a:pPr marL="176213" lvl="0" indent="0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lang="es-ES" dirty="0"/>
          </a:p>
          <a:p>
            <a:pPr marL="176213" indent="0">
              <a:spcBef>
                <a:spcPts val="900"/>
              </a:spcBef>
              <a:buClr>
                <a:schemeClr val="dk1"/>
              </a:buClr>
              <a:buSzPts val="150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flutter pub add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firebase_database</a:t>
            </a:r>
            <a:endParaRPr lang="en-US" sz="1700" dirty="0">
              <a:solidFill>
                <a:srgbClr val="2836D9"/>
              </a:solidFill>
              <a:latin typeface="Courier New" panose="02070309020205020404" pitchFamily="49" charset="0"/>
              <a:ea typeface="Arial"/>
              <a:cs typeface="Courier New" panose="02070309020205020404" pitchFamily="49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3840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8EA02-8B06-440E-88E6-4EFA9AB01B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Componente práctico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DD3093-0D5A-4FB0-A2B3-F480A13369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Aplicación demo de registro con mensajes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724B3E-9172-4AE6-B02E-7EAB8AF5B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147F2F-037C-4790-B45F-AA91BA32B18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6015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70DF0FE-6115-55AD-0E8E-5D03F1CA89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sz="6000" b="1" dirty="0"/>
              <a:t>Programación Móvil Avanzada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7DEEA2D8-AB11-F126-01FD-8BA0701DF6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/>
              <a:t>Firebase</a:t>
            </a:r>
            <a:r>
              <a:rPr lang="es-ES" dirty="0"/>
              <a:t> - </a:t>
            </a:r>
            <a:r>
              <a:rPr lang="es-ES" dirty="0" err="1"/>
              <a:t>Realtime</a:t>
            </a:r>
            <a:r>
              <a:rPr lang="es-ES" dirty="0"/>
              <a:t> </a:t>
            </a:r>
            <a:r>
              <a:rPr lang="es-ES" dirty="0" err="1"/>
              <a:t>Database</a:t>
            </a:r>
            <a:endParaRPr lang="es-E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EEE761-478D-4EB9-2342-DAC2B9F0C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7F2F-037C-4790-B45F-AA91BA32B1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72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6d508dc11_0_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BE"/>
              </a:buClr>
              <a:buSzPts val="4000"/>
              <a:buFont typeface="Titillium Web"/>
              <a:buNone/>
            </a:pPr>
            <a:r>
              <a:rPr lang="es-ES" dirty="0"/>
              <a:t>Objetivos de la Sesión</a:t>
            </a:r>
            <a:endParaRPr dirty="0"/>
          </a:p>
        </p:txBody>
      </p:sp>
      <p:sp>
        <p:nvSpPr>
          <p:cNvPr id="108" name="Google Shape;108;g126d508dc11_0_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01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Al finalizar esta sesión estarás en capacidad de:</a:t>
            </a:r>
            <a:endParaRPr dirty="0"/>
          </a:p>
          <a:p>
            <a:pPr marL="228600" lvl="0" indent="-10160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s-ES" dirty="0"/>
              <a:t>Entender los conceptos de las bases de datos en tiempo real basada en </a:t>
            </a:r>
            <a:r>
              <a:rPr lang="es-ES" dirty="0" err="1"/>
              <a:t>Firebase</a:t>
            </a:r>
            <a:endParaRPr lang="es-ES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s-ES" dirty="0"/>
              <a:t>Desarrollar una aplicación basada en la base de datos en tiempo real de </a:t>
            </a:r>
            <a:r>
              <a:rPr lang="es-ES" dirty="0" err="1"/>
              <a:t>Firebase</a:t>
            </a:r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6d508dc11_0_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BE"/>
              </a:buClr>
              <a:buSzPts val="4000"/>
              <a:buFont typeface="Titillium Web"/>
              <a:buNone/>
            </a:pPr>
            <a:r>
              <a:rPr lang="es-ES" dirty="0" err="1"/>
              <a:t>Firebase</a:t>
            </a:r>
            <a:r>
              <a:rPr lang="es-ES" dirty="0"/>
              <a:t> - </a:t>
            </a:r>
            <a:r>
              <a:rPr lang="es-ES" dirty="0" err="1"/>
              <a:t>Realtime</a:t>
            </a:r>
            <a:r>
              <a:rPr lang="es-ES" dirty="0"/>
              <a:t> </a:t>
            </a:r>
            <a:r>
              <a:rPr lang="es-ES" dirty="0" err="1"/>
              <a:t>Database</a:t>
            </a:r>
            <a:endParaRPr dirty="0"/>
          </a:p>
        </p:txBody>
      </p:sp>
      <p:sp>
        <p:nvSpPr>
          <p:cNvPr id="108" name="Google Shape;108;g126d508dc11_0_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6213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Firebase</a:t>
            </a:r>
            <a:r>
              <a:rPr lang="es-ES" dirty="0"/>
              <a:t> </a:t>
            </a:r>
            <a:r>
              <a:rPr lang="es-ES" dirty="0" err="1"/>
              <a:t>Realtime</a:t>
            </a:r>
            <a:r>
              <a:rPr lang="es-ES" dirty="0"/>
              <a:t> </a:t>
            </a:r>
            <a:r>
              <a:rPr lang="es-ES" dirty="0" err="1"/>
              <a:t>Database</a:t>
            </a:r>
            <a:r>
              <a:rPr lang="es-ES" dirty="0"/>
              <a:t> es una base de datos alojada en la nube.</a:t>
            </a:r>
          </a:p>
          <a:p>
            <a:pPr marL="176213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176213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Los datos se almacenan como JSON y se sincronizan en tiempo real con cada cliente conectado. </a:t>
            </a:r>
          </a:p>
          <a:p>
            <a:pPr marL="176213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176213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Cuando crea aplicaciones multiplataforma </a:t>
            </a:r>
            <a:r>
              <a:rPr lang="es-ES" dirty="0" err="1"/>
              <a:t>Flutter</a:t>
            </a:r>
            <a:r>
              <a:rPr lang="es-ES" dirty="0"/>
              <a:t> &amp; </a:t>
            </a:r>
            <a:r>
              <a:rPr lang="es-ES" dirty="0" err="1"/>
              <a:t>Firebase</a:t>
            </a:r>
            <a:r>
              <a:rPr lang="es-ES" dirty="0"/>
              <a:t>, todos sus clientes pueden compartir una instancia de </a:t>
            </a:r>
            <a:r>
              <a:rPr lang="es-ES" dirty="0" err="1"/>
              <a:t>Realtime</a:t>
            </a:r>
            <a:r>
              <a:rPr lang="es-ES" dirty="0"/>
              <a:t> </a:t>
            </a:r>
            <a:r>
              <a:rPr lang="es-ES" dirty="0" err="1"/>
              <a:t>Database</a:t>
            </a:r>
            <a:r>
              <a:rPr lang="es-ES" dirty="0"/>
              <a:t> y recibir actualizaciones automáticamente con los datos más recientes.</a:t>
            </a:r>
          </a:p>
        </p:txBody>
      </p:sp>
    </p:spTree>
    <p:extLst>
      <p:ext uri="{BB962C8B-B14F-4D97-AF65-F5344CB8AC3E}">
        <p14:creationId xmlns:p14="http://schemas.microsoft.com/office/powerpoint/2010/main" val="3697648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6d508dc11_0_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BE"/>
              </a:buClr>
              <a:buSzPts val="4000"/>
              <a:buFont typeface="Titillium Web"/>
              <a:buNone/>
            </a:pPr>
            <a:r>
              <a:rPr lang="es-ES" dirty="0" err="1"/>
              <a:t>Firebase</a:t>
            </a:r>
            <a:r>
              <a:rPr lang="es-ES" dirty="0"/>
              <a:t> - </a:t>
            </a:r>
            <a:r>
              <a:rPr lang="es-ES" dirty="0" err="1"/>
              <a:t>Realtime</a:t>
            </a:r>
            <a:r>
              <a:rPr lang="es-ES" dirty="0"/>
              <a:t> </a:t>
            </a:r>
            <a:r>
              <a:rPr lang="es-ES" dirty="0" err="1"/>
              <a:t>Database</a:t>
            </a:r>
            <a:endParaRPr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73AF1FF-65BB-2D5E-8C24-033B4C676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071" y="2140424"/>
            <a:ext cx="10259857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840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6d508dc11_0_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BE"/>
              </a:buClr>
              <a:buSzPts val="4000"/>
              <a:buFont typeface="Titillium Web"/>
              <a:buNone/>
            </a:pPr>
            <a:r>
              <a:rPr lang="es-ES" dirty="0" err="1"/>
              <a:t>Firebase</a:t>
            </a:r>
            <a:r>
              <a:rPr lang="es-ES" dirty="0"/>
              <a:t> - </a:t>
            </a:r>
            <a:r>
              <a:rPr lang="es-ES" dirty="0" err="1"/>
              <a:t>Realtime</a:t>
            </a:r>
            <a:r>
              <a:rPr lang="es-ES" dirty="0"/>
              <a:t> </a:t>
            </a:r>
            <a:r>
              <a:rPr lang="es-ES" dirty="0" err="1"/>
              <a:t>Database</a:t>
            </a:r>
            <a:endParaRPr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AFECE8C-244C-4AF6-EC8E-7BEB714D6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099" y="2092793"/>
            <a:ext cx="7887801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402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6d508dc11_0_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BE"/>
              </a:buClr>
              <a:buSzPts val="4000"/>
              <a:buFont typeface="Titillium Web"/>
              <a:buNone/>
            </a:pPr>
            <a:r>
              <a:rPr lang="es-ES" dirty="0" err="1"/>
              <a:t>Firebase</a:t>
            </a:r>
            <a:r>
              <a:rPr lang="es-ES" dirty="0"/>
              <a:t> - </a:t>
            </a:r>
            <a:r>
              <a:rPr lang="es-ES" dirty="0" err="1"/>
              <a:t>Realtime</a:t>
            </a:r>
            <a:r>
              <a:rPr lang="es-ES" dirty="0"/>
              <a:t> </a:t>
            </a:r>
            <a:r>
              <a:rPr lang="es-ES" dirty="0" err="1"/>
              <a:t>Database</a:t>
            </a:r>
            <a:endParaRPr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0854B17-C74A-235D-CE14-E32EA1D8A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6949" y="1914525"/>
            <a:ext cx="6418102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528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6d508dc11_0_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BE"/>
              </a:buClr>
              <a:buSzPts val="4000"/>
              <a:buFont typeface="Titillium Web"/>
              <a:buNone/>
            </a:pPr>
            <a:r>
              <a:rPr lang="es-ES" dirty="0" err="1"/>
              <a:t>Firebase</a:t>
            </a:r>
            <a:r>
              <a:rPr lang="es-ES" dirty="0"/>
              <a:t> - </a:t>
            </a:r>
            <a:r>
              <a:rPr lang="es-ES" dirty="0" err="1"/>
              <a:t>Realtime</a:t>
            </a:r>
            <a:r>
              <a:rPr lang="es-ES" dirty="0"/>
              <a:t> </a:t>
            </a:r>
            <a:r>
              <a:rPr lang="es-ES" dirty="0" err="1"/>
              <a:t>Database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773A166-EF32-B95C-1F25-30FA78C06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9425" y="1946844"/>
            <a:ext cx="6153150" cy="441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602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6d508dc11_0_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BE"/>
              </a:buClr>
              <a:buSzPts val="4000"/>
              <a:buFont typeface="Titillium Web"/>
              <a:buNone/>
            </a:pPr>
            <a:r>
              <a:rPr lang="es-ES" dirty="0" err="1"/>
              <a:t>Firebase</a:t>
            </a:r>
            <a:r>
              <a:rPr lang="es-ES" dirty="0"/>
              <a:t> - </a:t>
            </a:r>
            <a:r>
              <a:rPr lang="es-ES" dirty="0" err="1"/>
              <a:t>Realtime</a:t>
            </a:r>
            <a:r>
              <a:rPr lang="es-ES" dirty="0"/>
              <a:t> </a:t>
            </a:r>
            <a:r>
              <a:rPr lang="es-ES" dirty="0" err="1"/>
              <a:t>Database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A046AF0-1CC7-0AB4-C5C1-9C8CC7931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914" y="2085678"/>
            <a:ext cx="8926171" cy="42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348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568e36f6-313f-4d2f-b2e8-1666cf47c931">
      <UserInfo>
        <DisplayName/>
        <AccountId xsi:nil="true"/>
        <AccountType/>
      </UserInfo>
    </Owner>
    <Math_Settings xmlns="568e36f6-313f-4d2f-b2e8-1666cf47c931" xsi:nil="true"/>
    <Student_Groups xmlns="568e36f6-313f-4d2f-b2e8-1666cf47c931">
      <UserInfo>
        <DisplayName/>
        <AccountId xsi:nil="true"/>
        <AccountType/>
      </UserInfo>
    </Student_Groups>
    <AppVersion xmlns="568e36f6-313f-4d2f-b2e8-1666cf47c931" xsi:nil="true"/>
    <Invited_Students xmlns="568e36f6-313f-4d2f-b2e8-1666cf47c931" xsi:nil="true"/>
    <Teachers xmlns="568e36f6-313f-4d2f-b2e8-1666cf47c931">
      <UserInfo>
        <DisplayName/>
        <AccountId xsi:nil="true"/>
        <AccountType/>
      </UserInfo>
    </Teachers>
    <Students xmlns="568e36f6-313f-4d2f-b2e8-1666cf47c931">
      <UserInfo>
        <DisplayName/>
        <AccountId xsi:nil="true"/>
        <AccountType/>
      </UserInfo>
    </Students>
    <DefaultSectionNames xmlns="568e36f6-313f-4d2f-b2e8-1666cf47c931" xsi:nil="true"/>
    <TeamsChannelId xmlns="568e36f6-313f-4d2f-b2e8-1666cf47c931" xsi:nil="true"/>
    <FolderType xmlns="568e36f6-313f-4d2f-b2e8-1666cf47c931" xsi:nil="true"/>
    <CultureName xmlns="568e36f6-313f-4d2f-b2e8-1666cf47c931" xsi:nil="true"/>
    <Distribution_Groups xmlns="568e36f6-313f-4d2f-b2e8-1666cf47c931" xsi:nil="true"/>
    <Templates xmlns="568e36f6-313f-4d2f-b2e8-1666cf47c931" xsi:nil="true"/>
    <Self_Registration_Enabled xmlns="568e36f6-313f-4d2f-b2e8-1666cf47c931" xsi:nil="true"/>
    <Has_Teacher_Only_SectionGroup xmlns="568e36f6-313f-4d2f-b2e8-1666cf47c931" xsi:nil="true"/>
    <Is_Collaboration_Space_Locked xmlns="568e36f6-313f-4d2f-b2e8-1666cf47c931" xsi:nil="true"/>
    <Invited_Teachers xmlns="568e36f6-313f-4d2f-b2e8-1666cf47c931" xsi:nil="true"/>
    <IsNotebookLocked xmlns="568e36f6-313f-4d2f-b2e8-1666cf47c931" xsi:nil="true"/>
    <NotebookType xmlns="568e36f6-313f-4d2f-b2e8-1666cf47c931" xsi:nil="true"/>
    <LMS_Mappings xmlns="568e36f6-313f-4d2f-b2e8-1666cf47c931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6E277408886A046BFB2162219A86422" ma:contentTypeVersion="34" ma:contentTypeDescription="Crear nuevo documento." ma:contentTypeScope="" ma:versionID="3568e5e10013a5161493cf8e558ef40d">
  <xsd:schema xmlns:xsd="http://www.w3.org/2001/XMLSchema" xmlns:xs="http://www.w3.org/2001/XMLSchema" xmlns:p="http://schemas.microsoft.com/office/2006/metadata/properties" xmlns:ns3="568e36f6-313f-4d2f-b2e8-1666cf47c931" xmlns:ns4="e2b3a53e-0d2b-4a77-be89-0249e9a1158a" targetNamespace="http://schemas.microsoft.com/office/2006/metadata/properties" ma:root="true" ma:fieldsID="a3cb9b14ff4a5c7c9f6d7e1501cfaeff" ns3:_="" ns4:_="">
    <xsd:import namespace="568e36f6-313f-4d2f-b2e8-1666cf47c931"/>
    <xsd:import namespace="e2b3a53e-0d2b-4a77-be89-0249e9a1158a"/>
    <xsd:element name="properties">
      <xsd:complexType>
        <xsd:sequence>
          <xsd:element name="documentManagement">
            <xsd:complexType>
              <xsd:all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Distribution_Groups" minOccurs="0"/>
                <xsd:element ref="ns3:LMS_Mapping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LengthInSeconds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8e36f6-313f-4d2f-b2e8-1666cf47c931" elementFormDefault="qualified">
    <xsd:import namespace="http://schemas.microsoft.com/office/2006/documentManagement/types"/>
    <xsd:import namespace="http://schemas.microsoft.com/office/infopath/2007/PartnerControls"/>
    <xsd:element name="NotebookType" ma:index="8" nillable="true" ma:displayName="Notebook Type" ma:internalName="NotebookType">
      <xsd:simpleType>
        <xsd:restriction base="dms:Text"/>
      </xsd:simpleType>
    </xsd:element>
    <xsd:element name="FolderType" ma:index="9" nillable="true" ma:displayName="Folder Type" ma:internalName="FolderType">
      <xsd:simpleType>
        <xsd:restriction base="dms:Text"/>
      </xsd:simpleType>
    </xsd:element>
    <xsd:element name="CultureName" ma:index="10" nillable="true" ma:displayName="Culture Name" ma:internalName="CultureName">
      <xsd:simpleType>
        <xsd:restriction base="dms:Text"/>
      </xsd:simpleType>
    </xsd:element>
    <xsd:element name="AppVersion" ma:index="11" nillable="true" ma:displayName="App Version" ma:internalName="AppVersion">
      <xsd:simpleType>
        <xsd:restriction base="dms:Text"/>
      </xsd:simpleType>
    </xsd:element>
    <xsd:element name="TeamsChannelId" ma:index="12" nillable="true" ma:displayName="Teams Channel Id" ma:internalName="TeamsChannelId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4" nillable="true" ma:displayName="Math Settings" ma:internalName="Math_Settings">
      <xsd:simpleType>
        <xsd:restriction base="dms:Text"/>
      </xsd:simpleType>
    </xsd:element>
    <xsd:element name="DefaultSectionNames" ma:index="15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6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17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8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9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0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1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2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3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4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5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6" nillable="true" ma:displayName="Is Collaboration Space Locked" ma:internalName="Is_Collaboration_Space_Locked">
      <xsd:simpleType>
        <xsd:restriction base="dms:Boolean"/>
      </xsd:simpleType>
    </xsd:element>
    <xsd:element name="IsNotebookLocked" ma:index="27" nillable="true" ma:displayName="Is Notebook Locked" ma:internalName="IsNotebookLocked">
      <xsd:simpleType>
        <xsd:restriction base="dms:Boolean"/>
      </xsd:simpleType>
    </xsd:element>
    <xsd:element name="MediaServiceMetadata" ma:index="3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32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3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3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35" nillable="true" ma:displayName="Tags" ma:internalName="MediaServiceAutoTags" ma:readOnly="true">
      <xsd:simpleType>
        <xsd:restriction base="dms:Text"/>
      </xsd:simpleType>
    </xsd:element>
    <xsd:element name="MediaServiceOCR" ma:index="3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39" nillable="true" ma:displayName="Location" ma:internalName="MediaServiceLocation" ma:readOnly="true">
      <xsd:simpleType>
        <xsd:restriction base="dms:Text"/>
      </xsd:simpleType>
    </xsd:element>
    <xsd:element name="MediaServiceAutoKeyPoints" ma:index="4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b3a53e-0d2b-4a77-be89-0249e9a1158a" elementFormDefault="qualified">
    <xsd:import namespace="http://schemas.microsoft.com/office/2006/documentManagement/types"/>
    <xsd:import namespace="http://schemas.microsoft.com/office/infopath/2007/PartnerControls"/>
    <xsd:element name="SharedWithUsers" ma:index="2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3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7DF51DD-24B4-42C3-8607-5970AAC6E51B}">
  <ds:schemaRefs>
    <ds:schemaRef ds:uri="http://schemas.microsoft.com/office/2006/documentManagement/types"/>
    <ds:schemaRef ds:uri="http://schemas.microsoft.com/office/infopath/2007/PartnerControls"/>
    <ds:schemaRef ds:uri="e2b3a53e-0d2b-4a77-be89-0249e9a1158a"/>
    <ds:schemaRef ds:uri="http://purl.org/dc/dcmitype/"/>
    <ds:schemaRef ds:uri="http://www.w3.org/XML/1998/namespace"/>
    <ds:schemaRef ds:uri="http://purl.org/dc/elements/1.1/"/>
    <ds:schemaRef ds:uri="http://purl.org/dc/terms/"/>
    <ds:schemaRef ds:uri="http://schemas.openxmlformats.org/package/2006/metadata/core-properties"/>
    <ds:schemaRef ds:uri="568e36f6-313f-4d2f-b2e8-1666cf47c931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1E22279D-EFCF-405F-A9E4-4471DF2F1F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8e36f6-313f-4d2f-b2e8-1666cf47c931"/>
    <ds:schemaRef ds:uri="e2b3a53e-0d2b-4a77-be89-0249e9a115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E7A9CD7-0101-4FCE-813F-8D1F51195D6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1983</TotalTime>
  <Words>187</Words>
  <Application>Microsoft Office PowerPoint</Application>
  <PresentationFormat>Panorámica</PresentationFormat>
  <Paragraphs>32</Paragraphs>
  <Slides>12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Titillium Web</vt:lpstr>
      <vt:lpstr>Office Theme</vt:lpstr>
      <vt:lpstr>Diplomado en Desarrollo de Software</vt:lpstr>
      <vt:lpstr>Programación Móvil Avanzada</vt:lpstr>
      <vt:lpstr>Objetivos de la Sesión</vt:lpstr>
      <vt:lpstr>Firebase - Realtime Database</vt:lpstr>
      <vt:lpstr>Firebase - Realtime Database</vt:lpstr>
      <vt:lpstr>Firebase - Realtime Database</vt:lpstr>
      <vt:lpstr>Firebase - Realtime Database</vt:lpstr>
      <vt:lpstr>Firebase - Realtime Database</vt:lpstr>
      <vt:lpstr>Firebase - Realtime Database</vt:lpstr>
      <vt:lpstr>Firebase - Realtime Database</vt:lpstr>
      <vt:lpstr>Firebase - Realtime Database</vt:lpstr>
      <vt:lpstr>Componente práctico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Diplomado en desarrollo de Software</dc:title>
  <dc:creator>Miguel Jimenez</dc:creator>
  <cp:lastModifiedBy>Ruthford Jay</cp:lastModifiedBy>
  <cp:revision>30</cp:revision>
  <dcterms:created xsi:type="dcterms:W3CDTF">2022-05-15T21:42:40Z</dcterms:created>
  <dcterms:modified xsi:type="dcterms:W3CDTF">2022-08-17T14:21:46Z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0x01010036E277408886A046BFB2162219A86422</vt:lpwstr>
  </property>
</Properties>
</file>