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0" r:id="rId5"/>
    <p:sldId id="261" r:id="rId6"/>
    <p:sldId id="263" r:id="rId7"/>
    <p:sldId id="291" r:id="rId8"/>
    <p:sldId id="305" r:id="rId9"/>
    <p:sldId id="307" r:id="rId10"/>
    <p:sldId id="310" r:id="rId11"/>
    <p:sldId id="306" r:id="rId12"/>
    <p:sldId id="308" r:id="rId13"/>
    <p:sldId id="282" r:id="rId14"/>
    <p:sldId id="31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91"/>
            <p14:sldId id="305"/>
            <p14:sldId id="307"/>
            <p14:sldId id="310"/>
            <p14:sldId id="306"/>
            <p14:sldId id="308"/>
            <p14:sldId id="282"/>
            <p14:sldId id="31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05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35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39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95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41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32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6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d508dc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6d508dc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66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8/18/2022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irestore/docs/query-data/queri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base.flutter.dev/docs/firestore/overview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Agregar la dependencia de </a:t>
            </a:r>
            <a:r>
              <a:rPr lang="es-ES" dirty="0" err="1"/>
              <a:t>Firestore</a:t>
            </a:r>
            <a:r>
              <a:rPr lang="es-ES" dirty="0"/>
              <a:t> con el siguiente comando: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indent="0">
              <a:spcBef>
                <a:spcPts val="900"/>
              </a:spcBef>
              <a:buClr>
                <a:schemeClr val="dk1"/>
              </a:buClr>
              <a:buSzPts val="150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cloud_firestore</a:t>
            </a:r>
            <a:endParaRPr lang="en-US" sz="1700" dirty="0">
              <a:solidFill>
                <a:srgbClr val="2836D9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84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d508dc11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sp>
        <p:nvSpPr>
          <p:cNvPr id="114" name="Google Shape;114;g126d508dc11_0_10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1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/>
              <a:t>Cloud </a:t>
            </a:r>
            <a:r>
              <a:rPr lang="es-ES" dirty="0" err="1"/>
              <a:t>Firestore</a:t>
            </a:r>
            <a:r>
              <a:rPr lang="es-ES" dirty="0"/>
              <a:t> también proporciona una serie de filtros que se pueden usar al consultar la base de datos para ordenar las respuestas, buscar respuestas que tengan un formato particular, etc.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hlinkClick r:id="rId3"/>
              </a:rPr>
              <a:t>Querying and filtering data  |  </a:t>
            </a:r>
            <a:r>
              <a:rPr lang="en-US" dirty="0" err="1">
                <a:hlinkClick r:id="rId3"/>
              </a:rPr>
              <a:t>Firestore</a:t>
            </a:r>
            <a:r>
              <a:rPr lang="en-US" dirty="0">
                <a:hlinkClick r:id="rId3"/>
              </a:rPr>
              <a:t>  |  Google Cloud</a:t>
            </a: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ES" dirty="0" err="1"/>
              <a:t>FlutterFire</a:t>
            </a:r>
            <a:r>
              <a:rPr lang="es-ES" dirty="0"/>
              <a:t> maneja la documentación oficial de los complementos de </a:t>
            </a:r>
            <a:r>
              <a:rPr lang="es-ES" dirty="0" err="1"/>
              <a:t>Firebase</a:t>
            </a:r>
            <a:r>
              <a:rPr lang="es-ES" dirty="0"/>
              <a:t> para </a:t>
            </a:r>
            <a:r>
              <a:rPr lang="es-ES" dirty="0" err="1"/>
              <a:t>Flutter</a:t>
            </a:r>
            <a:r>
              <a:rPr lang="es-ES" dirty="0"/>
              <a:t>.</a:t>
            </a:r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lang="es-ES" dirty="0"/>
          </a:p>
          <a:p>
            <a:pPr marL="176213" lvl="0" indent="0" algn="just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s-CO" dirty="0">
                <a:hlinkClick r:id="rId4"/>
              </a:rPr>
              <a:t>Cloud </a:t>
            </a:r>
            <a:r>
              <a:rPr lang="es-CO" dirty="0" err="1">
                <a:hlinkClick r:id="rId4"/>
              </a:rPr>
              <a:t>Firestore</a:t>
            </a:r>
            <a:r>
              <a:rPr lang="es-CO" dirty="0">
                <a:hlinkClick r:id="rId4"/>
              </a:rPr>
              <a:t> | </a:t>
            </a:r>
            <a:r>
              <a:rPr lang="es-CO" dirty="0" err="1">
                <a:hlinkClick r:id="rId4"/>
              </a:rPr>
              <a:t>FlutterFire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4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de registro con mensajes + 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Entender los conceptos del almacenamiento en la base de datos </a:t>
            </a:r>
            <a:r>
              <a:rPr lang="es-ES" dirty="0" err="1"/>
              <a:t>Firestore</a:t>
            </a:r>
            <a:r>
              <a:rPr lang="es-ES" dirty="0"/>
              <a:t> de </a:t>
            </a:r>
            <a:r>
              <a:rPr lang="es-ES" dirty="0" err="1"/>
              <a:t>Firebase</a:t>
            </a:r>
            <a:endParaRPr lang="es-E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Desarrollar una aplicación basada  en los servicios de almacenamiento en la base de datos </a:t>
            </a:r>
            <a:r>
              <a:rPr lang="es-ES" dirty="0" err="1"/>
              <a:t>Firestore</a:t>
            </a:r>
            <a:r>
              <a:rPr lang="es-ES" dirty="0"/>
              <a:t> de </a:t>
            </a:r>
            <a:r>
              <a:rPr lang="es-ES" dirty="0" err="1"/>
              <a:t>Firebase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Cloud </a:t>
            </a:r>
            <a:r>
              <a:rPr lang="es-ES" sz="2400" dirty="0" err="1"/>
              <a:t>Firestore</a:t>
            </a:r>
            <a:r>
              <a:rPr lang="es-ES" sz="2400" dirty="0"/>
              <a:t> te proporciona una base de datos NoSQL preconfigurada y fácilmente administrable. Ayuda a almacenar y sincronizar datos para el desarrollo del lado del cliente y del servidor; también admite el almacenamiento en caché automático de datos para usarlos incluso sin conexión. Google Cloud es la plataforma impulsora detrás de Cloud </a:t>
            </a:r>
            <a:r>
              <a:rPr lang="es-ES" sz="2400" dirty="0" err="1"/>
              <a:t>Firestore</a:t>
            </a:r>
            <a:r>
              <a:rPr lang="es-ES" sz="2400" dirty="0"/>
              <a:t> que se puede escalar fácilmente.</a:t>
            </a:r>
          </a:p>
        </p:txBody>
      </p:sp>
    </p:spTree>
    <p:extLst>
      <p:ext uri="{BB962C8B-B14F-4D97-AF65-F5344CB8AC3E}">
        <p14:creationId xmlns:p14="http://schemas.microsoft.com/office/powerpoint/2010/main" val="36976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CD3F0F-994D-F047-2B7C-DDFBED54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2" y="1972380"/>
            <a:ext cx="1086001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56152A-614B-DEC2-FB14-5CC77619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950344"/>
            <a:ext cx="6286500" cy="46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EEF652-5DC4-0B5D-A9B8-76848AFB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09" y="1937459"/>
            <a:ext cx="6243782" cy="45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1ABCDC-E51E-86CA-7F65-A68F07C4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36" y="1885620"/>
            <a:ext cx="789732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 err="1"/>
              <a:t>Firebase</a:t>
            </a:r>
            <a:r>
              <a:rPr lang="es-ES" dirty="0"/>
              <a:t> - </a:t>
            </a:r>
            <a:r>
              <a:rPr lang="es-ES" dirty="0" err="1"/>
              <a:t>Firestore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ED0EDC-1338-A446-33DF-33DC6576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301729"/>
            <a:ext cx="11572875" cy="35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244</Words>
  <Application>Microsoft Office PowerPoint</Application>
  <PresentationFormat>Panorámica</PresentationFormat>
  <Paragraphs>35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Titillium Web</vt:lpstr>
      <vt:lpstr>Office Theme</vt:lpstr>
      <vt:lpstr>Diplomado en Desarrollo de Software</vt:lpstr>
      <vt:lpstr>Programación Móvil Avanzada</vt:lpstr>
      <vt:lpstr>Objetivos de la Sesión</vt:lpstr>
      <vt:lpstr>Firebase - Firestore</vt:lpstr>
      <vt:lpstr>Firebase - Firestore</vt:lpstr>
      <vt:lpstr>Firebase - Firestore</vt:lpstr>
      <vt:lpstr>Firebase - Firestore</vt:lpstr>
      <vt:lpstr>Firebase - Firestore</vt:lpstr>
      <vt:lpstr>Firebase - Firestore</vt:lpstr>
      <vt:lpstr>Firebase - Firestore</vt:lpstr>
      <vt:lpstr>Firebase - Firestore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33</cp:revision>
  <dcterms:created xsi:type="dcterms:W3CDTF">2022-05-15T21:42:40Z</dcterms:created>
  <dcterms:modified xsi:type="dcterms:W3CDTF">2022-08-18T17:00:27Z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