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0" r:id="rId5"/>
    <p:sldId id="261" r:id="rId6"/>
    <p:sldId id="263" r:id="rId7"/>
    <p:sldId id="291" r:id="rId8"/>
    <p:sldId id="319" r:id="rId9"/>
    <p:sldId id="320" r:id="rId10"/>
    <p:sldId id="321" r:id="rId11"/>
    <p:sldId id="323" r:id="rId12"/>
    <p:sldId id="322" r:id="rId13"/>
    <p:sldId id="324" r:id="rId14"/>
    <p:sldId id="325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tado Red" id="{1CBB6739-710A-440C-A6FB-1944BA60A4CF}">
          <p14:sldIdLst>
            <p14:sldId id="260"/>
            <p14:sldId id="261"/>
            <p14:sldId id="263"/>
            <p14:sldId id="291"/>
            <p14:sldId id="319"/>
            <p14:sldId id="320"/>
            <p14:sldId id="321"/>
            <p14:sldId id="323"/>
            <p14:sldId id="322"/>
            <p14:sldId id="324"/>
            <p14:sldId id="32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5B7C8B-0754-DC42-74D5-E20C2236B85E}" name="Miguel Jimenez" initials="MJ" userId="Miguel Jimenez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o Salazar Silva" userId="327538cd-b4f2-4ef4-915e-3c00562d4bf9" providerId="ADAL" clId="{B6A0F459-B5BE-4CFA-8143-494DF1BF41CB}"/>
    <pc:docChg chg="modSld">
      <pc:chgData name="Augusto Salazar Silva" userId="327538cd-b4f2-4ef4-915e-3c00562d4bf9" providerId="ADAL" clId="{B6A0F459-B5BE-4CFA-8143-494DF1BF41CB}" dt="2022-07-13T18:30:58.158" v="2" actId="20577"/>
      <pc:docMkLst>
        <pc:docMk/>
      </pc:docMkLst>
      <pc:sldChg chg="modSp">
        <pc:chgData name="Augusto Salazar Silva" userId="327538cd-b4f2-4ef4-915e-3c00562d4bf9" providerId="ADAL" clId="{B6A0F459-B5BE-4CFA-8143-494DF1BF41CB}" dt="2022-07-13T18:30:58.158" v="2" actId="20577"/>
        <pc:sldMkLst>
          <pc:docMk/>
          <pc:sldMk cId="180772742" sldId="261"/>
        </pc:sldMkLst>
        <pc:spChg chg="mod">
          <ac:chgData name="Augusto Salazar Silva" userId="327538cd-b4f2-4ef4-915e-3c00562d4bf9" providerId="ADAL" clId="{B6A0F459-B5BE-4CFA-8143-494DF1BF41CB}" dt="2022-07-13T18:30:58.158" v="2" actId="20577"/>
          <ac:spMkLst>
            <pc:docMk/>
            <pc:sldMk cId="180772742" sldId="261"/>
            <ac:spMk id="6" creationId="{7DEEA2D8-AB11-F126-01FD-8BA0701DF61B}"/>
          </ac:spMkLst>
        </pc:spChg>
      </pc:sldChg>
    </pc:docChg>
  </pc:docChgLst>
  <pc:docChgLst>
    <pc:chgData name="Augusto Salazar Silva" userId="327538cd-b4f2-4ef4-915e-3c00562d4bf9" providerId="ADAL" clId="{CE5ADADB-A25E-4F5E-B08D-34D97BCE65E3}"/>
    <pc:docChg chg="custSel addSld modSld">
      <pc:chgData name="Augusto Salazar Silva" userId="327538cd-b4f2-4ef4-915e-3c00562d4bf9" providerId="ADAL" clId="{CE5ADADB-A25E-4F5E-B08D-34D97BCE65E3}" dt="2022-06-24T22:21:43.109" v="349" actId="114"/>
      <pc:docMkLst>
        <pc:docMk/>
      </pc:docMkLst>
      <pc:sldChg chg="modSp add">
        <pc:chgData name="Augusto Salazar Silva" userId="327538cd-b4f2-4ef4-915e-3c00562d4bf9" providerId="ADAL" clId="{CE5ADADB-A25E-4F5E-B08D-34D97BCE65E3}" dt="2022-06-24T22:21:08.802" v="334" actId="790"/>
        <pc:sldMkLst>
          <pc:docMk/>
          <pc:sldMk cId="4146015812" sldId="280"/>
        </pc:sldMkLst>
        <pc:spChg chg="mod">
          <ac:chgData name="Augusto Salazar Silva" userId="327538cd-b4f2-4ef4-915e-3c00562d4bf9" providerId="ADAL" clId="{CE5ADADB-A25E-4F5E-B08D-34D97BCE65E3}" dt="2022-06-24T22:21:08.802" v="334" actId="790"/>
          <ac:spMkLst>
            <pc:docMk/>
            <pc:sldMk cId="4146015812" sldId="280"/>
            <ac:spMk id="2" creationId="{90D8EA02-8B06-440E-88E6-4EFA9AB01BFA}"/>
          </ac:spMkLst>
        </pc:spChg>
      </pc:sldChg>
      <pc:sldChg chg="modSp add">
        <pc:chgData name="Augusto Salazar Silva" userId="327538cd-b4f2-4ef4-915e-3c00562d4bf9" providerId="ADAL" clId="{CE5ADADB-A25E-4F5E-B08D-34D97BCE65E3}" dt="2022-06-24T22:21:43.109" v="349" actId="114"/>
        <pc:sldMkLst>
          <pc:docMk/>
          <pc:sldMk cId="1601187643" sldId="281"/>
        </pc:sldMkLst>
        <pc:spChg chg="mod">
          <ac:chgData name="Augusto Salazar Silva" userId="327538cd-b4f2-4ef4-915e-3c00562d4bf9" providerId="ADAL" clId="{CE5ADADB-A25E-4F5E-B08D-34D97BCE65E3}" dt="2022-06-24T22:21:16.976" v="335" actId="790"/>
          <ac:spMkLst>
            <pc:docMk/>
            <pc:sldMk cId="1601187643" sldId="281"/>
            <ac:spMk id="2" creationId="{A657ED75-AE8F-4DA8-9991-9A7E2853BCAC}"/>
          </ac:spMkLst>
        </pc:spChg>
        <pc:spChg chg="mod">
          <ac:chgData name="Augusto Salazar Silva" userId="327538cd-b4f2-4ef4-915e-3c00562d4bf9" providerId="ADAL" clId="{CE5ADADB-A25E-4F5E-B08D-34D97BCE65E3}" dt="2022-06-24T22:21:43.109" v="349" actId="114"/>
          <ac:spMkLst>
            <pc:docMk/>
            <pc:sldMk cId="1601187643" sldId="281"/>
            <ac:spMk id="3" creationId="{09D870DE-0C73-4D92-B669-757D263C1B74}"/>
          </ac:spMkLst>
        </pc:spChg>
      </pc:sldChg>
    </pc:docChg>
  </pc:docChgLst>
  <pc:docChgLst>
    <pc:chgData name="Augusto Salazar Silva" userId="327538cd-b4f2-4ef4-915e-3c00562d4bf9" providerId="ADAL" clId="{971BBEF4-ADC4-CD4E-A23B-8DC1A2EE845C}"/>
    <pc:docChg chg="custSel modSld">
      <pc:chgData name="Augusto Salazar Silva" userId="327538cd-b4f2-4ef4-915e-3c00562d4bf9" providerId="ADAL" clId="{971BBEF4-ADC4-CD4E-A23B-8DC1A2EE845C}" dt="2022-07-21T23:52:38.145" v="3" actId="478"/>
      <pc:docMkLst>
        <pc:docMk/>
      </pc:docMkLst>
      <pc:sldChg chg="modSp mod">
        <pc:chgData name="Augusto Salazar Silva" userId="327538cd-b4f2-4ef4-915e-3c00562d4bf9" providerId="ADAL" clId="{971BBEF4-ADC4-CD4E-A23B-8DC1A2EE845C}" dt="2022-07-21T23:38:08.520" v="2" actId="14100"/>
        <pc:sldMkLst>
          <pc:docMk/>
          <pc:sldMk cId="0" sldId="265"/>
        </pc:sldMkLst>
        <pc:graphicFrameChg chg="mod modGraphic">
          <ac:chgData name="Augusto Salazar Silva" userId="327538cd-b4f2-4ef4-915e-3c00562d4bf9" providerId="ADAL" clId="{971BBEF4-ADC4-CD4E-A23B-8DC1A2EE845C}" dt="2022-07-21T23:38:08.520" v="2" actId="14100"/>
          <ac:graphicFrameMkLst>
            <pc:docMk/>
            <pc:sldMk cId="0" sldId="265"/>
            <ac:graphicFrameMk id="130" creationId="{00000000-0000-0000-0000-000000000000}"/>
          </ac:graphicFrameMkLst>
        </pc:graphicFrameChg>
      </pc:sldChg>
      <pc:sldChg chg="delSp mod">
        <pc:chgData name="Augusto Salazar Silva" userId="327538cd-b4f2-4ef4-915e-3c00562d4bf9" providerId="ADAL" clId="{971BBEF4-ADC4-CD4E-A23B-8DC1A2EE845C}" dt="2022-07-21T23:52:38.145" v="3" actId="478"/>
        <pc:sldMkLst>
          <pc:docMk/>
          <pc:sldMk cId="0" sldId="268"/>
        </pc:sldMkLst>
        <pc:picChg chg="del">
          <ac:chgData name="Augusto Salazar Silva" userId="327538cd-b4f2-4ef4-915e-3c00562d4bf9" providerId="ADAL" clId="{971BBEF4-ADC4-CD4E-A23B-8DC1A2EE845C}" dt="2022-07-21T23:52:38.145" v="3" actId="478"/>
          <ac:picMkLst>
            <pc:docMk/>
            <pc:sldMk cId="0" sldId="268"/>
            <ac:picMk id="14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CBAF3-1977-40BC-9788-6F739E2A6B92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E67E-BAAB-4888-B7FC-DC2352370E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05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07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81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13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374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728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97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d508dc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26d508dc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42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A95-A613-2808-C488-C3D6976E0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B2FA9-DA63-C606-5DD3-B30BE6D1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40E6-46F3-405D-815B-CFE184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E7785-6BDD-4141-B4C6-F061A3398E6A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C8BA-39EE-C978-436E-99F00E3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E896-8DCA-BDFD-C193-6A7FA52A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D362E1-1326-1AA2-1796-C9934DB5B141}"/>
              </a:ext>
            </a:extLst>
          </p:cNvPr>
          <p:cNvGrpSpPr/>
          <p:nvPr userDrawn="1"/>
        </p:nvGrpSpPr>
        <p:grpSpPr>
          <a:xfrm>
            <a:off x="-6824" y="-6824"/>
            <a:ext cx="12224225" cy="1537970"/>
            <a:chOff x="-6824" y="-6824"/>
            <a:chExt cx="12224225" cy="1537970"/>
          </a:xfrm>
        </p:grpSpPr>
        <p:pic>
          <p:nvPicPr>
            <p:cNvPr id="11" name="image1.png">
              <a:extLst>
                <a:ext uri="{FF2B5EF4-FFF2-40B4-BE49-F238E27FC236}">
                  <a16:creationId xmlns:a16="http://schemas.microsoft.com/office/drawing/2014/main" id="{083D93E7-C6FE-DF98-B967-C13C0B81C4E8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62C457-8423-E51D-2075-573C0673C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A72A5-3C08-8B56-1CD1-A62AF939837E}"/>
              </a:ext>
            </a:extLst>
          </p:cNvPr>
          <p:cNvCxnSpPr/>
          <p:nvPr userDrawn="1"/>
        </p:nvCxnSpPr>
        <p:spPr>
          <a:xfrm>
            <a:off x="1524000" y="3509963"/>
            <a:ext cx="9144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CD0D-3D79-4611-82B9-6426D644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6B51-8D33-8F04-2C5C-D7B569B8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C59F-7DC2-B968-7C48-B8D8B3C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C7A7-66FA-41DF-9B9E-B3E4D1ECE26D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1567-60B2-599B-6C93-1D465FA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EBED-784A-9C77-C8ED-162B0771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A452C-8E29-C95F-A407-00E3E7AED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7782-1BC6-F5CD-53B1-A8112BA56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BEEE-5B42-E6CA-9293-4D65FF56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4F5-526A-4943-ADE4-B697F74001D2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F794C-9A92-FAF5-693D-6BBF28EA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29DC-8DBA-4EE2-EAF2-09FAF918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473DA23-D3AB-11F4-C96F-04ADFAC484B1}"/>
              </a:ext>
            </a:extLst>
          </p:cNvPr>
          <p:cNvGrpSpPr/>
          <p:nvPr userDrawn="1"/>
        </p:nvGrpSpPr>
        <p:grpSpPr>
          <a:xfrm>
            <a:off x="-6824" y="-6824"/>
            <a:ext cx="12224225" cy="1417595"/>
            <a:chOff x="-6824" y="-6824"/>
            <a:chExt cx="12224225" cy="1537970"/>
          </a:xfrm>
        </p:grpSpPr>
        <p:pic>
          <p:nvPicPr>
            <p:cNvPr id="8" name="image1.png">
              <a:extLst>
                <a:ext uri="{FF2B5EF4-FFF2-40B4-BE49-F238E27FC236}">
                  <a16:creationId xmlns:a16="http://schemas.microsoft.com/office/drawing/2014/main" id="{6273A6A1-74A3-E71E-48E5-B4C8903D19CC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6824" y="-6824"/>
              <a:ext cx="7691120" cy="1537970"/>
            </a:xfrm>
            <a:prstGeom prst="rect">
              <a:avLst/>
            </a:prstGeom>
            <a:ln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F935A-4514-E314-2FD9-9A227DEAA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37379"/>
            <a:stretch/>
          </p:blipFill>
          <p:spPr>
            <a:xfrm>
              <a:off x="7684297" y="-6824"/>
              <a:ext cx="4533104" cy="93345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1693488-2CFF-4A40-4C53-8E630117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b="11590"/>
          <a:stretch/>
        </p:blipFill>
        <p:spPr>
          <a:xfrm>
            <a:off x="-6824" y="1106013"/>
            <a:ext cx="12198824" cy="5751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EF8D0-0996-CDC8-9F27-3838CE35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202"/>
            <a:ext cx="10515600" cy="584675"/>
          </a:xfrm>
        </p:spPr>
        <p:txBody>
          <a:bodyPr/>
          <a:lstStyle>
            <a:lvl1pPr>
              <a:defRPr b="1"/>
            </a:lvl1pPr>
          </a:lstStyle>
          <a:p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title</a:t>
            </a:r>
            <a:r>
              <a:rPr lang="es-CO" noProof="0" dirty="0"/>
              <a:t> </a:t>
            </a:r>
            <a:r>
              <a:rPr lang="es-CO" noProof="0" dirty="0" err="1"/>
              <a:t>style</a:t>
            </a:r>
            <a:endParaRPr lang="es-C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A9E-5FAD-8520-0904-091CC9F1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CO" noProof="0" dirty="0" err="1"/>
              <a:t>Click</a:t>
            </a:r>
            <a:r>
              <a:rPr lang="es-CO" noProof="0" dirty="0"/>
              <a:t> </a:t>
            </a:r>
            <a:r>
              <a:rPr lang="es-CO" noProof="0" dirty="0" err="1"/>
              <a:t>to</a:t>
            </a:r>
            <a:r>
              <a:rPr lang="es-CO" noProof="0" dirty="0"/>
              <a:t> </a:t>
            </a:r>
            <a:r>
              <a:rPr lang="es-CO" noProof="0" dirty="0" err="1"/>
              <a:t>edit</a:t>
            </a:r>
            <a:r>
              <a:rPr lang="es-CO" noProof="0" dirty="0"/>
              <a:t> Master </a:t>
            </a:r>
            <a:r>
              <a:rPr lang="es-CO" noProof="0" dirty="0" err="1"/>
              <a:t>text</a:t>
            </a:r>
            <a:r>
              <a:rPr lang="es-CO" noProof="0" dirty="0"/>
              <a:t> </a:t>
            </a:r>
            <a:r>
              <a:rPr lang="es-CO" noProof="0" dirty="0" err="1"/>
              <a:t>styles</a:t>
            </a:r>
            <a:endParaRPr lang="es-CO" noProof="0" dirty="0"/>
          </a:p>
          <a:p>
            <a:pPr lvl="1"/>
            <a:r>
              <a:rPr lang="es-CO" noProof="0" dirty="0" err="1"/>
              <a:t>Second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2"/>
            <a:r>
              <a:rPr lang="es-CO" noProof="0" dirty="0" err="1"/>
              <a:t>Third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3"/>
            <a:r>
              <a:rPr lang="es-CO" noProof="0" dirty="0" err="1"/>
              <a:t>Fourth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  <a:p>
            <a:pPr lvl="4"/>
            <a:r>
              <a:rPr lang="es-CO" noProof="0" dirty="0" err="1"/>
              <a:t>Fifth</a:t>
            </a:r>
            <a:r>
              <a:rPr lang="es-CO" noProof="0" dirty="0"/>
              <a:t> </a:t>
            </a:r>
            <a:r>
              <a:rPr lang="es-CO" noProof="0" dirty="0" err="1"/>
              <a:t>level</a:t>
            </a:r>
            <a:endParaRPr lang="es-CO" noProof="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E3FC96-3D37-FA4D-B43D-35797C0B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BE1-6024-4E90-9832-18BDB8EA1D8C}" type="datetime1">
              <a:rPr lang="en-US" smtClean="0"/>
              <a:t>8/24/2022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AD2338-1DE7-62C1-D1CF-1BFFDF9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8C0F84-7336-B124-7137-A0CDB9F4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3AE914-5E49-7993-EE78-397F4FC87DAC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085-05F4-0292-5B77-AF8C8DD1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277A2-7101-2335-FBAB-28B48E41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1C91-9DC7-3539-8F4B-180CF2C3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1F05-CADC-469B-8373-C2FDF70CAFA0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C8016-8D9C-C729-AE69-0B8D6156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A7A6-291E-952C-ED07-4F01D2DB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950A-6163-2607-998D-4DE25272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33-2570-24AF-7806-A1C8F04B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B496A-A816-8DCE-A779-7C951AB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9404-8F33-5B48-BF62-D5843FA0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FBF7-404C-463F-937C-F909796BA08F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B4284-3201-FE80-F546-4ED405CD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FE93-BE89-1DAA-68F0-AF5DFD58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8F6A-9FF8-582A-1D13-F31652A9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46D4-58CA-92E4-C627-AE9B2E21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549C-94E0-4080-9DB1-28D0B86D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98532-3794-98C7-381F-737BA19D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5CBE-BDF9-04CB-E3F3-8FA515C85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844E5-424F-D60E-6ED8-F3A947D4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411-F095-4C2F-B069-A355760D0E45}" type="datetime1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186B-C577-EEC7-559A-14E70868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370C-561D-2399-7141-7C90DEE8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5BCA-48D1-95B4-5104-CCFC9F5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4FE-3748-C30D-6EEC-E931793E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E436C-797F-4287-AB4F-1452A540CBFB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FD54-3015-F466-8770-515BFEA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29EDE-A991-9575-799E-E5B08548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E691-8B8A-6B04-6C2E-302CAC07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A289-7EAA-4D00-894B-B391510825C0}" type="datetime1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CA3E4-75C2-CDE2-7BA9-2BDCF19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82ECE-CB02-0E14-5230-A351297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4C2-BAC6-8640-B27E-55F506FD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653-EB55-B2A7-7827-56DDE2BA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AD51-BF70-4107-EC30-6EE45E676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CFDA-6F5E-55D4-3698-5730C8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0BBF-648D-48C5-8056-54BFF3BD2744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47FE-B149-E9C5-1896-F2F2E0B8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D1D4-6897-ECAC-D79F-03B831E5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2CF8-3AEF-1699-057F-3888165D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72310-FF75-B290-BEBA-92760C1F0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01E3-155A-409E-FE98-00D049E7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0A51-8592-1557-BAF5-39F2F749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2239-5EBE-4DE8-8BCE-712B0FB810AB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3656-74E4-529A-9322-57A09FAD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1259-9FF1-9014-4A46-57BEFF3F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04F14-0F4D-1761-23A7-0859778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D369-F3FA-05E1-73A7-D17D0C8C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6FA3-68E2-074F-563C-2E09B5A9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3F231-7C5A-427A-ABFA-4E738457E692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7A5-DB2C-625B-F85D-8502B9035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6A13-D546-0DCF-8AF8-EF4094A9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7F2F-037C-4790-B45F-AA91BA32B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camer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.dev/packages/path_provid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7794D8-A9C0-B18F-33AC-12B6D126A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Diplomado en Desarrollo de 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5CA612-C04E-E85C-6E94-A5FFB6088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Parte V</a:t>
            </a:r>
          </a:p>
          <a:p>
            <a:r>
              <a:rPr lang="es-CO" dirty="0"/>
              <a:t>Programación Móvil Avanzada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Ruthford Jay / </a:t>
            </a:r>
            <a:r>
              <a:rPr lang="es-CO" dirty="0"/>
              <a:t>rjay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@uninorte.edu.co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2F573-FE4E-3923-1E35-7A418CF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Cámara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indent="0" algn="l">
              <a:spcBef>
                <a:spcPts val="0"/>
              </a:spcBef>
              <a:buNone/>
            </a:pPr>
            <a:r>
              <a:rPr lang="es-ES" sz="2400" b="1" dirty="0"/>
              <a:t>Usa un </a:t>
            </a:r>
            <a:r>
              <a:rPr lang="es-ES" sz="2400" b="1" dirty="0" err="1"/>
              <a:t>CameraPreview</a:t>
            </a:r>
            <a:r>
              <a:rPr lang="es-ES" sz="2400" b="1" dirty="0"/>
              <a:t> para mostrar el </a:t>
            </a:r>
            <a:r>
              <a:rPr lang="es-ES" sz="2400" b="1" dirty="0" err="1"/>
              <a:t>feed</a:t>
            </a:r>
            <a:r>
              <a:rPr lang="es-ES" sz="2400" b="1" dirty="0"/>
              <a:t> de la cámara</a:t>
            </a:r>
            <a:r>
              <a:rPr lang="es-ES" sz="2400" dirty="0"/>
              <a:t>: A continuación, se utiliza el widget </a:t>
            </a:r>
            <a:r>
              <a:rPr lang="es-ES" sz="2400" dirty="0" err="1"/>
              <a:t>CameraPreview</a:t>
            </a:r>
            <a:r>
              <a:rPr lang="es-ES" sz="2400" dirty="0"/>
              <a:t> del paquete camera para mostrar una vista previa del </a:t>
            </a:r>
            <a:r>
              <a:rPr lang="es-ES" sz="2400" dirty="0" err="1"/>
              <a:t>feed</a:t>
            </a:r>
            <a:r>
              <a:rPr lang="es-ES" sz="2400" dirty="0"/>
              <a:t> de la cámara. </a:t>
            </a:r>
          </a:p>
          <a:p>
            <a:pPr marL="176213" indent="0" algn="l">
              <a:spcBef>
                <a:spcPts val="0"/>
              </a:spcBef>
              <a:buNone/>
            </a:pPr>
            <a:endParaRPr lang="es-ES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4F3216-017D-1718-56E2-A005C9278D0C}"/>
              </a:ext>
            </a:extLst>
          </p:cNvPr>
          <p:cNvSpPr txBox="1"/>
          <p:nvPr/>
        </p:nvSpPr>
        <p:spPr>
          <a:xfrm>
            <a:off x="1022927" y="3160824"/>
            <a:ext cx="82894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FutureBuilder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future: _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initializeControllerFuture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snapshot.connectionState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ConnectionState.</a:t>
            </a:r>
            <a:r>
              <a:rPr lang="es-CO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CameraPreview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Center(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CircularProgressIndicator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906187-770C-3D48-0BCC-8D70A4119B99}"/>
              </a:ext>
            </a:extLst>
          </p:cNvPr>
          <p:cNvSpPr txBox="1"/>
          <p:nvPr/>
        </p:nvSpPr>
        <p:spPr>
          <a:xfrm>
            <a:off x="9116256" y="3093353"/>
            <a:ext cx="2780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Recuerda</a:t>
            </a:r>
            <a:r>
              <a:rPr lang="es-ES" sz="1400" dirty="0"/>
              <a:t>: Debes esperar hasta que el controlador haya terminado de inicializar antes de trabajar con la cámara. Por lo tanto, debes esperar a que el _</a:t>
            </a:r>
            <a:r>
              <a:rPr lang="es-ES" sz="1400" dirty="0" err="1"/>
              <a:t>initializeControllerFuture</a:t>
            </a:r>
            <a:r>
              <a:rPr lang="es-ES" sz="1400" dirty="0"/>
              <a:t> creado en el paso anterior se complete antes de mostrar una </a:t>
            </a:r>
            <a:r>
              <a:rPr lang="es-ES" sz="1400" dirty="0" err="1"/>
              <a:t>CameraPreview</a:t>
            </a:r>
            <a:r>
              <a:rPr lang="es-E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97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Cámara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indent="0" algn="l">
              <a:spcBef>
                <a:spcPts val="0"/>
              </a:spcBef>
              <a:buNone/>
            </a:pPr>
            <a:r>
              <a:rPr lang="es-ES" sz="2400" b="1" dirty="0"/>
              <a:t>Tomar una foto con el </a:t>
            </a:r>
            <a:r>
              <a:rPr lang="es-ES" sz="2400" b="1" dirty="0" err="1"/>
              <a:t>CameraController</a:t>
            </a:r>
            <a:r>
              <a:rPr lang="es-ES" sz="2400" dirty="0"/>
              <a:t>: También se puede usar el </a:t>
            </a:r>
            <a:r>
              <a:rPr lang="es-ES" sz="2400" i="1" dirty="0" err="1"/>
              <a:t>CameraController</a:t>
            </a:r>
            <a:r>
              <a:rPr lang="es-ES" sz="2400" dirty="0"/>
              <a:t> para tomar fotos usando el método </a:t>
            </a:r>
            <a:r>
              <a:rPr lang="es-ES" sz="2400" i="1" dirty="0" err="1"/>
              <a:t>takePicture</a:t>
            </a:r>
            <a:r>
              <a:rPr lang="es-ES" sz="2400" i="1" dirty="0"/>
              <a:t>()</a:t>
            </a:r>
            <a:r>
              <a:rPr lang="es-ES" sz="2400" dirty="0"/>
              <a:t>. En este ejemplo, se creará un </a:t>
            </a:r>
            <a:r>
              <a:rPr lang="es-ES" sz="2400" b="1" dirty="0" err="1"/>
              <a:t>FloatingActionButton</a:t>
            </a:r>
            <a:r>
              <a:rPr lang="es-ES" sz="2400" dirty="0"/>
              <a:t> que tome una foto usando el </a:t>
            </a:r>
            <a:r>
              <a:rPr lang="es-ES" sz="2400" i="1" dirty="0" err="1"/>
              <a:t>CameraController</a:t>
            </a:r>
            <a:r>
              <a:rPr lang="es-ES" sz="2400" dirty="0"/>
              <a:t> cuando un usuario toque el botón.</a:t>
            </a:r>
          </a:p>
          <a:p>
            <a:pPr marL="176213" indent="0" algn="l">
              <a:spcBef>
                <a:spcPts val="0"/>
              </a:spcBef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7814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EA02-8B06-440E-88E6-4EFA9AB01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Componente práctico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D3093-0D5A-4FB0-A2B3-F480A133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Aplicación demo de </a:t>
            </a:r>
            <a:r>
              <a:rPr lang="es-CO"/>
              <a:t>camara</a:t>
            </a:r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24B3E-9172-4AE6-B02E-7EAB8AF5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147F2F-037C-4790-B45F-AA91BA32B1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01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0DF0FE-6115-55AD-0E8E-5D03F1CA8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b="1" dirty="0"/>
              <a:t>Programación Móvil Avanzada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DEEA2D8-AB11-F126-01FD-8BA0701D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Cámara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E761-478D-4EB9-2342-DAC2B9F0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7F2F-037C-4790-B45F-AA91BA32B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Objetivos de la Sesión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 finalizar esta sesión estarás en capacidad de:</a:t>
            </a:r>
            <a:endParaRPr dirty="0"/>
          </a:p>
          <a:p>
            <a:pPr marL="228600" lvl="0" indent="-1016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 dirty="0"/>
              <a:t>Implementar una aplicación que acceda a las funcionalidad de la cámara en </a:t>
            </a:r>
            <a:r>
              <a:rPr lang="es-ES" dirty="0" err="1"/>
              <a:t>Flutter</a:t>
            </a:r>
            <a:r>
              <a:rPr lang="es-E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Cámara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Muchas aplicaciones requieren trabajar con las cámaras del dispositivo para tomar fotos y videos. </a:t>
            </a:r>
            <a:r>
              <a:rPr lang="es-ES" sz="2400" dirty="0" err="1"/>
              <a:t>Flutter</a:t>
            </a:r>
            <a:r>
              <a:rPr lang="es-ES" sz="2400" dirty="0"/>
              <a:t> proporciona el plugin </a:t>
            </a:r>
            <a:r>
              <a:rPr lang="es-ES" sz="2400" b="1" dirty="0"/>
              <a:t>camera</a:t>
            </a:r>
            <a:r>
              <a:rPr lang="es-ES" sz="2400" dirty="0"/>
              <a:t> para este propósito. 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El plugin </a:t>
            </a:r>
            <a:r>
              <a:rPr lang="es-ES" sz="2400" b="1" dirty="0"/>
              <a:t>camera</a:t>
            </a:r>
            <a:r>
              <a:rPr lang="es-ES" sz="2400" dirty="0"/>
              <a:t> proporciona herramientas para obtener una lista de las cámaras disponibles, mostrar una vista previa que viene de una cámara específica, y tomar fotos o vídeos.</a:t>
            </a:r>
          </a:p>
        </p:txBody>
      </p:sp>
    </p:spTree>
    <p:extLst>
      <p:ext uri="{BB962C8B-B14F-4D97-AF65-F5344CB8AC3E}">
        <p14:creationId xmlns:p14="http://schemas.microsoft.com/office/powerpoint/2010/main" val="369764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Cámara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Se demostrará cómo usar el plugin camera para mostrar una vista previa, tomar una foto y mostrarla.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895350" indent="-360363" algn="l">
              <a:spcBef>
                <a:spcPts val="0"/>
              </a:spcBef>
            </a:pPr>
            <a:r>
              <a:rPr lang="es-ES" sz="2400" dirty="0"/>
              <a:t>Añadir las dependencias necesarias</a:t>
            </a:r>
          </a:p>
          <a:p>
            <a:pPr marL="895350" indent="-360363" algn="l">
              <a:spcBef>
                <a:spcPts val="0"/>
              </a:spcBef>
            </a:pPr>
            <a:r>
              <a:rPr lang="es-ES" sz="2400" dirty="0"/>
              <a:t>Obtén una lista de las cámaras disponibles</a:t>
            </a:r>
          </a:p>
          <a:p>
            <a:pPr marL="895350" indent="-360363" algn="l">
              <a:spcBef>
                <a:spcPts val="0"/>
              </a:spcBef>
            </a:pPr>
            <a:r>
              <a:rPr lang="es-ES" sz="2400" dirty="0"/>
              <a:t>Crear e inicializar el </a:t>
            </a:r>
            <a:r>
              <a:rPr lang="es-ES" sz="2400" b="1" dirty="0" err="1"/>
              <a:t>CameraController</a:t>
            </a:r>
            <a:r>
              <a:rPr lang="es-ES" sz="2400" dirty="0"/>
              <a:t>.</a:t>
            </a:r>
          </a:p>
          <a:p>
            <a:pPr marL="895350" indent="-360363" algn="l">
              <a:spcBef>
                <a:spcPts val="0"/>
              </a:spcBef>
            </a:pPr>
            <a:r>
              <a:rPr lang="es-ES" sz="2400" dirty="0"/>
              <a:t>Usa un </a:t>
            </a:r>
            <a:r>
              <a:rPr lang="es-ES" sz="2400" b="1" dirty="0" err="1"/>
              <a:t>CameraPreview</a:t>
            </a:r>
            <a:r>
              <a:rPr lang="es-ES" sz="2400" dirty="0"/>
              <a:t> para mostrar el </a:t>
            </a:r>
            <a:r>
              <a:rPr lang="es-ES" sz="2400" dirty="0" err="1"/>
              <a:t>feed</a:t>
            </a:r>
            <a:r>
              <a:rPr lang="es-ES" sz="2400" dirty="0"/>
              <a:t> de la cámara.</a:t>
            </a:r>
          </a:p>
          <a:p>
            <a:pPr marL="895350" indent="-360363" algn="l">
              <a:spcBef>
                <a:spcPts val="0"/>
              </a:spcBef>
            </a:pPr>
            <a:r>
              <a:rPr lang="es-ES" sz="2400" dirty="0"/>
              <a:t>Toma una foto con el </a:t>
            </a:r>
            <a:r>
              <a:rPr lang="es-ES" sz="2400" b="1" dirty="0" err="1"/>
              <a:t>CameraController</a:t>
            </a:r>
            <a:r>
              <a:rPr lang="es-ES" sz="2400" dirty="0"/>
              <a:t>.</a:t>
            </a:r>
          </a:p>
          <a:p>
            <a:pPr marL="895350" indent="-360363" algn="l">
              <a:spcBef>
                <a:spcPts val="0"/>
              </a:spcBef>
            </a:pPr>
            <a:r>
              <a:rPr lang="es-ES" sz="2400" dirty="0"/>
              <a:t>Muestra la imagen con un widget </a:t>
            </a:r>
            <a:r>
              <a:rPr lang="es-ES" sz="2400" dirty="0" err="1"/>
              <a:t>Image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4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Cámara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Para implementar el proyecto se debe añadir la dependencia: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hlinkClick r:id="rId3"/>
              </a:rPr>
              <a:t>https://pub.dev/packages/camera</a:t>
            </a:r>
            <a:endParaRPr lang="es-ES" sz="2400" dirty="0"/>
          </a:p>
          <a:p>
            <a:pPr marL="176213" indent="0" algn="l">
              <a:spcBef>
                <a:spcPts val="0"/>
              </a:spcBef>
              <a:buNone/>
            </a:pPr>
            <a:endParaRPr lang="es-ES" sz="2400" dirty="0">
              <a:hlinkClick r:id="rId4"/>
            </a:endParaRPr>
          </a:p>
          <a:p>
            <a:pPr marL="176213" indent="0" algn="l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flutter pub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add camera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Cámara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A continuación, se puede obtener una lista de cámaras disponibles utilizando el complemento de cámara.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4F3216-017D-1718-56E2-A005C9278D0C}"/>
              </a:ext>
            </a:extLst>
          </p:cNvPr>
          <p:cNvSpPr txBox="1"/>
          <p:nvPr/>
        </p:nvSpPr>
        <p:spPr>
          <a:xfrm>
            <a:off x="1698001" y="3164421"/>
            <a:ext cx="87959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Asegurar que todos los complementos estén inicializados.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WidgetsFlutterBinding.ensureInitialized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Obtenga una lista de las cámaras disponibles en el dispositivo.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cameras = </a:t>
            </a:r>
            <a:r>
              <a:rPr lang="es-E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availableCameras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Obtenga una cámara específica de la lista de cámaras disponibles.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firstCamera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cameras.first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633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Cámara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/>
              <a:t>Crear e inicializar el </a:t>
            </a:r>
            <a:r>
              <a:rPr lang="es-ES" sz="2400" b="1" dirty="0" err="1"/>
              <a:t>CameraController</a:t>
            </a:r>
            <a:r>
              <a:rPr lang="es-ES" sz="2400" dirty="0"/>
              <a:t>: Una vez se tenga la cámara que se usará, deberás crear e inicializar un </a:t>
            </a:r>
            <a:r>
              <a:rPr lang="es-ES" sz="2400" i="1" dirty="0" err="1"/>
              <a:t>CameraController</a:t>
            </a:r>
            <a:r>
              <a:rPr lang="es-ES" sz="2400" dirty="0"/>
              <a:t>. Este proceso establece una conexión con la cámara del dispositivo que te permite controlar la cámara y mostrar una vista previa de la alimentación de la cámara. Para lograrlo:</a:t>
            </a:r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  <a:p>
            <a:pPr marL="895350" indent="-360363" algn="l">
              <a:spcBef>
                <a:spcPts val="0"/>
              </a:spcBef>
            </a:pPr>
            <a:r>
              <a:rPr lang="es-ES" sz="2400" dirty="0"/>
              <a:t>Crear un widget </a:t>
            </a:r>
            <a:r>
              <a:rPr lang="es-ES" sz="2400" b="1" dirty="0"/>
              <a:t>con estado </a:t>
            </a:r>
            <a:r>
              <a:rPr lang="es-ES" sz="2400" dirty="0"/>
              <a:t>con su respectiva clase de estado.</a:t>
            </a:r>
          </a:p>
          <a:p>
            <a:pPr marL="895350" indent="-360363" algn="l">
              <a:spcBef>
                <a:spcPts val="0"/>
              </a:spcBef>
            </a:pPr>
            <a:r>
              <a:rPr lang="es-ES" sz="2400" dirty="0"/>
              <a:t>Añadir una variable al estado para almacenar el </a:t>
            </a:r>
            <a:r>
              <a:rPr lang="es-ES" sz="2400" b="1" dirty="0" err="1"/>
              <a:t>CameraController</a:t>
            </a:r>
            <a:r>
              <a:rPr lang="es-ES" sz="2400" dirty="0"/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4F3216-017D-1718-56E2-A005C9278D0C}"/>
              </a:ext>
            </a:extLst>
          </p:cNvPr>
          <p:cNvSpPr txBox="1"/>
          <p:nvPr/>
        </p:nvSpPr>
        <p:spPr>
          <a:xfrm>
            <a:off x="3850834" y="4878786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late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CameraController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277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d508dc11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ES" dirty="0"/>
              <a:t>Cámara</a:t>
            </a:r>
            <a:endParaRPr dirty="0"/>
          </a:p>
        </p:txBody>
      </p:sp>
      <p:sp>
        <p:nvSpPr>
          <p:cNvPr id="108" name="Google Shape;108;g126d508dc11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4988" indent="-358775" algn="l">
              <a:spcBef>
                <a:spcPts val="0"/>
              </a:spcBef>
            </a:pPr>
            <a:r>
              <a:rPr lang="es-ES" sz="2400" dirty="0"/>
              <a:t>Añade una variable a la clase </a:t>
            </a:r>
            <a:r>
              <a:rPr lang="es-ES" sz="2400" dirty="0" err="1"/>
              <a:t>State</a:t>
            </a:r>
            <a:r>
              <a:rPr lang="es-ES" sz="2400" dirty="0"/>
              <a:t> para almacenar el Future devuelto desde </a:t>
            </a:r>
            <a:r>
              <a:rPr lang="es-ES" sz="2400" dirty="0" err="1"/>
              <a:t>CameraController.initialize</a:t>
            </a:r>
            <a:r>
              <a:rPr lang="es-ES" sz="2400" dirty="0"/>
              <a:t>()</a:t>
            </a:r>
          </a:p>
          <a:p>
            <a:pPr marL="534988" indent="-358775" algn="l">
              <a:spcBef>
                <a:spcPts val="0"/>
              </a:spcBef>
            </a:pPr>
            <a:r>
              <a:rPr lang="es-ES" sz="2400" dirty="0"/>
              <a:t>Crea e inicializar el controlador en el método </a:t>
            </a:r>
            <a:r>
              <a:rPr lang="es-ES" sz="2400" dirty="0" err="1"/>
              <a:t>initState</a:t>
            </a:r>
            <a:endParaRPr lang="es-ES" sz="2400" dirty="0"/>
          </a:p>
          <a:p>
            <a:pPr marL="534988" indent="-358775" algn="l">
              <a:spcBef>
                <a:spcPts val="0"/>
              </a:spcBef>
            </a:pPr>
            <a:endParaRPr lang="es-ES" sz="2400" dirty="0"/>
          </a:p>
          <a:p>
            <a:pPr marL="534988" indent="-358775" algn="l">
              <a:spcBef>
                <a:spcPts val="0"/>
              </a:spcBef>
            </a:pPr>
            <a:endParaRPr lang="es-ES" sz="2400" dirty="0"/>
          </a:p>
          <a:p>
            <a:pPr marL="534988" indent="-358775" algn="l">
              <a:spcBef>
                <a:spcPts val="0"/>
              </a:spcBef>
            </a:pPr>
            <a:endParaRPr lang="es-ES" sz="2400" dirty="0"/>
          </a:p>
          <a:p>
            <a:pPr marL="534988" indent="-358775" algn="l">
              <a:spcBef>
                <a:spcPts val="0"/>
              </a:spcBef>
            </a:pPr>
            <a:endParaRPr lang="es-ES" sz="2400" dirty="0"/>
          </a:p>
          <a:p>
            <a:pPr marL="534988" indent="-358775" algn="l">
              <a:spcBef>
                <a:spcPts val="0"/>
              </a:spcBef>
            </a:pPr>
            <a:endParaRPr lang="es-ES" sz="2400" dirty="0"/>
          </a:p>
          <a:p>
            <a:pPr marL="534988" indent="-358775" algn="l">
              <a:spcBef>
                <a:spcPts val="0"/>
              </a:spcBef>
            </a:pPr>
            <a:r>
              <a:rPr lang="es-ES" sz="2400" dirty="0"/>
              <a:t>Elimina el controlador en el método </a:t>
            </a:r>
            <a:r>
              <a:rPr lang="es-ES" sz="2400" dirty="0" err="1"/>
              <a:t>dispose</a:t>
            </a:r>
            <a:endParaRPr lang="es-ES" sz="2400" dirty="0"/>
          </a:p>
          <a:p>
            <a:pPr marL="176213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4F3216-017D-1718-56E2-A005C9278D0C}"/>
              </a:ext>
            </a:extLst>
          </p:cNvPr>
          <p:cNvSpPr txBox="1"/>
          <p:nvPr/>
        </p:nvSpPr>
        <p:spPr>
          <a:xfrm>
            <a:off x="1824638" y="3049987"/>
            <a:ext cx="8542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late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Future&lt;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_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initializeControllerFuture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s-C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Next, initialize the controller. This returns a Future.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initializeControllerFuture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controller.controller.initialize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F16102-EE61-0D76-0DEB-68261D7EC5BA}"/>
              </a:ext>
            </a:extLst>
          </p:cNvPr>
          <p:cNvSpPr txBox="1"/>
          <p:nvPr/>
        </p:nvSpPr>
        <p:spPr>
          <a:xfrm>
            <a:off x="1824638" y="5068132"/>
            <a:ext cx="4616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s-C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_controller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controller.dispose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s-CO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.dispose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358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568e36f6-313f-4d2f-b2e8-1666cf47c931">
      <UserInfo>
        <DisplayName/>
        <AccountId xsi:nil="true"/>
        <AccountType/>
      </UserInfo>
    </Owner>
    <Math_Settings xmlns="568e36f6-313f-4d2f-b2e8-1666cf47c931" xsi:nil="true"/>
    <Student_Groups xmlns="568e36f6-313f-4d2f-b2e8-1666cf47c931">
      <UserInfo>
        <DisplayName/>
        <AccountId xsi:nil="true"/>
        <AccountType/>
      </UserInfo>
    </Student_Groups>
    <AppVersion xmlns="568e36f6-313f-4d2f-b2e8-1666cf47c931" xsi:nil="true"/>
    <Invited_Students xmlns="568e36f6-313f-4d2f-b2e8-1666cf47c931" xsi:nil="true"/>
    <Teachers xmlns="568e36f6-313f-4d2f-b2e8-1666cf47c931">
      <UserInfo>
        <DisplayName/>
        <AccountId xsi:nil="true"/>
        <AccountType/>
      </UserInfo>
    </Teachers>
    <Students xmlns="568e36f6-313f-4d2f-b2e8-1666cf47c931">
      <UserInfo>
        <DisplayName/>
        <AccountId xsi:nil="true"/>
        <AccountType/>
      </UserInfo>
    </Students>
    <DefaultSectionNames xmlns="568e36f6-313f-4d2f-b2e8-1666cf47c931" xsi:nil="true"/>
    <TeamsChannelId xmlns="568e36f6-313f-4d2f-b2e8-1666cf47c931" xsi:nil="true"/>
    <FolderType xmlns="568e36f6-313f-4d2f-b2e8-1666cf47c931" xsi:nil="true"/>
    <CultureName xmlns="568e36f6-313f-4d2f-b2e8-1666cf47c931" xsi:nil="true"/>
    <Distribution_Groups xmlns="568e36f6-313f-4d2f-b2e8-1666cf47c931" xsi:nil="true"/>
    <Templates xmlns="568e36f6-313f-4d2f-b2e8-1666cf47c931" xsi:nil="true"/>
    <Self_Registration_Enabled xmlns="568e36f6-313f-4d2f-b2e8-1666cf47c931" xsi:nil="true"/>
    <Has_Teacher_Only_SectionGroup xmlns="568e36f6-313f-4d2f-b2e8-1666cf47c931" xsi:nil="true"/>
    <Is_Collaboration_Space_Locked xmlns="568e36f6-313f-4d2f-b2e8-1666cf47c931" xsi:nil="true"/>
    <Invited_Teachers xmlns="568e36f6-313f-4d2f-b2e8-1666cf47c931" xsi:nil="true"/>
    <IsNotebookLocked xmlns="568e36f6-313f-4d2f-b2e8-1666cf47c931" xsi:nil="true"/>
    <NotebookType xmlns="568e36f6-313f-4d2f-b2e8-1666cf47c931" xsi:nil="true"/>
    <LMS_Mappings xmlns="568e36f6-313f-4d2f-b2e8-1666cf47c9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E277408886A046BFB2162219A86422" ma:contentTypeVersion="34" ma:contentTypeDescription="Crear nuevo documento." ma:contentTypeScope="" ma:versionID="3568e5e10013a5161493cf8e558ef40d">
  <xsd:schema xmlns:xsd="http://www.w3.org/2001/XMLSchema" xmlns:xs="http://www.w3.org/2001/XMLSchema" xmlns:p="http://schemas.microsoft.com/office/2006/metadata/properties" xmlns:ns3="568e36f6-313f-4d2f-b2e8-1666cf47c931" xmlns:ns4="e2b3a53e-0d2b-4a77-be89-0249e9a1158a" targetNamespace="http://schemas.microsoft.com/office/2006/metadata/properties" ma:root="true" ma:fieldsID="a3cb9b14ff4a5c7c9f6d7e1501cfaeff" ns3:_="" ns4:_="">
    <xsd:import namespace="568e36f6-313f-4d2f-b2e8-1666cf47c931"/>
    <xsd:import namespace="e2b3a53e-0d2b-4a77-be89-0249e9a1158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e36f6-313f-4d2f-b2e8-1666cf47c9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3a53e-0d2b-4a77-be89-0249e9a1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DF51DD-24B4-42C3-8607-5970AAC6E51B}">
  <ds:schemaRefs>
    <ds:schemaRef ds:uri="http://schemas.microsoft.com/office/2006/documentManagement/types"/>
    <ds:schemaRef ds:uri="http://schemas.microsoft.com/office/infopath/2007/PartnerControls"/>
    <ds:schemaRef ds:uri="e2b3a53e-0d2b-4a77-be89-0249e9a1158a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568e36f6-313f-4d2f-b2e8-1666cf47c93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E7A9CD7-0101-4FCE-813F-8D1F51195D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22279D-EFCF-405F-A9E4-4471DF2F1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e36f6-313f-4d2f-b2e8-1666cf47c931"/>
    <ds:schemaRef ds:uri="e2b3a53e-0d2b-4a77-be89-0249e9a115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615</Words>
  <Application>Microsoft Office PowerPoint</Application>
  <PresentationFormat>Panorámica</PresentationFormat>
  <Paragraphs>81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Titillium Web</vt:lpstr>
      <vt:lpstr>Office Theme</vt:lpstr>
      <vt:lpstr>Diplomado en Desarrollo de Software</vt:lpstr>
      <vt:lpstr>Programación Móvil Avanzada</vt:lpstr>
      <vt:lpstr>Objetivos de la Sesión</vt:lpstr>
      <vt:lpstr>Cámara</vt:lpstr>
      <vt:lpstr>Cámara</vt:lpstr>
      <vt:lpstr>Cámara</vt:lpstr>
      <vt:lpstr>Cámara</vt:lpstr>
      <vt:lpstr>Cámara</vt:lpstr>
      <vt:lpstr>Cámara</vt:lpstr>
      <vt:lpstr>Cámara</vt:lpstr>
      <vt:lpstr>Cámara</vt:lpstr>
      <vt:lpstr>Componente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desarrollo de Software</dc:title>
  <dc:creator>Miguel Jimenez</dc:creator>
  <cp:lastModifiedBy>Ruthford Jay</cp:lastModifiedBy>
  <cp:revision>38</cp:revision>
  <dcterms:created xsi:type="dcterms:W3CDTF">2022-05-15T21:42:40Z</dcterms:created>
  <dcterms:modified xsi:type="dcterms:W3CDTF">2022-08-24T22:37:01Z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0x01010036E277408886A046BFB2162219A86422</vt:lpwstr>
  </property>
</Properties>
</file>