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0" r:id="rId5"/>
    <p:sldId id="261" r:id="rId6"/>
    <p:sldId id="263" r:id="rId7"/>
    <p:sldId id="291" r:id="rId8"/>
    <p:sldId id="312" r:id="rId9"/>
    <p:sldId id="318" r:id="rId10"/>
    <p:sldId id="313" r:id="rId11"/>
    <p:sldId id="314" r:id="rId12"/>
    <p:sldId id="311" r:id="rId13"/>
    <p:sldId id="315" r:id="rId14"/>
    <p:sldId id="316" r:id="rId15"/>
    <p:sldId id="31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tado Red" id="{1CBB6739-710A-440C-A6FB-1944BA60A4CF}">
          <p14:sldIdLst>
            <p14:sldId id="260"/>
            <p14:sldId id="261"/>
            <p14:sldId id="263"/>
            <p14:sldId id="291"/>
            <p14:sldId id="312"/>
            <p14:sldId id="318"/>
            <p14:sldId id="313"/>
            <p14:sldId id="314"/>
            <p14:sldId id="311"/>
            <p14:sldId id="315"/>
            <p14:sldId id="316"/>
            <p14:sldId id="31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5B7C8B-0754-DC42-74D5-E20C2236B85E}" name="Miguel Jimenez" initials="MJ" userId="Miguel Jimen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o Salazar Silva" userId="327538cd-b4f2-4ef4-915e-3c00562d4bf9" providerId="ADAL" clId="{B6A0F459-B5BE-4CFA-8143-494DF1BF41CB}"/>
    <pc:docChg chg="modSld">
      <pc:chgData name="Augusto Salazar Silva" userId="327538cd-b4f2-4ef4-915e-3c00562d4bf9" providerId="ADAL" clId="{B6A0F459-B5BE-4CFA-8143-494DF1BF41CB}" dt="2022-07-13T18:30:58.158" v="2" actId="20577"/>
      <pc:docMkLst>
        <pc:docMk/>
      </pc:docMkLst>
      <pc:sldChg chg="modSp">
        <pc:chgData name="Augusto Salazar Silva" userId="327538cd-b4f2-4ef4-915e-3c00562d4bf9" providerId="ADAL" clId="{B6A0F459-B5BE-4CFA-8143-494DF1BF41CB}" dt="2022-07-13T18:30:58.158" v="2" actId="20577"/>
        <pc:sldMkLst>
          <pc:docMk/>
          <pc:sldMk cId="180772742" sldId="261"/>
        </pc:sldMkLst>
        <pc:spChg chg="mod">
          <ac:chgData name="Augusto Salazar Silva" userId="327538cd-b4f2-4ef4-915e-3c00562d4bf9" providerId="ADAL" clId="{B6A0F459-B5BE-4CFA-8143-494DF1BF41CB}" dt="2022-07-13T18:30:58.158" v="2" actId="20577"/>
          <ac:spMkLst>
            <pc:docMk/>
            <pc:sldMk cId="180772742" sldId="261"/>
            <ac:spMk id="6" creationId="{7DEEA2D8-AB11-F126-01FD-8BA0701DF61B}"/>
          </ac:spMkLst>
        </pc:spChg>
      </pc:sldChg>
    </pc:docChg>
  </pc:docChgLst>
  <pc:docChgLst>
    <pc:chgData name="Augusto Salazar Silva" userId="327538cd-b4f2-4ef4-915e-3c00562d4bf9" providerId="ADAL" clId="{CE5ADADB-A25E-4F5E-B08D-34D97BCE65E3}"/>
    <pc:docChg chg="custSel addSld modSld">
      <pc:chgData name="Augusto Salazar Silva" userId="327538cd-b4f2-4ef4-915e-3c00562d4bf9" providerId="ADAL" clId="{CE5ADADB-A25E-4F5E-B08D-34D97BCE65E3}" dt="2022-06-24T22:21:43.109" v="349" actId="114"/>
      <pc:docMkLst>
        <pc:docMk/>
      </pc:docMkLst>
      <pc:sldChg chg="modSp add">
        <pc:chgData name="Augusto Salazar Silva" userId="327538cd-b4f2-4ef4-915e-3c00562d4bf9" providerId="ADAL" clId="{CE5ADADB-A25E-4F5E-B08D-34D97BCE65E3}" dt="2022-06-24T22:21:08.802" v="334" actId="790"/>
        <pc:sldMkLst>
          <pc:docMk/>
          <pc:sldMk cId="4146015812" sldId="280"/>
        </pc:sldMkLst>
        <pc:spChg chg="mod">
          <ac:chgData name="Augusto Salazar Silva" userId="327538cd-b4f2-4ef4-915e-3c00562d4bf9" providerId="ADAL" clId="{CE5ADADB-A25E-4F5E-B08D-34D97BCE65E3}" dt="2022-06-24T22:21:08.802" v="334" actId="790"/>
          <ac:spMkLst>
            <pc:docMk/>
            <pc:sldMk cId="4146015812" sldId="280"/>
            <ac:spMk id="2" creationId="{90D8EA02-8B06-440E-88E6-4EFA9AB01BFA}"/>
          </ac:spMkLst>
        </pc:spChg>
      </pc:sldChg>
      <pc:sldChg chg="modSp add">
        <pc:chgData name="Augusto Salazar Silva" userId="327538cd-b4f2-4ef4-915e-3c00562d4bf9" providerId="ADAL" clId="{CE5ADADB-A25E-4F5E-B08D-34D97BCE65E3}" dt="2022-06-24T22:21:43.109" v="349" actId="114"/>
        <pc:sldMkLst>
          <pc:docMk/>
          <pc:sldMk cId="1601187643" sldId="281"/>
        </pc:sldMkLst>
        <pc:spChg chg="mod">
          <ac:chgData name="Augusto Salazar Silva" userId="327538cd-b4f2-4ef4-915e-3c00562d4bf9" providerId="ADAL" clId="{CE5ADADB-A25E-4F5E-B08D-34D97BCE65E3}" dt="2022-06-24T22:21:16.976" v="335" actId="790"/>
          <ac:spMkLst>
            <pc:docMk/>
            <pc:sldMk cId="1601187643" sldId="281"/>
            <ac:spMk id="2" creationId="{A657ED75-AE8F-4DA8-9991-9A7E2853BCAC}"/>
          </ac:spMkLst>
        </pc:spChg>
        <pc:spChg chg="mod">
          <ac:chgData name="Augusto Salazar Silva" userId="327538cd-b4f2-4ef4-915e-3c00562d4bf9" providerId="ADAL" clId="{CE5ADADB-A25E-4F5E-B08D-34D97BCE65E3}" dt="2022-06-24T22:21:43.109" v="349" actId="114"/>
          <ac:spMkLst>
            <pc:docMk/>
            <pc:sldMk cId="1601187643" sldId="281"/>
            <ac:spMk id="3" creationId="{09D870DE-0C73-4D92-B669-757D263C1B74}"/>
          </ac:spMkLst>
        </pc:spChg>
      </pc:sldChg>
    </pc:docChg>
  </pc:docChgLst>
  <pc:docChgLst>
    <pc:chgData name="Augusto Salazar Silva" userId="327538cd-b4f2-4ef4-915e-3c00562d4bf9" providerId="ADAL" clId="{971BBEF4-ADC4-CD4E-A23B-8DC1A2EE845C}"/>
    <pc:docChg chg="custSel modSld">
      <pc:chgData name="Augusto Salazar Silva" userId="327538cd-b4f2-4ef4-915e-3c00562d4bf9" providerId="ADAL" clId="{971BBEF4-ADC4-CD4E-A23B-8DC1A2EE845C}" dt="2022-07-21T23:52:38.145" v="3" actId="478"/>
      <pc:docMkLst>
        <pc:docMk/>
      </pc:docMkLst>
      <pc:sldChg chg="modSp mod">
        <pc:chgData name="Augusto Salazar Silva" userId="327538cd-b4f2-4ef4-915e-3c00562d4bf9" providerId="ADAL" clId="{971BBEF4-ADC4-CD4E-A23B-8DC1A2EE845C}" dt="2022-07-21T23:38:08.520" v="2" actId="14100"/>
        <pc:sldMkLst>
          <pc:docMk/>
          <pc:sldMk cId="0" sldId="265"/>
        </pc:sldMkLst>
        <pc:graphicFrameChg chg="mod modGraphic">
          <ac:chgData name="Augusto Salazar Silva" userId="327538cd-b4f2-4ef4-915e-3c00562d4bf9" providerId="ADAL" clId="{971BBEF4-ADC4-CD4E-A23B-8DC1A2EE845C}" dt="2022-07-21T23:38:08.520" v="2" actId="14100"/>
          <ac:graphicFrameMkLst>
            <pc:docMk/>
            <pc:sldMk cId="0" sldId="265"/>
            <ac:graphicFrameMk id="130" creationId="{00000000-0000-0000-0000-000000000000}"/>
          </ac:graphicFrameMkLst>
        </pc:graphicFrameChg>
      </pc:sldChg>
      <pc:sldChg chg="delSp mod">
        <pc:chgData name="Augusto Salazar Silva" userId="327538cd-b4f2-4ef4-915e-3c00562d4bf9" providerId="ADAL" clId="{971BBEF4-ADC4-CD4E-A23B-8DC1A2EE845C}" dt="2022-07-21T23:52:38.145" v="3" actId="478"/>
        <pc:sldMkLst>
          <pc:docMk/>
          <pc:sldMk cId="0" sldId="268"/>
        </pc:sldMkLst>
        <pc:picChg chg="del">
          <ac:chgData name="Augusto Salazar Silva" userId="327538cd-b4f2-4ef4-915e-3c00562d4bf9" providerId="ADAL" clId="{971BBEF4-ADC4-CD4E-A23B-8DC1A2EE845C}" dt="2022-07-21T23:52:38.145" v="3" actId="478"/>
          <ac:picMkLst>
            <pc:docMk/>
            <pc:sldMk cId="0" sldId="268"/>
            <ac:picMk id="14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BAF3-1977-40BC-9788-6F739E2A6B9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E67E-BAAB-4888-B7FC-DC2352370E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02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05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04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5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07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94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66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64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45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A95-A613-2808-C488-C3D6976E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2FA9-DA63-C606-5DD3-B30BE6D1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40E6-46F3-405D-815B-CFE184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7785-6BDD-4141-B4C6-F061A3398E6A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8BA-39EE-C978-436E-99F00E3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E896-8DCA-BDFD-C193-6A7FA52A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D362E1-1326-1AA2-1796-C9934DB5B141}"/>
              </a:ext>
            </a:extLst>
          </p:cNvPr>
          <p:cNvGrpSpPr/>
          <p:nvPr userDrawn="1"/>
        </p:nvGrpSpPr>
        <p:grpSpPr>
          <a:xfrm>
            <a:off x="-6824" y="-6824"/>
            <a:ext cx="12224225" cy="1537970"/>
            <a:chOff x="-6824" y="-6824"/>
            <a:chExt cx="12224225" cy="1537970"/>
          </a:xfrm>
        </p:grpSpPr>
        <p:pic>
          <p:nvPicPr>
            <p:cNvPr id="11" name="image1.png">
              <a:extLst>
                <a:ext uri="{FF2B5EF4-FFF2-40B4-BE49-F238E27FC236}">
                  <a16:creationId xmlns:a16="http://schemas.microsoft.com/office/drawing/2014/main" id="{083D93E7-C6FE-DF98-B967-C13C0B81C4E8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62C457-8423-E51D-2075-573C0673C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A72A5-3C08-8B56-1CD1-A62AF939837E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CD0D-3D79-4611-82B9-6426D64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6B51-8D33-8F04-2C5C-D7B569B8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C59F-7DC2-B968-7C48-B8D8B3C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7A7-66FA-41DF-9B9E-B3E4D1ECE26D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1567-60B2-599B-6C93-1D465FA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EBED-784A-9C77-C8ED-162B0771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452C-8E29-C95F-A407-00E3E7AE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7782-1BC6-F5CD-53B1-A8112BA5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BEEE-5B42-E6CA-9293-4D65FF5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4F5-526A-4943-ADE4-B697F74001D2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794C-9A92-FAF5-693D-6BBF28E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29DC-8DBA-4EE2-EAF2-09FAF918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73DA23-D3AB-11F4-C96F-04ADFAC484B1}"/>
              </a:ext>
            </a:extLst>
          </p:cNvPr>
          <p:cNvGrpSpPr/>
          <p:nvPr userDrawn="1"/>
        </p:nvGrpSpPr>
        <p:grpSpPr>
          <a:xfrm>
            <a:off x="-6824" y="-6824"/>
            <a:ext cx="12224225" cy="1417595"/>
            <a:chOff x="-6824" y="-6824"/>
            <a:chExt cx="12224225" cy="1537970"/>
          </a:xfrm>
        </p:grpSpPr>
        <p:pic>
          <p:nvPicPr>
            <p:cNvPr id="8" name="image1.png">
              <a:extLst>
                <a:ext uri="{FF2B5EF4-FFF2-40B4-BE49-F238E27FC236}">
                  <a16:creationId xmlns:a16="http://schemas.microsoft.com/office/drawing/2014/main" id="{6273A6A1-74A3-E71E-48E5-B4C8903D19CC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F935A-4514-E314-2FD9-9A227DEAA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93488-2CFF-4A40-4C53-8E630117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b="11590"/>
          <a:stretch/>
        </p:blipFill>
        <p:spPr>
          <a:xfrm>
            <a:off x="-6824" y="1106013"/>
            <a:ext cx="12198824" cy="575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EF8D0-0996-CDC8-9F27-3838CE3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202"/>
            <a:ext cx="10515600" cy="584675"/>
          </a:xfrm>
        </p:spPr>
        <p:txBody>
          <a:bodyPr/>
          <a:lstStyle>
            <a:lvl1pPr>
              <a:defRPr b="1"/>
            </a:lvl1pPr>
          </a:lstStyle>
          <a:p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A9E-5FAD-8520-0904-091CC9F1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text</a:t>
            </a:r>
            <a:r>
              <a:rPr lang="es-CO" noProof="0" dirty="0"/>
              <a:t> </a:t>
            </a:r>
            <a:r>
              <a:rPr lang="es-CO" noProof="0" dirty="0" err="1"/>
              <a:t>styles</a:t>
            </a:r>
            <a:endParaRPr lang="es-CO" noProof="0" dirty="0"/>
          </a:p>
          <a:p>
            <a:pPr lvl="1"/>
            <a:r>
              <a:rPr lang="es-CO" noProof="0" dirty="0" err="1"/>
              <a:t>Second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2"/>
            <a:r>
              <a:rPr lang="es-CO" noProof="0" dirty="0" err="1"/>
              <a:t>Third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3"/>
            <a:r>
              <a:rPr lang="es-CO" noProof="0" dirty="0" err="1"/>
              <a:t>Fourth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4"/>
            <a:r>
              <a:rPr lang="es-CO" noProof="0" dirty="0" err="1"/>
              <a:t>Fifth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E3FC96-3D37-FA4D-B43D-35797C0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BE1-6024-4E90-9832-18BDB8EA1D8C}" type="datetime1">
              <a:rPr lang="en-US" smtClean="0"/>
              <a:t>8/23/2022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AD2338-1DE7-62C1-D1CF-1BFFDF9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8C0F84-7336-B124-7137-A0CDB9F4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AE914-5E49-7993-EE78-397F4FC87DA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085-05F4-0292-5B77-AF8C8DD1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277A2-7101-2335-FBAB-28B48E41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1C91-9DC7-3539-8F4B-180CF2C3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1F05-CADC-469B-8373-C2FDF70CAFA0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016-8D9C-C729-AE69-0B8D6156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7A6-291E-952C-ED07-4F01D2D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950A-6163-2607-998D-4DE25272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33-2570-24AF-7806-A1C8F04B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B496A-A816-8DCE-A779-7C951AB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404-8F33-5B48-BF62-D5843FA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FBF7-404C-463F-937C-F909796BA08F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4284-3201-FE80-F546-4ED405CD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E93-BE89-1DAA-68F0-AF5DFD58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F6A-9FF8-582A-1D13-F31652A9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46D4-58CA-92E4-C627-AE9B2E21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549C-94E0-4080-9DB1-28D0B86D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98532-3794-98C7-381F-737BA19D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5CBE-BDF9-04CB-E3F3-8FA515C8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44E5-424F-D60E-6ED8-F3A947D4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411-F095-4C2F-B069-A355760D0E45}" type="datetime1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186B-C577-EEC7-559A-14E70868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370C-561D-2399-7141-7C90DEE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BCA-48D1-95B4-5104-CCFC9F5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4FE-3748-C30D-6EEC-E931793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36C-797F-4287-AB4F-1452A540CBFB}" type="datetime1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FD54-3015-F466-8770-515BFEA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EDE-A991-9575-799E-E5B08548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E691-8B8A-6B04-6C2E-302CAC07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289-7EAA-4D00-894B-B391510825C0}" type="datetime1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CA3E4-75C2-CDE2-7BA9-2BDCF19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2ECE-CB02-0E14-5230-A351297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4C2-BAC6-8640-B27E-55F506F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653-EB55-B2A7-7827-56DDE2BA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AD51-BF70-4107-EC30-6EE45E67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CFDA-6F5E-55D4-3698-5730C8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0BBF-648D-48C5-8056-54BFF3BD2744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47FE-B149-E9C5-1896-F2F2E0B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D1D4-6897-ECAC-D79F-03B831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CF8-3AEF-1699-057F-3888165D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310-FF75-B290-BEBA-92760C1F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01E3-155A-409E-FE98-00D049E7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0A51-8592-1557-BAF5-39F2F749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239-5EBE-4DE8-8BCE-712B0FB810AB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3656-74E4-529A-9322-57A09FA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1259-9FF1-9014-4A46-57BEFF3F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04F14-0F4D-1761-23A7-0859778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D369-F3FA-05E1-73A7-D17D0C8C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6FA3-68E2-074F-563C-2E09B5A9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231-7C5A-427A-ABFA-4E738457E692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7A5-DB2C-625B-F85D-8502B903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6A13-D546-0DCF-8AF8-EF4094A9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permission_handl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geoloca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7794D8-A9C0-B18F-33AC-12B6D126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Diplomado en Desarrollo de 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5CA612-C04E-E85C-6E94-A5FFB608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Parte V</a:t>
            </a:r>
          </a:p>
          <a:p>
            <a:r>
              <a:rPr lang="es-CO" dirty="0"/>
              <a:t>Programación Móvil Avanzada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Ruthford Jay / </a:t>
            </a:r>
            <a:r>
              <a:rPr lang="es-CO" dirty="0"/>
              <a:t>rjay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@uninorte.edu.co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F573-FE4E-3923-1E35-7A418CF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Geolocalización</a:t>
            </a:r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Gracias a que anteriormente se solicitaron los permisos apropiados, en esta instancia solo es necesario solicitar la ubicación del usuario con el siguiente método asincrónico: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8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2800" dirty="0"/>
              <a:t>Este futuro permite acceder a la ubicación del usuario de forma sencilla y rápida, la cual puede ser usada para cualquier tipo de proceso, pero teniendo en cuenta que se considera que es </a:t>
            </a:r>
            <a:r>
              <a:rPr lang="es-ES" sz="2800" b="1" i="1" dirty="0"/>
              <a:t>información sensible</a:t>
            </a:r>
            <a:r>
              <a:rPr lang="es-ES" sz="2800" dirty="0"/>
              <a:t>, por lo cual se deben tomar las medidas necesarias para su seguridad. Si deseas acceder a un </a:t>
            </a:r>
            <a:r>
              <a:rPr lang="es-ES" sz="2800" dirty="0" err="1"/>
              <a:t>Stream</a:t>
            </a:r>
            <a:r>
              <a:rPr lang="es-ES" sz="2800" dirty="0"/>
              <a:t> también puedes hacerlo.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373A40-3A8B-A7E3-BECB-2A256B64F7C3}"/>
              </a:ext>
            </a:extLst>
          </p:cNvPr>
          <p:cNvSpPr txBox="1"/>
          <p:nvPr/>
        </p:nvSpPr>
        <p:spPr>
          <a:xfrm>
            <a:off x="2775219" y="3429000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Geolocator.getCurrentLocation</a:t>
            </a:r>
            <a:r>
              <a:rPr lang="es-C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6319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Geolocalización</a:t>
            </a:r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Para acceder a la ubicación de una forma diferente es posible hacerlo usando un </a:t>
            </a:r>
            <a:r>
              <a:rPr lang="es-ES" dirty="0" err="1"/>
              <a:t>Stream</a:t>
            </a:r>
            <a:r>
              <a:rPr lang="es-ES" dirty="0"/>
              <a:t>, una metodología anteriormente explicada.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8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8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2800" dirty="0"/>
              <a:t>El </a:t>
            </a:r>
            <a:r>
              <a:rPr lang="es-ES" sz="2800" dirty="0" err="1"/>
              <a:t>Stream</a:t>
            </a:r>
            <a:r>
              <a:rPr lang="es-ES" sz="2800" dirty="0"/>
              <a:t> permitirá escuchar por cambios en la ubicación del usuario, mediante la suscripción de </a:t>
            </a:r>
            <a:r>
              <a:rPr lang="es-ES" sz="2800" dirty="0" err="1"/>
              <a:t>listeners</a:t>
            </a:r>
            <a:r>
              <a:rPr lang="es-ES" sz="2800" dirty="0"/>
              <a:t>, así como dejar de escuchar estos cambios cuando sea necesario.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373A40-3A8B-A7E3-BECB-2A256B64F7C3}"/>
              </a:ext>
            </a:extLst>
          </p:cNvPr>
          <p:cNvSpPr txBox="1"/>
          <p:nvPr/>
        </p:nvSpPr>
        <p:spPr>
          <a:xfrm>
            <a:off x="2860178" y="3096552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Geolocator.getPositionStream</a:t>
            </a:r>
            <a:r>
              <a:rPr lang="es-C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2360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44;g10622288551_0_11">
            <a:extLst>
              <a:ext uri="{FF2B5EF4-FFF2-40B4-BE49-F238E27FC236}">
                <a16:creationId xmlns:a16="http://schemas.microsoft.com/office/drawing/2014/main" id="{D46109F8-E7A1-AACF-DA7F-0CF5D701439F}"/>
              </a:ext>
            </a:extLst>
          </p:cNvPr>
          <p:cNvSpPr/>
          <p:nvPr/>
        </p:nvSpPr>
        <p:spPr>
          <a:xfrm>
            <a:off x="7909748" y="3722441"/>
            <a:ext cx="840300" cy="6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Geolocalización</a:t>
            </a:r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Siguiendo la arquitectura que se ha trabajado desde un inicio (</a:t>
            </a:r>
            <a:r>
              <a:rPr lang="es-ES" dirty="0" err="1"/>
              <a:t>Clean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), el flujo de datos recomendado es el siguiente: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7B6757-A91B-9CFC-31AB-02FAAF8FD082}"/>
              </a:ext>
            </a:extLst>
          </p:cNvPr>
          <p:cNvSpPr txBox="1"/>
          <p:nvPr/>
        </p:nvSpPr>
        <p:spPr>
          <a:xfrm>
            <a:off x="838201" y="3057236"/>
            <a:ext cx="5719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360363">
              <a:buFont typeface="Arial" panose="020B0604020202020204" pitchFamily="34" charset="0"/>
              <a:buChar char="•"/>
            </a:pPr>
            <a:r>
              <a:rPr lang="es-ES" b="1" dirty="0" err="1"/>
              <a:t>Service</a:t>
            </a:r>
            <a:r>
              <a:rPr lang="es-ES" dirty="0"/>
              <a:t>: Contendrá el consumo directo del servicio de ubicación incluyendo futuros y </a:t>
            </a:r>
            <a:r>
              <a:rPr lang="es-ES" dirty="0" err="1"/>
              <a:t>streams</a:t>
            </a:r>
            <a:r>
              <a:rPr lang="es-ES" dirty="0"/>
              <a:t>.</a:t>
            </a:r>
          </a:p>
          <a:p>
            <a:pPr marL="720725" indent="-360363">
              <a:buFont typeface="Arial" panose="020B0604020202020204" pitchFamily="34" charset="0"/>
              <a:buChar char="•"/>
            </a:pPr>
            <a:r>
              <a:rPr lang="es-ES" b="1" dirty="0"/>
              <a:t>Use Cases</a:t>
            </a:r>
            <a:r>
              <a:rPr lang="es-ES" dirty="0"/>
              <a:t>: Establece métodos para acceder a las funcionalidades del servicio desde la capa de dominio.</a:t>
            </a:r>
          </a:p>
          <a:p>
            <a:pPr marL="720725" indent="-360363">
              <a:buFont typeface="Arial" panose="020B0604020202020204" pitchFamily="34" charset="0"/>
              <a:buChar char="•"/>
            </a:pPr>
            <a:r>
              <a:rPr lang="es-ES" b="1" dirty="0" err="1"/>
              <a:t>Controller</a:t>
            </a:r>
            <a:r>
              <a:rPr lang="es-ES" dirty="0"/>
              <a:t>: Dentro del controlador de estado haz uso los métodos creados en el caso de uso para su uso a su vez en </a:t>
            </a:r>
            <a:r>
              <a:rPr lang="es-ES" dirty="0" err="1"/>
              <a:t>ui</a:t>
            </a:r>
            <a:r>
              <a:rPr lang="es-ES" dirty="0"/>
              <a:t>.</a:t>
            </a:r>
          </a:p>
          <a:p>
            <a:pPr marL="720725" indent="-360363">
              <a:buFont typeface="Arial" panose="020B0604020202020204" pitchFamily="34" charset="0"/>
              <a:buChar char="•"/>
            </a:pPr>
            <a:r>
              <a:rPr lang="es-ES" b="1" dirty="0"/>
              <a:t>UI</a:t>
            </a:r>
            <a:r>
              <a:rPr lang="es-ES" dirty="0"/>
              <a:t>: Obtener el controlador inyectado </a:t>
            </a:r>
            <a:r>
              <a:rPr lang="es-ES" b="1" i="1" dirty="0"/>
              <a:t>(</a:t>
            </a:r>
            <a:r>
              <a:rPr lang="es-ES" b="1" i="1" dirty="0" err="1"/>
              <a:t>Get.find</a:t>
            </a:r>
            <a:r>
              <a:rPr lang="es-ES" b="1" i="1" dirty="0"/>
              <a:t>()) </a:t>
            </a:r>
            <a:r>
              <a:rPr lang="es-ES" dirty="0"/>
              <a:t>para utilizar los métodos que creaste anteriormente.</a:t>
            </a:r>
          </a:p>
          <a:p>
            <a:endParaRPr lang="es-CO" dirty="0"/>
          </a:p>
        </p:txBody>
      </p:sp>
      <p:sp>
        <p:nvSpPr>
          <p:cNvPr id="4" name="Google Shape;245;g10622288551_0_11">
            <a:extLst>
              <a:ext uri="{FF2B5EF4-FFF2-40B4-BE49-F238E27FC236}">
                <a16:creationId xmlns:a16="http://schemas.microsoft.com/office/drawing/2014/main" id="{2F428296-CA02-F612-EF25-308369C851F2}"/>
              </a:ext>
            </a:extLst>
          </p:cNvPr>
          <p:cNvSpPr/>
          <p:nvPr/>
        </p:nvSpPr>
        <p:spPr>
          <a:xfrm>
            <a:off x="9065837" y="3722479"/>
            <a:ext cx="937200" cy="6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6;g10622288551_0_11">
            <a:extLst>
              <a:ext uri="{FF2B5EF4-FFF2-40B4-BE49-F238E27FC236}">
                <a16:creationId xmlns:a16="http://schemas.microsoft.com/office/drawing/2014/main" id="{43B55674-9443-C52D-7569-F1D266B47CD3}"/>
              </a:ext>
            </a:extLst>
          </p:cNvPr>
          <p:cNvSpPr/>
          <p:nvPr/>
        </p:nvSpPr>
        <p:spPr>
          <a:xfrm>
            <a:off x="10404224" y="3722441"/>
            <a:ext cx="937200" cy="6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7;g10622288551_0_11">
            <a:extLst>
              <a:ext uri="{FF2B5EF4-FFF2-40B4-BE49-F238E27FC236}">
                <a16:creationId xmlns:a16="http://schemas.microsoft.com/office/drawing/2014/main" id="{9D8A0BF4-88C4-93A1-4716-1D257F675F04}"/>
              </a:ext>
            </a:extLst>
          </p:cNvPr>
          <p:cNvSpPr/>
          <p:nvPr/>
        </p:nvSpPr>
        <p:spPr>
          <a:xfrm>
            <a:off x="9065837" y="4726054"/>
            <a:ext cx="937200" cy="6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248;g10622288551_0_11">
            <a:extLst>
              <a:ext uri="{FF2B5EF4-FFF2-40B4-BE49-F238E27FC236}">
                <a16:creationId xmlns:a16="http://schemas.microsoft.com/office/drawing/2014/main" id="{3488FC3C-4EDD-6F12-8D31-81AEFD179C17}"/>
              </a:ext>
            </a:extLst>
          </p:cNvPr>
          <p:cNvCxnSpPr>
            <a:endCxn id="6" idx="1"/>
          </p:cNvCxnSpPr>
          <p:nvPr/>
        </p:nvCxnSpPr>
        <p:spPr>
          <a:xfrm>
            <a:off x="8321412" y="4340479"/>
            <a:ext cx="744300" cy="6945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oogle Shape;249;g10622288551_0_11">
            <a:extLst>
              <a:ext uri="{FF2B5EF4-FFF2-40B4-BE49-F238E27FC236}">
                <a16:creationId xmlns:a16="http://schemas.microsoft.com/office/drawing/2014/main" id="{4B66DDAB-9DEC-4071-F97B-53A89B2D36B2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10800000">
            <a:off x="9534437" y="4340554"/>
            <a:ext cx="0" cy="3855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oogle Shape;250;g10622288551_0_11">
            <a:extLst>
              <a:ext uri="{FF2B5EF4-FFF2-40B4-BE49-F238E27FC236}">
                <a16:creationId xmlns:a16="http://schemas.microsoft.com/office/drawing/2014/main" id="{CA683BF4-B7C5-3E64-1D95-AAE1BCCB71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0003037" y="4031479"/>
            <a:ext cx="4011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251;g10622288551_0_11">
            <a:extLst>
              <a:ext uri="{FF2B5EF4-FFF2-40B4-BE49-F238E27FC236}">
                <a16:creationId xmlns:a16="http://schemas.microsoft.com/office/drawing/2014/main" id="{8A43C155-7BCB-17EB-C08C-31463B4A1A13}"/>
              </a:ext>
            </a:extLst>
          </p:cNvPr>
          <p:cNvSpPr txBox="1"/>
          <p:nvPr/>
        </p:nvSpPr>
        <p:spPr>
          <a:xfrm>
            <a:off x="7909748" y="3723691"/>
            <a:ext cx="840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Gps Service</a:t>
            </a:r>
            <a:endParaRPr sz="1400" dirty="0"/>
          </a:p>
        </p:txBody>
      </p:sp>
      <p:sp>
        <p:nvSpPr>
          <p:cNvPr id="11" name="Google Shape;252;g10622288551_0_11">
            <a:extLst>
              <a:ext uri="{FF2B5EF4-FFF2-40B4-BE49-F238E27FC236}">
                <a16:creationId xmlns:a16="http://schemas.microsoft.com/office/drawing/2014/main" id="{C791EB68-B1BB-78BC-70C7-2A70BCB18855}"/>
              </a:ext>
            </a:extLst>
          </p:cNvPr>
          <p:cNvSpPr txBox="1"/>
          <p:nvPr/>
        </p:nvSpPr>
        <p:spPr>
          <a:xfrm>
            <a:off x="9114257" y="4726129"/>
            <a:ext cx="840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Use Cases</a:t>
            </a:r>
            <a:endParaRPr sz="1400" dirty="0"/>
          </a:p>
        </p:txBody>
      </p:sp>
      <p:sp>
        <p:nvSpPr>
          <p:cNvPr id="12" name="Google Shape;253;g10622288551_0_11">
            <a:extLst>
              <a:ext uri="{FF2B5EF4-FFF2-40B4-BE49-F238E27FC236}">
                <a16:creationId xmlns:a16="http://schemas.microsoft.com/office/drawing/2014/main" id="{8AB3095D-DFEC-6D07-A2CC-A8803A89102C}"/>
              </a:ext>
            </a:extLst>
          </p:cNvPr>
          <p:cNvSpPr txBox="1"/>
          <p:nvPr/>
        </p:nvSpPr>
        <p:spPr>
          <a:xfrm>
            <a:off x="9053399" y="3216154"/>
            <a:ext cx="962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Domain</a:t>
            </a:r>
            <a:endParaRPr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Google Shape;254;g10622288551_0_11">
            <a:extLst>
              <a:ext uri="{FF2B5EF4-FFF2-40B4-BE49-F238E27FC236}">
                <a16:creationId xmlns:a16="http://schemas.microsoft.com/office/drawing/2014/main" id="{D85B3F20-0BB7-6F45-85CD-DF231077CEB6}"/>
              </a:ext>
            </a:extLst>
          </p:cNvPr>
          <p:cNvSpPr txBox="1"/>
          <p:nvPr/>
        </p:nvSpPr>
        <p:spPr>
          <a:xfrm>
            <a:off x="10467755" y="3831341"/>
            <a:ext cx="81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UI</a:t>
            </a:r>
            <a:endParaRPr sz="1400" dirty="0"/>
          </a:p>
        </p:txBody>
      </p:sp>
      <p:sp>
        <p:nvSpPr>
          <p:cNvPr id="14" name="Google Shape;256;g10622288551_0_11">
            <a:extLst>
              <a:ext uri="{FF2B5EF4-FFF2-40B4-BE49-F238E27FC236}">
                <a16:creationId xmlns:a16="http://schemas.microsoft.com/office/drawing/2014/main" id="{D7E137FD-BF02-D2B6-3A6C-412BF6CFA660}"/>
              </a:ext>
            </a:extLst>
          </p:cNvPr>
          <p:cNvSpPr txBox="1"/>
          <p:nvPr/>
        </p:nvSpPr>
        <p:spPr>
          <a:xfrm>
            <a:off x="7848749" y="3216154"/>
            <a:ext cx="962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endParaRPr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Google Shape;257;g10622288551_0_11">
            <a:extLst>
              <a:ext uri="{FF2B5EF4-FFF2-40B4-BE49-F238E27FC236}">
                <a16:creationId xmlns:a16="http://schemas.microsoft.com/office/drawing/2014/main" id="{4C82C390-B315-5D10-13BA-BA246C1ACAD6}"/>
              </a:ext>
            </a:extLst>
          </p:cNvPr>
          <p:cNvSpPr txBox="1"/>
          <p:nvPr/>
        </p:nvSpPr>
        <p:spPr>
          <a:xfrm>
            <a:off x="10391699" y="3216154"/>
            <a:ext cx="962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UI</a:t>
            </a:r>
            <a:endParaRPr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Google Shape;258;g10622288551_0_11">
            <a:extLst>
              <a:ext uri="{FF2B5EF4-FFF2-40B4-BE49-F238E27FC236}">
                <a16:creationId xmlns:a16="http://schemas.microsoft.com/office/drawing/2014/main" id="{B93A86FC-C695-0E18-048D-974D70E0076D}"/>
              </a:ext>
            </a:extLst>
          </p:cNvPr>
          <p:cNvSpPr txBox="1"/>
          <p:nvPr/>
        </p:nvSpPr>
        <p:spPr>
          <a:xfrm>
            <a:off x="9053349" y="3831391"/>
            <a:ext cx="962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Controller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02473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A02-8B06-440E-88E6-4EFA9AB01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Componente práctico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3093-0D5A-4FB0-A2B3-F480A133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Aplicación demo </a:t>
            </a:r>
            <a:r>
              <a:rPr lang="es-CO"/>
              <a:t>de localización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4B3E-9172-4AE6-B02E-7EAB8AF5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147F2F-037C-4790-B45F-AA91BA32B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1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0DF0FE-6115-55AD-0E8E-5D03F1C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/>
              <a:t>Programación Móvil Avanzada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EEA2D8-AB11-F126-01FD-8BA0701D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Sensores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E761-478D-4EB9-2342-DAC2B9F0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Objetivos de la Sesión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 finalizar esta sesión estarás en capacidad de:</a:t>
            </a:r>
            <a:endParaRPr dirty="0"/>
          </a:p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Manejar los permisos del usuario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Acceder al sensor de GPS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Permisos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Tanto en Android como en IOS antes de poder acceder a cierto hardware del dispositivo tenemos que solicitar al usuario que nos conceda privilegios para poder obtener datos de ellos.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Esto ocurre, por ejemplo, si deseamos acceder a la localización o queremos acceder a la agenda de contactos o para poder acceder a la galería multimedia, </a:t>
            </a:r>
            <a:r>
              <a:rPr lang="es-ES" sz="2400" dirty="0" err="1"/>
              <a:t>etc</a:t>
            </a:r>
            <a:r>
              <a:rPr lang="es-ES" sz="2400" dirty="0"/>
              <a:t>…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Son permisos que el usuario nos debe de conceder y que en cualquier momento nos puede revocar, por tanto siempre que deseemos utilizar estos servicios tendremos que averiguar si disponemos de los permisos necesarios en ese momento.</a:t>
            </a:r>
          </a:p>
        </p:txBody>
      </p:sp>
    </p:spTree>
    <p:extLst>
      <p:ext uri="{BB962C8B-B14F-4D97-AF65-F5344CB8AC3E}">
        <p14:creationId xmlns:p14="http://schemas.microsoft.com/office/powerpoint/2010/main" val="369764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Permisos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Por supuesto, cada sistema operativo </a:t>
            </a:r>
            <a:r>
              <a:rPr lang="es-ES" sz="2400" dirty="0" err="1"/>
              <a:t>operativo</a:t>
            </a:r>
            <a:r>
              <a:rPr lang="es-ES" sz="2400" dirty="0"/>
              <a:t> trata esta concesión de permisos de una forma diferente y desde </a:t>
            </a:r>
            <a:r>
              <a:rPr lang="es-ES" sz="2400" dirty="0" err="1"/>
              <a:t>Flutter</a:t>
            </a:r>
            <a:r>
              <a:rPr lang="es-ES" sz="2400" dirty="0"/>
              <a:t>, por suerte, se  dispone  de un paquete que nos gestiona la petición de permisos para ambas plataformas de una forma única y homogénea, hablamos de </a:t>
            </a:r>
            <a:r>
              <a:rPr lang="es-ES" sz="2400" dirty="0" err="1"/>
              <a:t>Flutter</a:t>
            </a:r>
            <a:r>
              <a:rPr lang="es-ES" sz="2400" dirty="0"/>
              <a:t> </a:t>
            </a:r>
            <a:r>
              <a:rPr lang="es-ES" sz="2400" dirty="0" err="1"/>
              <a:t>Permission</a:t>
            </a:r>
            <a:r>
              <a:rPr lang="es-ES" sz="2400" dirty="0"/>
              <a:t> </a:t>
            </a:r>
            <a:r>
              <a:rPr lang="es-ES" sz="2400" dirty="0" err="1"/>
              <a:t>Handler</a:t>
            </a:r>
            <a:r>
              <a:rPr lang="es-ES" sz="2400" dirty="0"/>
              <a:t>.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hlinkClick r:id="rId3"/>
              </a:rPr>
              <a:t>https://pub.dev/packages/permission_handler</a:t>
            </a: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flutter pub add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permission_handler</a:t>
            </a: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1846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Permisos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En nuestro ejemplo vamos a solicitar tres permisos, estos serán: el acceso a la cámara, el acceso a los contactos y el acceso a la localización.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Para Android, los permisos se solicitan añadiéndoles en el archivo AndroidManifest.xml que está dentro del directorio de ficheros del proyecto Android.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…\{</a:t>
            </a:r>
            <a:r>
              <a:rPr lang="es-ES" sz="2000" dirty="0" err="1"/>
              <a:t>app_name</a:t>
            </a:r>
            <a:r>
              <a:rPr lang="es-ES" sz="2000" dirty="0"/>
              <a:t>}\android\app\src\main\AndroidManifest.xml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270AAB-6DD6-B6B7-7DAE-7760E5462B66}"/>
              </a:ext>
            </a:extLst>
          </p:cNvPr>
          <p:cNvSpPr txBox="1"/>
          <p:nvPr/>
        </p:nvSpPr>
        <p:spPr>
          <a:xfrm>
            <a:off x="1191452" y="4001294"/>
            <a:ext cx="98090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Permisos para localización --&gt;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lang="es-CO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permission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android.permission.ACCESS_FINE_LOCATION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lang="es-CO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permission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android.permission.ACCESS_COARSE_LOCATION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Permisos para  </a:t>
            </a:r>
            <a:r>
              <a:rPr lang="es-CO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camara</a:t>
            </a:r>
            <a:r>
              <a:rPr lang="es-C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lang="es-CO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permission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android.permission.CAMERA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Permisos para contactos --&gt;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lang="es-CO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permission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android.permission.READ_CONTACTS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lang="es-CO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permission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android.permission.WRITE_CONTACTS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lang="es-CO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permission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android.permission.GET_ACCOUNTS</a:t>
            </a:r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2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¿Cómo Solicitar un Permiso?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Ahora nos queda mediante código solicitar propiamente el permiso al usuario, y si este no nos lo ha concedido con anterioridad, le aparecerá una alerta indicando que necesitamos dicho permiso para que nos lo conceda.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Esto lo hacemos de esta forma: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Con esta línea de código estamos verificando que el permiso esté concedido, y si no lo está, se mostrará la alerta antes mencionada.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89093F-B8F7-A78C-D973-B9A9797248E5}"/>
              </a:ext>
            </a:extLst>
          </p:cNvPr>
          <p:cNvSpPr txBox="1"/>
          <p:nvPr/>
        </p:nvSpPr>
        <p:spPr>
          <a:xfrm>
            <a:off x="2711099" y="3539629"/>
            <a:ext cx="6769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Permission.camera.request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isGranted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Permiso concedido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74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¿Cómo Solicitar un Permiso?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Si lo que deseamos es verificar únicamente si el permiso está concedido entonces podemos utilizar la siguiente sentencia: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Y el status puede ser: </a:t>
            </a:r>
            <a:r>
              <a:rPr lang="es-ES" sz="2000" b="1" dirty="0" err="1"/>
              <a:t>undetermined</a:t>
            </a:r>
            <a:r>
              <a:rPr lang="es-ES" sz="2000" dirty="0"/>
              <a:t>, </a:t>
            </a:r>
            <a:r>
              <a:rPr lang="es-ES" sz="2000" b="1" dirty="0" err="1"/>
              <a:t>granted</a:t>
            </a:r>
            <a:r>
              <a:rPr lang="es-ES" sz="2000" dirty="0"/>
              <a:t>, </a:t>
            </a:r>
            <a:r>
              <a:rPr lang="es-ES" sz="2000" b="1" dirty="0" err="1"/>
              <a:t>denied</a:t>
            </a:r>
            <a:r>
              <a:rPr lang="es-ES" sz="2000" dirty="0"/>
              <a:t>, </a:t>
            </a:r>
            <a:r>
              <a:rPr lang="es-ES" sz="2000" b="1" dirty="0" err="1"/>
              <a:t>restricted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b="1" dirty="0" err="1"/>
              <a:t>permanentlyDenied</a:t>
            </a:r>
            <a:endParaRPr lang="es-ES" sz="2000" b="1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Si el usuario nos ha denegado un permiso, no podremos utilizar el recurso, pero podemos recordarle al usuario que dicho permiso es necesario para que la aplicación funcione o para que pueda mostrar determinado dato. Incluso podemos abrir la página de </a:t>
            </a:r>
            <a:r>
              <a:rPr lang="es-ES" sz="2000" dirty="0" err="1"/>
              <a:t>settings</a:t>
            </a:r>
            <a:r>
              <a:rPr lang="es-ES" sz="2000" dirty="0"/>
              <a:t> del terminal para que usuario vuelva a darnos el permiso si por lo que sea nos lo ha revocado.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Esto lo podríamos hacer de esta forma: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89093F-B8F7-A78C-D973-B9A9797248E5}"/>
              </a:ext>
            </a:extLst>
          </p:cNvPr>
          <p:cNvSpPr txBox="1"/>
          <p:nvPr/>
        </p:nvSpPr>
        <p:spPr>
          <a:xfrm>
            <a:off x="3535042" y="2505670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 = </a:t>
            </a: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Permission.camera.status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E890C-4BA7-F036-6EA8-26029AE8CFC3}"/>
              </a:ext>
            </a:extLst>
          </p:cNvPr>
          <p:cNvSpPr txBox="1"/>
          <p:nvPr/>
        </p:nvSpPr>
        <p:spPr>
          <a:xfrm>
            <a:off x="3198411" y="5133415"/>
            <a:ext cx="5795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Permission.camera.isPermanentlyDenied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openAppSettings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76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Geolocalización</a:t>
            </a:r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Para acceder a la ubicación del usuario haremos uso de la dependencia </a:t>
            </a:r>
            <a:r>
              <a:rPr lang="es-ES" dirty="0" err="1"/>
              <a:t>geolocator</a:t>
            </a:r>
            <a:r>
              <a:rPr lang="es-ES" dirty="0"/>
              <a:t>, la cual nos permitirá solicitar estos datos de manera independiente a la plataforma (iOS, Android).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>
                <a:hlinkClick r:id="rId3"/>
              </a:rPr>
              <a:t>https://pub.dev/packages/geolocator</a:t>
            </a: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flutter pub add geolocator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9649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568e36f6-313f-4d2f-b2e8-1666cf47c931">
      <UserInfo>
        <DisplayName/>
        <AccountId xsi:nil="true"/>
        <AccountType/>
      </UserInfo>
    </Owner>
    <Math_Settings xmlns="568e36f6-313f-4d2f-b2e8-1666cf47c931" xsi:nil="true"/>
    <Student_Groups xmlns="568e36f6-313f-4d2f-b2e8-1666cf47c931">
      <UserInfo>
        <DisplayName/>
        <AccountId xsi:nil="true"/>
        <AccountType/>
      </UserInfo>
    </Student_Groups>
    <AppVersion xmlns="568e36f6-313f-4d2f-b2e8-1666cf47c931" xsi:nil="true"/>
    <Invited_Students xmlns="568e36f6-313f-4d2f-b2e8-1666cf47c931" xsi:nil="true"/>
    <Teachers xmlns="568e36f6-313f-4d2f-b2e8-1666cf47c931">
      <UserInfo>
        <DisplayName/>
        <AccountId xsi:nil="true"/>
        <AccountType/>
      </UserInfo>
    </Teachers>
    <Students xmlns="568e36f6-313f-4d2f-b2e8-1666cf47c931">
      <UserInfo>
        <DisplayName/>
        <AccountId xsi:nil="true"/>
        <AccountType/>
      </UserInfo>
    </Students>
    <DefaultSectionNames xmlns="568e36f6-313f-4d2f-b2e8-1666cf47c931" xsi:nil="true"/>
    <TeamsChannelId xmlns="568e36f6-313f-4d2f-b2e8-1666cf47c931" xsi:nil="true"/>
    <FolderType xmlns="568e36f6-313f-4d2f-b2e8-1666cf47c931" xsi:nil="true"/>
    <CultureName xmlns="568e36f6-313f-4d2f-b2e8-1666cf47c931" xsi:nil="true"/>
    <Distribution_Groups xmlns="568e36f6-313f-4d2f-b2e8-1666cf47c931" xsi:nil="true"/>
    <Templates xmlns="568e36f6-313f-4d2f-b2e8-1666cf47c931" xsi:nil="true"/>
    <Self_Registration_Enabled xmlns="568e36f6-313f-4d2f-b2e8-1666cf47c931" xsi:nil="true"/>
    <Has_Teacher_Only_SectionGroup xmlns="568e36f6-313f-4d2f-b2e8-1666cf47c931" xsi:nil="true"/>
    <Is_Collaboration_Space_Locked xmlns="568e36f6-313f-4d2f-b2e8-1666cf47c931" xsi:nil="true"/>
    <Invited_Teachers xmlns="568e36f6-313f-4d2f-b2e8-1666cf47c931" xsi:nil="true"/>
    <IsNotebookLocked xmlns="568e36f6-313f-4d2f-b2e8-1666cf47c931" xsi:nil="true"/>
    <NotebookType xmlns="568e36f6-313f-4d2f-b2e8-1666cf47c931" xsi:nil="true"/>
    <LMS_Mappings xmlns="568e36f6-313f-4d2f-b2e8-1666cf47c93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E277408886A046BFB2162219A86422" ma:contentTypeVersion="34" ma:contentTypeDescription="Crear nuevo documento." ma:contentTypeScope="" ma:versionID="3568e5e10013a5161493cf8e558ef40d">
  <xsd:schema xmlns:xsd="http://www.w3.org/2001/XMLSchema" xmlns:xs="http://www.w3.org/2001/XMLSchema" xmlns:p="http://schemas.microsoft.com/office/2006/metadata/properties" xmlns:ns3="568e36f6-313f-4d2f-b2e8-1666cf47c931" xmlns:ns4="e2b3a53e-0d2b-4a77-be89-0249e9a1158a" targetNamespace="http://schemas.microsoft.com/office/2006/metadata/properties" ma:root="true" ma:fieldsID="a3cb9b14ff4a5c7c9f6d7e1501cfaeff" ns3:_="" ns4:_="">
    <xsd:import namespace="568e36f6-313f-4d2f-b2e8-1666cf47c931"/>
    <xsd:import namespace="e2b3a53e-0d2b-4a77-be89-0249e9a1158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e36f6-313f-4d2f-b2e8-1666cf47c9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3a53e-0d2b-4a77-be89-0249e9a1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DF51DD-24B4-42C3-8607-5970AAC6E51B}">
  <ds:schemaRefs>
    <ds:schemaRef ds:uri="http://schemas.microsoft.com/office/2006/documentManagement/types"/>
    <ds:schemaRef ds:uri="http://schemas.microsoft.com/office/infopath/2007/PartnerControls"/>
    <ds:schemaRef ds:uri="e2b3a53e-0d2b-4a77-be89-0249e9a1158a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568e36f6-313f-4d2f-b2e8-1666cf47c93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E22279D-EFCF-405F-A9E4-4471DF2F1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e36f6-313f-4d2f-b2e8-1666cf47c931"/>
    <ds:schemaRef ds:uri="e2b3a53e-0d2b-4a77-be89-0249e9a11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7A9CD7-0101-4FCE-813F-8D1F51195D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2072</TotalTime>
  <Words>942</Words>
  <Application>Microsoft Office PowerPoint</Application>
  <PresentationFormat>Panorámica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Titillium Web</vt:lpstr>
      <vt:lpstr>Office Theme</vt:lpstr>
      <vt:lpstr>Diplomado en Desarrollo de Software</vt:lpstr>
      <vt:lpstr>Programación Móvil Avanzada</vt:lpstr>
      <vt:lpstr>Objetivos de la Sesión</vt:lpstr>
      <vt:lpstr>Permisos</vt:lpstr>
      <vt:lpstr>Permisos</vt:lpstr>
      <vt:lpstr>Permisos</vt:lpstr>
      <vt:lpstr>¿Cómo Solicitar un Permiso?</vt:lpstr>
      <vt:lpstr>¿Cómo Solicitar un Permiso?</vt:lpstr>
      <vt:lpstr>Geolocalización</vt:lpstr>
      <vt:lpstr>Geolocalización</vt:lpstr>
      <vt:lpstr>Geolocalización</vt:lpstr>
      <vt:lpstr>Geolocalización</vt:lpstr>
      <vt:lpstr>Componente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desarrollo de Software</dc:title>
  <dc:creator>Miguel Jimenez</dc:creator>
  <cp:lastModifiedBy>Ruthford Jay</cp:lastModifiedBy>
  <cp:revision>36</cp:revision>
  <dcterms:created xsi:type="dcterms:W3CDTF">2022-05-15T21:42:40Z</dcterms:created>
  <dcterms:modified xsi:type="dcterms:W3CDTF">2022-08-23T23:35:01Z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0x01010036E277408886A046BFB2162219A86422</vt:lpwstr>
  </property>
</Properties>
</file>