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0" r:id="rId5"/>
    <p:sldId id="261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BB6739-710A-440C-A6FB-1944BA60A4CF}">
          <p14:sldIdLst>
            <p14:sldId id="260"/>
            <p14:sldId id="261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5B7C8B-0754-DC42-74D5-E20C2236B85E}" name="Miguel Jimenez" initials="MJ" userId="Miguel Jimene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4E2A3-0EFD-0843-832A-560D49DF95FF}" v="54" dt="2022-07-21T22:39:25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o Salazar Silva" userId="327538cd-b4f2-4ef4-915e-3c00562d4bf9" providerId="ADAL" clId="{AB64E2A3-0EFD-0843-832A-560D49DF95FF}"/>
    <pc:docChg chg="custSel addSld delSld modSld modSection">
      <pc:chgData name="Augusto Salazar Silva" userId="327538cd-b4f2-4ef4-915e-3c00562d4bf9" providerId="ADAL" clId="{AB64E2A3-0EFD-0843-832A-560D49DF95FF}" dt="2022-07-21T22:39:25.806" v="838" actId="120"/>
      <pc:docMkLst>
        <pc:docMk/>
      </pc:docMkLst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0" sldId="259"/>
        </pc:sldMkLst>
      </pc:sldChg>
      <pc:sldChg chg="modSp mod">
        <pc:chgData name="Augusto Salazar Silva" userId="327538cd-b4f2-4ef4-915e-3c00562d4bf9" providerId="ADAL" clId="{AB64E2A3-0EFD-0843-832A-560D49DF95FF}" dt="2022-07-21T22:17:36.438" v="33" actId="20577"/>
        <pc:sldMkLst>
          <pc:docMk/>
          <pc:sldMk cId="180772742" sldId="261"/>
        </pc:sldMkLst>
        <pc:spChg chg="mod">
          <ac:chgData name="Augusto Salazar Silva" userId="327538cd-b4f2-4ef4-915e-3c00562d4bf9" providerId="ADAL" clId="{AB64E2A3-0EFD-0843-832A-560D49DF95FF}" dt="2022-07-21T22:17:36.438" v="33" actId="20577"/>
          <ac:spMkLst>
            <pc:docMk/>
            <pc:sldMk cId="180772742" sldId="261"/>
            <ac:spMk id="6" creationId="{7DEEA2D8-AB11-F126-01FD-8BA0701DF61B}"/>
          </ac:spMkLst>
        </pc:spChg>
      </pc:sldChg>
      <pc:sldChg chg="addSp modSp mod">
        <pc:chgData name="Augusto Salazar Silva" userId="327538cd-b4f2-4ef4-915e-3c00562d4bf9" providerId="ADAL" clId="{AB64E2A3-0EFD-0843-832A-560D49DF95FF}" dt="2022-07-21T22:22:08.043" v="422" actId="1076"/>
        <pc:sldMkLst>
          <pc:docMk/>
          <pc:sldMk cId="0" sldId="263"/>
        </pc:sldMkLst>
        <pc:spChg chg="mod">
          <ac:chgData name="Augusto Salazar Silva" userId="327538cd-b4f2-4ef4-915e-3c00562d4bf9" providerId="ADAL" clId="{AB64E2A3-0EFD-0843-832A-560D49DF95FF}" dt="2022-07-21T22:17:54.393" v="54" actId="20577"/>
          <ac:spMkLst>
            <pc:docMk/>
            <pc:sldMk cId="0" sldId="263"/>
            <ac:spMk id="107" creationId="{00000000-0000-0000-0000-000000000000}"/>
          </ac:spMkLst>
        </pc:spChg>
        <pc:spChg chg="mod">
          <ac:chgData name="Augusto Salazar Silva" userId="327538cd-b4f2-4ef4-915e-3c00562d4bf9" providerId="ADAL" clId="{AB64E2A3-0EFD-0843-832A-560D49DF95FF}" dt="2022-07-21T22:21:53.976" v="417" actId="5793"/>
          <ac:spMkLst>
            <pc:docMk/>
            <pc:sldMk cId="0" sldId="263"/>
            <ac:spMk id="108" creationId="{00000000-0000-0000-0000-000000000000}"/>
          </ac:spMkLst>
        </pc:spChg>
        <pc:picChg chg="add mod">
          <ac:chgData name="Augusto Salazar Silva" userId="327538cd-b4f2-4ef4-915e-3c00562d4bf9" providerId="ADAL" clId="{AB64E2A3-0EFD-0843-832A-560D49DF95FF}" dt="2022-07-21T22:22:08.043" v="422" actId="1076"/>
          <ac:picMkLst>
            <pc:docMk/>
            <pc:sldMk cId="0" sldId="263"/>
            <ac:picMk id="1026" creationId="{6A43C5DC-B188-F780-6848-DE98DBA40CCC}"/>
          </ac:picMkLst>
        </pc:picChg>
      </pc:sldChg>
      <pc:sldChg chg="addSp modSp add del mod">
        <pc:chgData name="Augusto Salazar Silva" userId="327538cd-b4f2-4ef4-915e-3c00562d4bf9" providerId="ADAL" clId="{AB64E2A3-0EFD-0843-832A-560D49DF95FF}" dt="2022-07-21T22:30:22.619" v="441" actId="1076"/>
        <pc:sldMkLst>
          <pc:docMk/>
          <pc:sldMk cId="3727254082" sldId="264"/>
        </pc:sldMkLst>
        <pc:spChg chg="mod">
          <ac:chgData name="Augusto Salazar Silva" userId="327538cd-b4f2-4ef4-915e-3c00562d4bf9" providerId="ADAL" clId="{AB64E2A3-0EFD-0843-832A-560D49DF95FF}" dt="2022-07-21T22:22:15.216" v="425" actId="5793"/>
          <ac:spMkLst>
            <pc:docMk/>
            <pc:sldMk cId="3727254082" sldId="264"/>
            <ac:spMk id="108" creationId="{00000000-0000-0000-0000-000000000000}"/>
          </ac:spMkLst>
        </pc:spChg>
        <pc:picChg chg="add mod">
          <ac:chgData name="Augusto Salazar Silva" userId="327538cd-b4f2-4ef4-915e-3c00562d4bf9" providerId="ADAL" clId="{AB64E2A3-0EFD-0843-832A-560D49DF95FF}" dt="2022-07-21T22:30:22.619" v="441" actId="1076"/>
          <ac:picMkLst>
            <pc:docMk/>
            <pc:sldMk cId="3727254082" sldId="264"/>
            <ac:picMk id="3074" creationId="{3443997F-C1CE-9CA7-433B-D9D7FD0F279B}"/>
          </ac:picMkLst>
        </pc:picChg>
      </pc:sldChg>
      <pc:sldChg chg="addSp modSp add del mod">
        <pc:chgData name="Augusto Salazar Silva" userId="327538cd-b4f2-4ef4-915e-3c00562d4bf9" providerId="ADAL" clId="{AB64E2A3-0EFD-0843-832A-560D49DF95FF}" dt="2022-07-21T22:26:12.568" v="438" actId="1076"/>
        <pc:sldMkLst>
          <pc:docMk/>
          <pc:sldMk cId="2008261626" sldId="265"/>
        </pc:sldMkLst>
        <pc:spChg chg="mod">
          <ac:chgData name="Augusto Salazar Silva" userId="327538cd-b4f2-4ef4-915e-3c00562d4bf9" providerId="ADAL" clId="{AB64E2A3-0EFD-0843-832A-560D49DF95FF}" dt="2022-07-21T22:26:08.056" v="437" actId="313"/>
          <ac:spMkLst>
            <pc:docMk/>
            <pc:sldMk cId="2008261626" sldId="265"/>
            <ac:spMk id="108" creationId="{00000000-0000-0000-0000-000000000000}"/>
          </ac:spMkLst>
        </pc:spChg>
        <pc:picChg chg="add mod">
          <ac:chgData name="Augusto Salazar Silva" userId="327538cd-b4f2-4ef4-915e-3c00562d4bf9" providerId="ADAL" clId="{AB64E2A3-0EFD-0843-832A-560D49DF95FF}" dt="2022-07-21T22:26:12.568" v="438" actId="1076"/>
          <ac:picMkLst>
            <pc:docMk/>
            <pc:sldMk cId="2008261626" sldId="265"/>
            <ac:picMk id="2050" creationId="{526059E7-9C73-0627-304E-1FF1457EF3F3}"/>
          </ac:picMkLst>
        </pc:picChg>
      </pc:sldChg>
      <pc:sldChg chg="addSp modSp add del mod">
        <pc:chgData name="Augusto Salazar Silva" userId="327538cd-b4f2-4ef4-915e-3c00562d4bf9" providerId="ADAL" clId="{AB64E2A3-0EFD-0843-832A-560D49DF95FF}" dt="2022-07-21T22:31:20.161" v="448" actId="1076"/>
        <pc:sldMkLst>
          <pc:docMk/>
          <pc:sldMk cId="3885281116" sldId="266"/>
        </pc:sldMkLst>
        <pc:spChg chg="mod">
          <ac:chgData name="Augusto Salazar Silva" userId="327538cd-b4f2-4ef4-915e-3c00562d4bf9" providerId="ADAL" clId="{AB64E2A3-0EFD-0843-832A-560D49DF95FF}" dt="2022-07-21T22:31:13.426" v="446" actId="14100"/>
          <ac:spMkLst>
            <pc:docMk/>
            <pc:sldMk cId="3885281116" sldId="266"/>
            <ac:spMk id="108" creationId="{00000000-0000-0000-0000-000000000000}"/>
          </ac:spMkLst>
        </pc:spChg>
        <pc:picChg chg="add mod">
          <ac:chgData name="Augusto Salazar Silva" userId="327538cd-b4f2-4ef4-915e-3c00562d4bf9" providerId="ADAL" clId="{AB64E2A3-0EFD-0843-832A-560D49DF95FF}" dt="2022-07-21T22:31:20.161" v="448" actId="1076"/>
          <ac:picMkLst>
            <pc:docMk/>
            <pc:sldMk cId="3885281116" sldId="266"/>
            <ac:picMk id="4098" creationId="{A105E63A-A637-E2AF-5937-94AA1BC7AAE9}"/>
          </ac:picMkLst>
        </pc:picChg>
      </pc:sldChg>
      <pc:sldChg chg="addSp modSp add del mod">
        <pc:chgData name="Augusto Salazar Silva" userId="327538cd-b4f2-4ef4-915e-3c00562d4bf9" providerId="ADAL" clId="{AB64E2A3-0EFD-0843-832A-560D49DF95FF}" dt="2022-07-21T22:32:27.221" v="484" actId="1076"/>
        <pc:sldMkLst>
          <pc:docMk/>
          <pc:sldMk cId="1649675493" sldId="267"/>
        </pc:sldMkLst>
        <pc:spChg chg="mod">
          <ac:chgData name="Augusto Salazar Silva" userId="327538cd-b4f2-4ef4-915e-3c00562d4bf9" providerId="ADAL" clId="{AB64E2A3-0EFD-0843-832A-560D49DF95FF}" dt="2022-07-21T22:32:19.216" v="481" actId="313"/>
          <ac:spMkLst>
            <pc:docMk/>
            <pc:sldMk cId="1649675493" sldId="267"/>
            <ac:spMk id="108" creationId="{00000000-0000-0000-0000-000000000000}"/>
          </ac:spMkLst>
        </pc:spChg>
        <pc:picChg chg="add mod">
          <ac:chgData name="Augusto Salazar Silva" userId="327538cd-b4f2-4ef4-915e-3c00562d4bf9" providerId="ADAL" clId="{AB64E2A3-0EFD-0843-832A-560D49DF95FF}" dt="2022-07-21T22:32:27.221" v="484" actId="1076"/>
          <ac:picMkLst>
            <pc:docMk/>
            <pc:sldMk cId="1649675493" sldId="267"/>
            <ac:picMk id="5122" creationId="{A0596D13-19B6-86EB-7A64-1DEBB6412CF2}"/>
          </ac:picMkLst>
        </pc:picChg>
      </pc:sldChg>
      <pc:sldChg chg="addSp modSp add del mod">
        <pc:chgData name="Augusto Salazar Silva" userId="327538cd-b4f2-4ef4-915e-3c00562d4bf9" providerId="ADAL" clId="{AB64E2A3-0EFD-0843-832A-560D49DF95FF}" dt="2022-07-21T22:34:19.562" v="523" actId="1076"/>
        <pc:sldMkLst>
          <pc:docMk/>
          <pc:sldMk cId="918177493" sldId="268"/>
        </pc:sldMkLst>
        <pc:spChg chg="mod">
          <ac:chgData name="Augusto Salazar Silva" userId="327538cd-b4f2-4ef4-915e-3c00562d4bf9" providerId="ADAL" clId="{AB64E2A3-0EFD-0843-832A-560D49DF95FF}" dt="2022-07-21T22:33:15.988" v="520" actId="20577"/>
          <ac:spMkLst>
            <pc:docMk/>
            <pc:sldMk cId="918177493" sldId="268"/>
            <ac:spMk id="108" creationId="{00000000-0000-0000-0000-000000000000}"/>
          </ac:spMkLst>
        </pc:spChg>
        <pc:picChg chg="add mod">
          <ac:chgData name="Augusto Salazar Silva" userId="327538cd-b4f2-4ef4-915e-3c00562d4bf9" providerId="ADAL" clId="{AB64E2A3-0EFD-0843-832A-560D49DF95FF}" dt="2022-07-21T22:34:19.562" v="523" actId="1076"/>
          <ac:picMkLst>
            <pc:docMk/>
            <pc:sldMk cId="918177493" sldId="268"/>
            <ac:picMk id="6146" creationId="{5FF71097-9D8C-B69B-D5B1-CEF4DB345FEA}"/>
          </ac:picMkLst>
        </pc:picChg>
      </pc:sldChg>
      <pc:sldChg chg="modSp new mod">
        <pc:chgData name="Augusto Salazar Silva" userId="327538cd-b4f2-4ef4-915e-3c00562d4bf9" providerId="ADAL" clId="{AB64E2A3-0EFD-0843-832A-560D49DF95FF}" dt="2022-07-21T22:34:51.477" v="549" actId="20577"/>
        <pc:sldMkLst>
          <pc:docMk/>
          <pc:sldMk cId="3327377220" sldId="269"/>
        </pc:sldMkLst>
        <pc:spChg chg="mod">
          <ac:chgData name="Augusto Salazar Silva" userId="327538cd-b4f2-4ef4-915e-3c00562d4bf9" providerId="ADAL" clId="{AB64E2A3-0EFD-0843-832A-560D49DF95FF}" dt="2022-07-21T22:34:51.477" v="549" actId="20577"/>
          <ac:spMkLst>
            <pc:docMk/>
            <pc:sldMk cId="3327377220" sldId="269"/>
            <ac:spMk id="2" creationId="{1133266B-7A59-8064-BD11-B53320B2197B}"/>
          </ac:spMkLst>
        </pc:spChg>
      </pc:sldChg>
      <pc:sldChg chg="modSp new mod">
        <pc:chgData name="Augusto Salazar Silva" userId="327538cd-b4f2-4ef4-915e-3c00562d4bf9" providerId="ADAL" clId="{AB64E2A3-0EFD-0843-832A-560D49DF95FF}" dt="2022-07-21T22:36:46.131" v="785" actId="20577"/>
        <pc:sldMkLst>
          <pc:docMk/>
          <pc:sldMk cId="2382378071" sldId="270"/>
        </pc:sldMkLst>
        <pc:spChg chg="mod">
          <ac:chgData name="Augusto Salazar Silva" userId="327538cd-b4f2-4ef4-915e-3c00562d4bf9" providerId="ADAL" clId="{AB64E2A3-0EFD-0843-832A-560D49DF95FF}" dt="2022-07-21T22:35:07.992" v="569" actId="20577"/>
          <ac:spMkLst>
            <pc:docMk/>
            <pc:sldMk cId="2382378071" sldId="270"/>
            <ac:spMk id="2" creationId="{8D6B826F-4C1C-D8FF-BF4F-226F2240F181}"/>
          </ac:spMkLst>
        </pc:spChg>
        <pc:spChg chg="mod">
          <ac:chgData name="Augusto Salazar Silva" userId="327538cd-b4f2-4ef4-915e-3c00562d4bf9" providerId="ADAL" clId="{AB64E2A3-0EFD-0843-832A-560D49DF95FF}" dt="2022-07-21T22:36:46.131" v="785" actId="20577"/>
          <ac:spMkLst>
            <pc:docMk/>
            <pc:sldMk cId="2382378071" sldId="270"/>
            <ac:spMk id="3" creationId="{7DFF565D-30C6-26BC-7CD1-00F347FB93AA}"/>
          </ac:spMkLst>
        </pc:spChg>
      </pc:sldChg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2058730116" sldId="271"/>
        </pc:sldMkLst>
        <pc:spChg chg="mod">
          <ac:chgData name="Augusto Salazar Silva" userId="327538cd-b4f2-4ef4-915e-3c00562d4bf9" providerId="ADAL" clId="{AB64E2A3-0EFD-0843-832A-560D49DF95FF}" dt="2022-07-21T22:37:07.828" v="795" actId="20577"/>
          <ac:spMkLst>
            <pc:docMk/>
            <pc:sldMk cId="2058730116" sldId="271"/>
            <ac:spMk id="2" creationId="{53AE5C67-8193-F66A-5134-97072204EEB9}"/>
          </ac:spMkLst>
        </pc:spChg>
        <pc:spChg chg="mod">
          <ac:chgData name="Augusto Salazar Silva" userId="327538cd-b4f2-4ef4-915e-3c00562d4bf9" providerId="ADAL" clId="{AB64E2A3-0EFD-0843-832A-560D49DF95FF}" dt="2022-07-21T22:39:25.806" v="838" actId="120"/>
          <ac:spMkLst>
            <pc:docMk/>
            <pc:sldMk cId="2058730116" sldId="271"/>
            <ac:spMk id="3" creationId="{31012A1B-4128-0B6A-C799-9177F24D6A53}"/>
          </ac:spMkLst>
        </pc:spChg>
      </pc:sldChg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0" sldId="272"/>
        </pc:sldMkLst>
      </pc:sldChg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0" sldId="273"/>
        </pc:sldMkLst>
      </pc:sldChg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0" sldId="274"/>
        </pc:sldMkLst>
      </pc:sldChg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0" sldId="275"/>
        </pc:sldMkLst>
      </pc:sldChg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0" sldId="276"/>
        </pc:sldMkLst>
      </pc:sldChg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0" sldId="277"/>
        </pc:sldMkLst>
      </pc:sldChg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0" sldId="278"/>
        </pc:sldMkLst>
      </pc:sldChg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0" sldId="279"/>
        </pc:sldMkLst>
      </pc:sldChg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4146015812" sldId="280"/>
        </pc:sldMkLst>
      </pc:sldChg>
      <pc:sldChg chg="del">
        <pc:chgData name="Augusto Salazar Silva" userId="327538cd-b4f2-4ef4-915e-3c00562d4bf9" providerId="ADAL" clId="{AB64E2A3-0EFD-0843-832A-560D49DF95FF}" dt="2022-07-21T22:20:30.087" v="410" actId="2696"/>
        <pc:sldMkLst>
          <pc:docMk/>
          <pc:sldMk cId="1601187643" sldId="281"/>
        </pc:sldMkLst>
      </pc:sldChg>
    </pc:docChg>
  </pc:docChgLst>
  <pc:docChgLst>
    <pc:chgData name="Augusto Salazar Silva" userId="327538cd-b4f2-4ef4-915e-3c00562d4bf9" providerId="ADAL" clId="{B6A0F459-B5BE-4CFA-8143-494DF1BF41CB}"/>
    <pc:docChg chg="modSld">
      <pc:chgData name="Augusto Salazar Silva" userId="327538cd-b4f2-4ef4-915e-3c00562d4bf9" providerId="ADAL" clId="{B6A0F459-B5BE-4CFA-8143-494DF1BF41CB}" dt="2022-07-13T18:30:58.158" v="2" actId="20577"/>
      <pc:docMkLst>
        <pc:docMk/>
      </pc:docMkLst>
      <pc:sldChg chg="modSp">
        <pc:chgData name="Augusto Salazar Silva" userId="327538cd-b4f2-4ef4-915e-3c00562d4bf9" providerId="ADAL" clId="{B6A0F459-B5BE-4CFA-8143-494DF1BF41CB}" dt="2022-07-13T18:30:58.158" v="2" actId="20577"/>
        <pc:sldMkLst>
          <pc:docMk/>
          <pc:sldMk cId="180772742" sldId="261"/>
        </pc:sldMkLst>
        <pc:spChg chg="mod">
          <ac:chgData name="Augusto Salazar Silva" userId="327538cd-b4f2-4ef4-915e-3c00562d4bf9" providerId="ADAL" clId="{B6A0F459-B5BE-4CFA-8143-494DF1BF41CB}" dt="2022-07-13T18:30:58.158" v="2" actId="20577"/>
          <ac:spMkLst>
            <pc:docMk/>
            <pc:sldMk cId="180772742" sldId="261"/>
            <ac:spMk id="6" creationId="{7DEEA2D8-AB11-F126-01FD-8BA0701DF61B}"/>
          </ac:spMkLst>
        </pc:spChg>
      </pc:sldChg>
    </pc:docChg>
  </pc:docChgLst>
  <pc:docChgLst>
    <pc:chgData name="Augusto Salazar Silva" userId="327538cd-b4f2-4ef4-915e-3c00562d4bf9" providerId="ADAL" clId="{CE5ADADB-A25E-4F5E-B08D-34D97BCE65E3}"/>
    <pc:docChg chg="custSel addSld modSld">
      <pc:chgData name="Augusto Salazar Silva" userId="327538cd-b4f2-4ef4-915e-3c00562d4bf9" providerId="ADAL" clId="{CE5ADADB-A25E-4F5E-B08D-34D97BCE65E3}" dt="2022-06-24T22:21:43.109" v="349" actId="114"/>
      <pc:docMkLst>
        <pc:docMk/>
      </pc:docMkLst>
      <pc:sldChg chg="modSp add">
        <pc:chgData name="Augusto Salazar Silva" userId="327538cd-b4f2-4ef4-915e-3c00562d4bf9" providerId="ADAL" clId="{CE5ADADB-A25E-4F5E-B08D-34D97BCE65E3}" dt="2022-06-24T22:21:08.802" v="334" actId="790"/>
        <pc:sldMkLst>
          <pc:docMk/>
          <pc:sldMk cId="4146015812" sldId="280"/>
        </pc:sldMkLst>
        <pc:spChg chg="mod">
          <ac:chgData name="Augusto Salazar Silva" userId="327538cd-b4f2-4ef4-915e-3c00562d4bf9" providerId="ADAL" clId="{CE5ADADB-A25E-4F5E-B08D-34D97BCE65E3}" dt="2022-06-24T22:21:08.802" v="334" actId="790"/>
          <ac:spMkLst>
            <pc:docMk/>
            <pc:sldMk cId="4146015812" sldId="280"/>
            <ac:spMk id="2" creationId="{90D8EA02-8B06-440E-88E6-4EFA9AB01BFA}"/>
          </ac:spMkLst>
        </pc:spChg>
      </pc:sldChg>
      <pc:sldChg chg="modSp add">
        <pc:chgData name="Augusto Salazar Silva" userId="327538cd-b4f2-4ef4-915e-3c00562d4bf9" providerId="ADAL" clId="{CE5ADADB-A25E-4F5E-B08D-34D97BCE65E3}" dt="2022-06-24T22:21:43.109" v="349" actId="114"/>
        <pc:sldMkLst>
          <pc:docMk/>
          <pc:sldMk cId="1601187643" sldId="281"/>
        </pc:sldMkLst>
        <pc:spChg chg="mod">
          <ac:chgData name="Augusto Salazar Silva" userId="327538cd-b4f2-4ef4-915e-3c00562d4bf9" providerId="ADAL" clId="{CE5ADADB-A25E-4F5E-B08D-34D97BCE65E3}" dt="2022-06-24T22:21:16.976" v="335" actId="790"/>
          <ac:spMkLst>
            <pc:docMk/>
            <pc:sldMk cId="1601187643" sldId="281"/>
            <ac:spMk id="2" creationId="{A657ED75-AE8F-4DA8-9991-9A7E2853BCAC}"/>
          </ac:spMkLst>
        </pc:spChg>
        <pc:spChg chg="mod">
          <ac:chgData name="Augusto Salazar Silva" userId="327538cd-b4f2-4ef4-915e-3c00562d4bf9" providerId="ADAL" clId="{CE5ADADB-A25E-4F5E-B08D-34D97BCE65E3}" dt="2022-06-24T22:21:43.109" v="349" actId="114"/>
          <ac:spMkLst>
            <pc:docMk/>
            <pc:sldMk cId="1601187643" sldId="281"/>
            <ac:spMk id="3" creationId="{09D870DE-0C73-4D92-B669-757D263C1B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BAF3-1977-40BC-9788-6F739E2A6B9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E67E-BAAB-4888-B7FC-DC2352370E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FA95-A613-2808-C488-C3D6976E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B2FA9-DA63-C606-5DD3-B30BE6D1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40E6-46F3-405D-815B-CFE184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7785-6BDD-4141-B4C6-F061A3398E6A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C8BA-39EE-C978-436E-99F00E3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E896-8DCA-BDFD-C193-6A7FA52A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D362E1-1326-1AA2-1796-C9934DB5B141}"/>
              </a:ext>
            </a:extLst>
          </p:cNvPr>
          <p:cNvGrpSpPr/>
          <p:nvPr userDrawn="1"/>
        </p:nvGrpSpPr>
        <p:grpSpPr>
          <a:xfrm>
            <a:off x="-6824" y="-6824"/>
            <a:ext cx="12224225" cy="1537970"/>
            <a:chOff x="-6824" y="-6824"/>
            <a:chExt cx="12224225" cy="1537970"/>
          </a:xfrm>
        </p:grpSpPr>
        <p:pic>
          <p:nvPicPr>
            <p:cNvPr id="11" name="image1.png">
              <a:extLst>
                <a:ext uri="{FF2B5EF4-FFF2-40B4-BE49-F238E27FC236}">
                  <a16:creationId xmlns:a16="http://schemas.microsoft.com/office/drawing/2014/main" id="{083D93E7-C6FE-DF98-B967-C13C0B81C4E8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62C457-8423-E51D-2075-573C0673C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A72A5-3C08-8B56-1CD1-A62AF939837E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CD0D-3D79-4611-82B9-6426D644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6B51-8D33-8F04-2C5C-D7B569B8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C59F-7DC2-B968-7C48-B8D8B3C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7A7-66FA-41DF-9B9E-B3E4D1ECE26D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1567-60B2-599B-6C93-1D465FA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EBED-784A-9C77-C8ED-162B0771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452C-8E29-C95F-A407-00E3E7AED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7782-1BC6-F5CD-53B1-A8112BA5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BEEE-5B42-E6CA-9293-4D65FF5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64F5-526A-4943-ADE4-B697F74001D2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794C-9A92-FAF5-693D-6BBF28EA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29DC-8DBA-4EE2-EAF2-09FAF918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73DA23-D3AB-11F4-C96F-04ADFAC484B1}"/>
              </a:ext>
            </a:extLst>
          </p:cNvPr>
          <p:cNvGrpSpPr/>
          <p:nvPr userDrawn="1"/>
        </p:nvGrpSpPr>
        <p:grpSpPr>
          <a:xfrm>
            <a:off x="-6824" y="-6824"/>
            <a:ext cx="12224225" cy="1417595"/>
            <a:chOff x="-6824" y="-6824"/>
            <a:chExt cx="12224225" cy="1537970"/>
          </a:xfrm>
        </p:grpSpPr>
        <p:pic>
          <p:nvPicPr>
            <p:cNvPr id="8" name="image1.png">
              <a:extLst>
                <a:ext uri="{FF2B5EF4-FFF2-40B4-BE49-F238E27FC236}">
                  <a16:creationId xmlns:a16="http://schemas.microsoft.com/office/drawing/2014/main" id="{6273A6A1-74A3-E71E-48E5-B4C8903D19CC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7F935A-4514-E314-2FD9-9A227DEAA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93488-2CFF-4A40-4C53-8E630117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b="11590"/>
          <a:stretch/>
        </p:blipFill>
        <p:spPr>
          <a:xfrm>
            <a:off x="-6824" y="1106013"/>
            <a:ext cx="12198824" cy="5751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EF8D0-0996-CDC8-9F27-3838CE35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202"/>
            <a:ext cx="10515600" cy="584675"/>
          </a:xfrm>
        </p:spPr>
        <p:txBody>
          <a:bodyPr/>
          <a:lstStyle>
            <a:lvl1pPr>
              <a:defRPr b="1"/>
            </a:lvl1pPr>
          </a:lstStyle>
          <a:p>
            <a:r>
              <a:rPr lang="es-CO" noProof="0" err="1"/>
              <a:t>Click</a:t>
            </a:r>
            <a:r>
              <a:rPr lang="es-CO" noProof="0"/>
              <a:t> </a:t>
            </a:r>
            <a:r>
              <a:rPr lang="es-CO" noProof="0" err="1"/>
              <a:t>to</a:t>
            </a:r>
            <a:r>
              <a:rPr lang="es-CO" noProof="0"/>
              <a:t> </a:t>
            </a:r>
            <a:r>
              <a:rPr lang="es-CO" noProof="0" err="1"/>
              <a:t>edit</a:t>
            </a:r>
            <a:r>
              <a:rPr lang="es-CO" noProof="0"/>
              <a:t> Master </a:t>
            </a:r>
            <a:r>
              <a:rPr lang="es-CO" noProof="0" err="1"/>
              <a:t>title</a:t>
            </a:r>
            <a:r>
              <a:rPr lang="es-CO" noProof="0"/>
              <a:t> </a:t>
            </a:r>
            <a:r>
              <a:rPr lang="es-CO" noProof="0" err="1"/>
              <a:t>style</a:t>
            </a:r>
            <a:endParaRPr lang="es-C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A9E-5FAD-8520-0904-091CC9F1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CO" noProof="0" err="1"/>
              <a:t>Click</a:t>
            </a:r>
            <a:r>
              <a:rPr lang="es-CO" noProof="0"/>
              <a:t> </a:t>
            </a:r>
            <a:r>
              <a:rPr lang="es-CO" noProof="0" err="1"/>
              <a:t>to</a:t>
            </a:r>
            <a:r>
              <a:rPr lang="es-CO" noProof="0"/>
              <a:t> </a:t>
            </a:r>
            <a:r>
              <a:rPr lang="es-CO" noProof="0" err="1"/>
              <a:t>edit</a:t>
            </a:r>
            <a:r>
              <a:rPr lang="es-CO" noProof="0"/>
              <a:t> Master </a:t>
            </a:r>
            <a:r>
              <a:rPr lang="es-CO" noProof="0" err="1"/>
              <a:t>text</a:t>
            </a:r>
            <a:r>
              <a:rPr lang="es-CO" noProof="0"/>
              <a:t> </a:t>
            </a:r>
            <a:r>
              <a:rPr lang="es-CO" noProof="0" err="1"/>
              <a:t>styles</a:t>
            </a:r>
            <a:endParaRPr lang="es-CO" noProof="0"/>
          </a:p>
          <a:p>
            <a:pPr lvl="1"/>
            <a:r>
              <a:rPr lang="es-CO" noProof="0" err="1"/>
              <a:t>Second</a:t>
            </a:r>
            <a:r>
              <a:rPr lang="es-CO" noProof="0"/>
              <a:t> </a:t>
            </a:r>
            <a:r>
              <a:rPr lang="es-CO" noProof="0" err="1"/>
              <a:t>level</a:t>
            </a:r>
            <a:endParaRPr lang="es-CO" noProof="0"/>
          </a:p>
          <a:p>
            <a:pPr lvl="2"/>
            <a:r>
              <a:rPr lang="es-CO" noProof="0" err="1"/>
              <a:t>Third</a:t>
            </a:r>
            <a:r>
              <a:rPr lang="es-CO" noProof="0"/>
              <a:t> </a:t>
            </a:r>
            <a:r>
              <a:rPr lang="es-CO" noProof="0" err="1"/>
              <a:t>level</a:t>
            </a:r>
            <a:endParaRPr lang="es-CO" noProof="0"/>
          </a:p>
          <a:p>
            <a:pPr lvl="3"/>
            <a:r>
              <a:rPr lang="es-CO" noProof="0" err="1"/>
              <a:t>Fourth</a:t>
            </a:r>
            <a:r>
              <a:rPr lang="es-CO" noProof="0"/>
              <a:t> </a:t>
            </a:r>
            <a:r>
              <a:rPr lang="es-CO" noProof="0" err="1"/>
              <a:t>level</a:t>
            </a:r>
            <a:endParaRPr lang="es-CO" noProof="0"/>
          </a:p>
          <a:p>
            <a:pPr lvl="4"/>
            <a:r>
              <a:rPr lang="es-CO" noProof="0" err="1"/>
              <a:t>Fifth</a:t>
            </a:r>
            <a:r>
              <a:rPr lang="es-CO" noProof="0"/>
              <a:t> </a:t>
            </a:r>
            <a:r>
              <a:rPr lang="es-CO" noProof="0" err="1"/>
              <a:t>level</a:t>
            </a:r>
            <a:endParaRPr lang="es-CO" noProof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E3FC96-3D37-FA4D-B43D-35797C0B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BE1-6024-4E90-9832-18BDB8EA1D8C}" type="datetime1">
              <a:rPr lang="en-US" smtClean="0"/>
              <a:t>8/10/2022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AD2338-1DE7-62C1-D1CF-1BFFDF9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8C0F84-7336-B124-7137-A0CDB9F4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3AE914-5E49-7993-EE78-397F4FC87DA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085-05F4-0292-5B77-AF8C8DD1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277A2-7101-2335-FBAB-28B48E41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1C91-9DC7-3539-8F4B-180CF2C3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1F05-CADC-469B-8373-C2FDF70CAFA0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8016-8D9C-C729-AE69-0B8D6156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A7A6-291E-952C-ED07-4F01D2DB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950A-6163-2607-998D-4DE25272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33-2570-24AF-7806-A1C8F04B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B496A-A816-8DCE-A779-7C951AB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9404-8F33-5B48-BF62-D5843FA0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FBF7-404C-463F-937C-F909796BA08F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B4284-3201-FE80-F546-4ED405CD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FE93-BE89-1DAA-68F0-AF5DFD58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8F6A-9FF8-582A-1D13-F31652A9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846D4-58CA-92E4-C627-AE9B2E21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549C-94E0-4080-9DB1-28D0B86D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98532-3794-98C7-381F-737BA19D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5CBE-BDF9-04CB-E3F3-8FA515C85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844E5-424F-D60E-6ED8-F3A947D4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411-F095-4C2F-B069-A355760D0E45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186B-C577-EEC7-559A-14E70868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370C-561D-2399-7141-7C90DEE8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BCA-48D1-95B4-5104-CCFC9F5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944FE-3748-C30D-6EEC-E931793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36C-797F-4287-AB4F-1452A540CBFB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CFD54-3015-F466-8770-515BFEA4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29EDE-A991-9575-799E-E5B08548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E691-8B8A-6B04-6C2E-302CAC07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289-7EAA-4D00-894B-B391510825C0}" type="datetime1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CA3E4-75C2-CDE2-7BA9-2BDCF19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2ECE-CB02-0E14-5230-A351297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4C2-BAC6-8640-B27E-55F506F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653-EB55-B2A7-7827-56DDE2BA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AD51-BF70-4107-EC30-6EE45E67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CFDA-6F5E-55D4-3698-5730C8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0BBF-648D-48C5-8056-54BFF3BD2744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47FE-B149-E9C5-1896-F2F2E0B8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D1D4-6897-ECAC-D79F-03B831E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CF8-3AEF-1699-057F-3888165D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2310-FF75-B290-BEBA-92760C1F0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01E3-155A-409E-FE98-00D049E7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0A51-8592-1557-BAF5-39F2F749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239-5EBE-4DE8-8BCE-712B0FB810AB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43656-74E4-529A-9322-57A09FA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1259-9FF1-9014-4A46-57BEFF3F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04F14-0F4D-1761-23A7-0859778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D369-F3FA-05E1-73A7-D17D0C8C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6FA3-68E2-074F-563C-2E09B5A9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F231-7C5A-427A-ABFA-4E738457E692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97A5-DB2C-625B-F85D-8502B9035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6A13-D546-0DCF-8AF8-EF4094A9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pad.dev/" TargetMode="External"/><Relationship Id="rId7" Type="http://schemas.openxmlformats.org/officeDocument/2006/relationships/hyperlink" Target="https://www.youtube.com/channel/UCJm7i4g4z7ZGcJA_HKHLCVw" TargetMode="External"/><Relationship Id="rId2" Type="http://schemas.openxmlformats.org/officeDocument/2006/relationships/hyperlink" Target="https://github.com/root4j/Flutter20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FlutterMapp" TargetMode="External"/><Relationship Id="rId5" Type="http://schemas.openxmlformats.org/officeDocument/2006/relationships/hyperlink" Target="https://www.youtube.com/channel/UCwXdFgeE9KYzlDdR7TG9cMw" TargetMode="External"/><Relationship Id="rId4" Type="http://schemas.openxmlformats.org/officeDocument/2006/relationships/hyperlink" Target="https://console.firebase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7794D8-A9C0-B18F-33AC-12B6D126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Diplomado en Desarrollo de Software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5CA612-C04E-E85C-6E94-A5FFB6088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Parte V</a:t>
            </a:r>
          </a:p>
          <a:p>
            <a:r>
              <a:rPr lang="es-CO" dirty="0"/>
              <a:t>Programación Móvil Avanzada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Ruthford Jay / </a:t>
            </a:r>
            <a:r>
              <a:rPr lang="es-CO" dirty="0"/>
              <a:t>rjay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@uninorte.edu.co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F573-FE4E-3923-1E35-7A418CF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0DF0FE-6115-55AD-0E8E-5D03F1C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/>
              <a:t>Programación Móvil Avanzada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EEA2D8-AB11-F126-01FD-8BA0701DF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Introducción al curso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EE761-478D-4EB9-2342-DAC2B9F0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266B-7A59-8064-BD11-B53320B21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/>
              <a:t>¿Qué vamos a ver?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14277-A637-7DF6-8A03-2A5C41914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C9D9D-0E2C-7F21-32D0-786DDCBF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826F-4C1C-D8FF-BF4F-226F2240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Programa del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565D-30C6-26BC-7CD1-00F347FB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Detección del Estado de Red</a:t>
            </a:r>
          </a:p>
          <a:p>
            <a:r>
              <a:rPr lang="es-ES" dirty="0"/>
              <a:t>Notificaciones</a:t>
            </a:r>
          </a:p>
          <a:p>
            <a:r>
              <a:rPr lang="es-ES" dirty="0"/>
              <a:t>Tareas en Segundo Plano</a:t>
            </a:r>
          </a:p>
          <a:p>
            <a:r>
              <a:rPr lang="es-ES" dirty="0" err="1"/>
              <a:t>Backend</a:t>
            </a:r>
            <a:r>
              <a:rPr lang="es-ES" dirty="0"/>
              <a:t> con </a:t>
            </a:r>
            <a:r>
              <a:rPr lang="es-ES" dirty="0" err="1"/>
              <a:t>Firebase</a:t>
            </a:r>
            <a:endParaRPr lang="es-ES" dirty="0"/>
          </a:p>
          <a:p>
            <a:r>
              <a:rPr lang="es-ES" dirty="0"/>
              <a:t>Manejo de permisos, localización y cámara</a:t>
            </a:r>
          </a:p>
          <a:p>
            <a:r>
              <a:rPr lang="es-ES" dirty="0"/>
              <a:t>DevOps </a:t>
            </a:r>
            <a:r>
              <a:rPr lang="es-ES"/>
              <a:t>y Pruebas</a:t>
            </a:r>
            <a:endParaRPr lang="es-ES" dirty="0"/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FA4A1-AB8A-8BD7-1846-A61CAAB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7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5C67-8193-F66A-5134-97072204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Recursos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2A1B-4128-0B6A-C799-9177F24D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/>
              <a:t>Diapositivas y Repositorio</a:t>
            </a:r>
          </a:p>
          <a:p>
            <a:pPr marL="0" indent="0">
              <a:buNone/>
            </a:pPr>
            <a:r>
              <a:rPr lang="es-ES_tradnl" dirty="0">
                <a:hlinkClick r:id="rId2"/>
              </a:rPr>
              <a:t>https://github.com/root4j/Flutter2022</a:t>
            </a:r>
            <a:endParaRPr lang="es-ES_tradnl" dirty="0"/>
          </a:p>
          <a:p>
            <a:pPr marL="0" indent="0" algn="l">
              <a:buNone/>
            </a:pPr>
            <a:endParaRPr lang="es-ES_tradnl" dirty="0"/>
          </a:p>
          <a:p>
            <a:pPr marL="0" indent="0" algn="l">
              <a:buNone/>
            </a:pPr>
            <a:r>
              <a:rPr lang="es-ES_tradnl" dirty="0" err="1"/>
              <a:t>URLs</a:t>
            </a:r>
            <a:endParaRPr lang="es-ES_tradnl" dirty="0"/>
          </a:p>
          <a:p>
            <a:pPr marL="0" indent="0" algn="l">
              <a:buNone/>
            </a:pPr>
            <a:r>
              <a:rPr lang="es-ES_tradnl" dirty="0">
                <a:hlinkClick r:id="rId3"/>
              </a:rPr>
              <a:t>https://dartpad.dev/</a:t>
            </a:r>
            <a:endParaRPr lang="es-ES_tradnl" dirty="0"/>
          </a:p>
          <a:p>
            <a:pPr marL="0" indent="0" algn="l">
              <a:buNone/>
            </a:pPr>
            <a:r>
              <a:rPr lang="es-ES_tradnl" dirty="0">
                <a:hlinkClick r:id="rId4"/>
              </a:rPr>
              <a:t>https://console.firebase.google.com/</a:t>
            </a:r>
            <a:endParaRPr lang="es-ES_tradnl" dirty="0"/>
          </a:p>
          <a:p>
            <a:pPr marL="0" indent="0" algn="l">
              <a:buNone/>
            </a:pPr>
            <a:r>
              <a:rPr lang="es-ES_tradnl" dirty="0">
                <a:hlinkClick r:id="rId5"/>
              </a:rPr>
              <a:t>https://www.youtube.com/channel/UCwXdFgeE9KYzlDdR7TG9cMw</a:t>
            </a:r>
            <a:endParaRPr lang="es-ES_tradnl" dirty="0"/>
          </a:p>
          <a:p>
            <a:pPr marL="0" indent="0" algn="l">
              <a:buNone/>
            </a:pPr>
            <a:r>
              <a:rPr lang="es-ES_tradnl" dirty="0">
                <a:hlinkClick r:id="rId6"/>
              </a:rPr>
              <a:t>https://www.youtube.com/c/FlutterMapp</a:t>
            </a:r>
            <a:endParaRPr lang="es-ES_tradnl" dirty="0"/>
          </a:p>
          <a:p>
            <a:pPr marL="0" indent="0" algn="l">
              <a:buNone/>
            </a:pPr>
            <a:r>
              <a:rPr lang="es-ES_tradnl" dirty="0">
                <a:hlinkClick r:id="rId7"/>
              </a:rPr>
              <a:t>https://www.youtube.com/channel/UCJm7i4g4z7ZGcJA_HKHLCVw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2D7DD-7CF4-C9F6-15E3-412A9950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568e36f6-313f-4d2f-b2e8-1666cf47c931">
      <UserInfo>
        <DisplayName/>
        <AccountId xsi:nil="true"/>
        <AccountType/>
      </UserInfo>
    </Owner>
    <Math_Settings xmlns="568e36f6-313f-4d2f-b2e8-1666cf47c931" xsi:nil="true"/>
    <Student_Groups xmlns="568e36f6-313f-4d2f-b2e8-1666cf47c931">
      <UserInfo>
        <DisplayName/>
        <AccountId xsi:nil="true"/>
        <AccountType/>
      </UserInfo>
    </Student_Groups>
    <AppVersion xmlns="568e36f6-313f-4d2f-b2e8-1666cf47c931" xsi:nil="true"/>
    <Invited_Students xmlns="568e36f6-313f-4d2f-b2e8-1666cf47c931" xsi:nil="true"/>
    <Teachers xmlns="568e36f6-313f-4d2f-b2e8-1666cf47c931">
      <UserInfo>
        <DisplayName/>
        <AccountId xsi:nil="true"/>
        <AccountType/>
      </UserInfo>
    </Teachers>
    <Students xmlns="568e36f6-313f-4d2f-b2e8-1666cf47c931">
      <UserInfo>
        <DisplayName/>
        <AccountId xsi:nil="true"/>
        <AccountType/>
      </UserInfo>
    </Students>
    <DefaultSectionNames xmlns="568e36f6-313f-4d2f-b2e8-1666cf47c931" xsi:nil="true"/>
    <TeamsChannelId xmlns="568e36f6-313f-4d2f-b2e8-1666cf47c931" xsi:nil="true"/>
    <FolderType xmlns="568e36f6-313f-4d2f-b2e8-1666cf47c931" xsi:nil="true"/>
    <CultureName xmlns="568e36f6-313f-4d2f-b2e8-1666cf47c931" xsi:nil="true"/>
    <Distribution_Groups xmlns="568e36f6-313f-4d2f-b2e8-1666cf47c931" xsi:nil="true"/>
    <Templates xmlns="568e36f6-313f-4d2f-b2e8-1666cf47c931" xsi:nil="true"/>
    <Self_Registration_Enabled xmlns="568e36f6-313f-4d2f-b2e8-1666cf47c931" xsi:nil="true"/>
    <Has_Teacher_Only_SectionGroup xmlns="568e36f6-313f-4d2f-b2e8-1666cf47c931" xsi:nil="true"/>
    <Is_Collaboration_Space_Locked xmlns="568e36f6-313f-4d2f-b2e8-1666cf47c931" xsi:nil="true"/>
    <Invited_Teachers xmlns="568e36f6-313f-4d2f-b2e8-1666cf47c931" xsi:nil="true"/>
    <IsNotebookLocked xmlns="568e36f6-313f-4d2f-b2e8-1666cf47c931" xsi:nil="true"/>
    <NotebookType xmlns="568e36f6-313f-4d2f-b2e8-1666cf47c931" xsi:nil="true"/>
    <LMS_Mappings xmlns="568e36f6-313f-4d2f-b2e8-1666cf47c9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E277408886A046BFB2162219A86422" ma:contentTypeVersion="34" ma:contentTypeDescription="Crear nuevo documento." ma:contentTypeScope="" ma:versionID="3568e5e10013a5161493cf8e558ef40d">
  <xsd:schema xmlns:xsd="http://www.w3.org/2001/XMLSchema" xmlns:xs="http://www.w3.org/2001/XMLSchema" xmlns:p="http://schemas.microsoft.com/office/2006/metadata/properties" xmlns:ns3="568e36f6-313f-4d2f-b2e8-1666cf47c931" xmlns:ns4="e2b3a53e-0d2b-4a77-be89-0249e9a1158a" targetNamespace="http://schemas.microsoft.com/office/2006/metadata/properties" ma:root="true" ma:fieldsID="a3cb9b14ff4a5c7c9f6d7e1501cfaeff" ns3:_="" ns4:_="">
    <xsd:import namespace="568e36f6-313f-4d2f-b2e8-1666cf47c931"/>
    <xsd:import namespace="e2b3a53e-0d2b-4a77-be89-0249e9a1158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e36f6-313f-4d2f-b2e8-1666cf47c9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3a53e-0d2b-4a77-be89-0249e9a1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DF51DD-24B4-42C3-8607-5970AAC6E51B}">
  <ds:schemaRefs>
    <ds:schemaRef ds:uri="568e36f6-313f-4d2f-b2e8-1666cf47c931"/>
    <ds:schemaRef ds:uri="e2b3a53e-0d2b-4a77-be89-0249e9a115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7A9CD7-0101-4FCE-813F-8D1F51195D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22279D-EFCF-405F-A9E4-4471DF2F1F96}">
  <ds:schemaRefs>
    <ds:schemaRef ds:uri="568e36f6-313f-4d2f-b2e8-1666cf47c931"/>
    <ds:schemaRef ds:uri="e2b3a53e-0d2b-4a77-be89-0249e9a115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128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Diplomado en Desarrollo de Software</vt:lpstr>
      <vt:lpstr>Programación Móvil Avanzada</vt:lpstr>
      <vt:lpstr>¿Qué vamos a ver?</vt:lpstr>
      <vt:lpstr>Programa del curso</vt:lpstr>
      <vt:lpstr>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desarrollo de Software</dc:title>
  <dc:creator>Miguel Jimenez</dc:creator>
  <cp:lastModifiedBy>Ruthford Jay</cp:lastModifiedBy>
  <cp:revision>6</cp:revision>
  <dcterms:created xsi:type="dcterms:W3CDTF">2022-05-15T21:42:40Z</dcterms:created>
  <dcterms:modified xsi:type="dcterms:W3CDTF">2022-08-10T22:34:34Z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0x01010036E277408886A046BFB2162219A86422</vt:lpwstr>
  </property>
</Properties>
</file>