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0" r:id="rId5"/>
    <p:sldId id="261" r:id="rId6"/>
    <p:sldId id="263" r:id="rId7"/>
    <p:sldId id="259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5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97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Detección del Estado de Red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Implementar una aplicación que cambie su funcionalidad de acuerdo con el estado de la red </a:t>
            </a:r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Detección del Estado de Red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Al trabajar con recursos en red, en los cuales basamos muchas de las funcionalidades de la aplicación, necesitamos tener la capacidad de determinar si tenemos acceso a Internet o si necesitamos ajustar la funcionalidad de la aplicación para evitar errores debido a la desconexión.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verificar los estados de red se hace uso del paquete </a:t>
            </a:r>
            <a:r>
              <a:rPr lang="es-ES" dirty="0" err="1"/>
              <a:t>connectivity_plus</a:t>
            </a:r>
            <a:r>
              <a:rPr lang="es-ES" dirty="0"/>
              <a:t>, el cual se puede agregar con el comando: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pub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connectivity_plus</a:t>
            </a:r>
            <a:endParaRPr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Código Detección del Estado de Red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package:connectivity_plus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connectivity_plus.dart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CO" sz="20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connectivityResult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checkConnectivity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457200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connectivityResult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ConnectivityResult.mobile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"Mobile"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connectivityResult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ConnectivityResult.wifi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"Wifi"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s-CO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CO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19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estados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Props1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221</Words>
  <Application>Microsoft Office PowerPoint</Application>
  <PresentationFormat>Panorámica</PresentationFormat>
  <Paragraphs>33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Titillium Web</vt:lpstr>
      <vt:lpstr>Office Theme</vt:lpstr>
      <vt:lpstr>Diplomado en Desarrollo de Software</vt:lpstr>
      <vt:lpstr>Programación Móvil Avanzada</vt:lpstr>
      <vt:lpstr>Objetivos de la Sesión</vt:lpstr>
      <vt:lpstr>Detección del Estado de Red</vt:lpstr>
      <vt:lpstr>Código Detección del Estado de Red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23</cp:revision>
  <dcterms:created xsi:type="dcterms:W3CDTF">2022-05-15T21:42:40Z</dcterms:created>
  <dcterms:modified xsi:type="dcterms:W3CDTF">2022-08-10T22:24:00Z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