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58" r:id="rId3"/>
    <p:sldId id="260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774A5-4077-4EEA-904F-2344898A1D6A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59963-030E-43E7-B17E-A0D3D4420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9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03BF-C6A2-4E8A-ABED-D20244C89F27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399-F966-4823-9D80-82EB1B754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03BF-C6A2-4E8A-ABED-D20244C89F27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399-F966-4823-9D80-82EB1B7542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03BF-C6A2-4E8A-ABED-D20244C89F27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399-F966-4823-9D80-82EB1B7542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03BF-C6A2-4E8A-ABED-D20244C89F27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399-F966-4823-9D80-82EB1B7542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03BF-C6A2-4E8A-ABED-D20244C89F27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399-F966-4823-9D80-82EB1B754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03BF-C6A2-4E8A-ABED-D20244C89F27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399-F966-4823-9D80-82EB1B7542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03BF-C6A2-4E8A-ABED-D20244C89F27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399-F966-4823-9D80-82EB1B754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03BF-C6A2-4E8A-ABED-D20244C89F27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399-F966-4823-9D80-82EB1B7542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03BF-C6A2-4E8A-ABED-D20244C89F27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399-F966-4823-9D80-82EB1B7542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03BF-C6A2-4E8A-ABED-D20244C89F27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399-F966-4823-9D80-82EB1B754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03BF-C6A2-4E8A-ABED-D20244C89F27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399-F966-4823-9D80-82EB1B7542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74603BF-C6A2-4E8A-ABED-D20244C89F27}" type="datetimeFigureOut">
              <a:rPr lang="ko-KR" altLang="en-US" smtClean="0"/>
              <a:t>2016-03-29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FA76399-F966-4823-9D80-82EB1B7542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432048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B-Tree node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구조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60525" y="1196752"/>
            <a:ext cx="8222951" cy="2664296"/>
            <a:chOff x="309489" y="1196752"/>
            <a:chExt cx="8222951" cy="266429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827584" y="1196752"/>
              <a:ext cx="7200800" cy="16561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Node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71600" y="1628800"/>
              <a:ext cx="1296144" cy="10801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Key Info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112" y="190754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……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2411760" y="1628800"/>
              <a:ext cx="1296144" cy="10801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Key Info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851920" y="1628800"/>
              <a:ext cx="1296144" cy="10801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Key Info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8224" y="1628800"/>
              <a:ext cx="1296144" cy="10801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Key Info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9489" y="3429000"/>
              <a:ext cx="87248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endCxn id="22" idx="0"/>
            </p:cNvCxnSpPr>
            <p:nvPr/>
          </p:nvCxnSpPr>
          <p:spPr>
            <a:xfrm flipH="1">
              <a:off x="745729" y="2852936"/>
              <a:ext cx="225871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5876" y="2935977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ptr</a:t>
              </a:r>
              <a:r>
                <a:rPr lang="en-US" altLang="ko-KR" sz="1200" dirty="0" smtClean="0"/>
                <a:t>[0]</a:t>
              </a:r>
              <a:endParaRPr lang="ko-KR" altLang="en-US" sz="120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835696" y="3429000"/>
              <a:ext cx="87248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339480" y="3429000"/>
              <a:ext cx="87248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659960" y="3429000"/>
              <a:ext cx="87248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>
              <a:endCxn id="26" idx="0"/>
            </p:cNvCxnSpPr>
            <p:nvPr/>
          </p:nvCxnSpPr>
          <p:spPr>
            <a:xfrm>
              <a:off x="2271936" y="2852936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endCxn id="27" idx="0"/>
            </p:cNvCxnSpPr>
            <p:nvPr/>
          </p:nvCxnSpPr>
          <p:spPr>
            <a:xfrm flipH="1">
              <a:off x="3775720" y="2852936"/>
              <a:ext cx="4192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28" idx="0"/>
            </p:cNvCxnSpPr>
            <p:nvPr/>
          </p:nvCxnSpPr>
          <p:spPr>
            <a:xfrm>
              <a:off x="7884368" y="2852936"/>
              <a:ext cx="211832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63688" y="2924944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ptr</a:t>
              </a:r>
              <a:r>
                <a:rPr lang="en-US" altLang="ko-KR" sz="1200" dirty="0" smtClean="0"/>
                <a:t>[1]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75856" y="2935977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ptr</a:t>
              </a:r>
              <a:r>
                <a:rPr lang="en-US" altLang="ko-KR" sz="1200" dirty="0" smtClean="0"/>
                <a:t>[2]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52320" y="2924944"/>
              <a:ext cx="609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ptr</a:t>
              </a:r>
              <a:r>
                <a:rPr lang="en-US" altLang="ko-KR" sz="1200" dirty="0" smtClean="0"/>
                <a:t>[11]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31540" y="4581128"/>
            <a:ext cx="8280920" cy="1080120"/>
            <a:chOff x="395536" y="4581128"/>
            <a:chExt cx="8280920" cy="1080120"/>
          </a:xfrm>
        </p:grpSpPr>
        <p:sp>
          <p:nvSpPr>
            <p:cNvPr id="19" name="타원 18"/>
            <p:cNvSpPr/>
            <p:nvPr/>
          </p:nvSpPr>
          <p:spPr>
            <a:xfrm>
              <a:off x="395536" y="4581128"/>
              <a:ext cx="1774296" cy="10801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Key Info</a:t>
              </a:r>
            </a:p>
            <a:p>
              <a:pPr algn="ctr"/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-Key :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형태소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-Count :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빈</a:t>
              </a:r>
              <a:r>
                <a:rPr lang="ko-KR" altLang="en-US" sz="1000" dirty="0">
                  <a:solidFill>
                    <a:schemeClr val="tx1"/>
                  </a:solidFill>
                </a:rPr>
                <a:t>도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59832" y="4689140"/>
              <a:ext cx="1872208" cy="8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Document Info</a:t>
              </a:r>
            </a:p>
            <a:p>
              <a:pPr algn="ctr"/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 Document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Num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문서 번호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19" idx="6"/>
              <a:endCxn id="20" idx="1"/>
            </p:cNvCxnSpPr>
            <p:nvPr/>
          </p:nvCxnSpPr>
          <p:spPr>
            <a:xfrm flipV="1">
              <a:off x="2169832" y="5103186"/>
              <a:ext cx="890000" cy="180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123728" y="4808185"/>
              <a:ext cx="977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DocuVector</a:t>
              </a:r>
              <a:endParaRPr lang="ko-KR" altLang="en-US" sz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364088" y="4689140"/>
              <a:ext cx="1872208" cy="8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Document Info</a:t>
              </a:r>
            </a:p>
            <a:p>
              <a:pPr algn="ctr"/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 Document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Num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문서 번호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/>
            <p:cNvCxnSpPr>
              <a:stCxn id="20" idx="3"/>
              <a:endCxn id="45" idx="1"/>
            </p:cNvCxnSpPr>
            <p:nvPr/>
          </p:nvCxnSpPr>
          <p:spPr>
            <a:xfrm>
              <a:off x="4932040" y="510318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5" idx="3"/>
            </p:cNvCxnSpPr>
            <p:nvPr/>
          </p:nvCxnSpPr>
          <p:spPr>
            <a:xfrm>
              <a:off x="7236296" y="5103186"/>
              <a:ext cx="4236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2040" y="4772181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next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36296" y="4797152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next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40352" y="4869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19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432048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B-Tree node 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구조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3" y="1124744"/>
            <a:ext cx="8537934" cy="5040560"/>
          </a:xfrm>
        </p:spPr>
      </p:pic>
    </p:spTree>
    <p:extLst>
      <p:ext uri="{BB962C8B-B14F-4D97-AF65-F5344CB8AC3E}">
        <p14:creationId xmlns:p14="http://schemas.microsoft.com/office/powerpoint/2010/main" val="389579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432048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문서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역파일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및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입력 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83568" y="1547500"/>
            <a:ext cx="7776864" cy="4113748"/>
            <a:chOff x="323528" y="1412776"/>
            <a:chExt cx="7776864" cy="4113748"/>
          </a:xfrm>
        </p:grpSpPr>
        <p:sp>
          <p:nvSpPr>
            <p:cNvPr id="19" name="타원 18"/>
            <p:cNvSpPr/>
            <p:nvPr/>
          </p:nvSpPr>
          <p:spPr>
            <a:xfrm>
              <a:off x="376486" y="1412776"/>
              <a:ext cx="1774296" cy="10801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Key Info</a:t>
              </a:r>
            </a:p>
            <a:p>
              <a:pPr algn="ctr"/>
              <a:endParaRPr lang="en-US" altLang="ko-KR" sz="1200" b="1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-Key :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형태소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-Count :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빈</a:t>
              </a:r>
              <a:r>
                <a:rPr lang="ko-KR" altLang="en-US" sz="1000" dirty="0">
                  <a:solidFill>
                    <a:schemeClr val="tx1"/>
                  </a:solidFill>
                </a:rPr>
                <a:t>도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3528" y="2834934"/>
              <a:ext cx="1872208" cy="8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Document Info</a:t>
              </a:r>
            </a:p>
            <a:p>
              <a:pPr algn="ctr"/>
              <a:endParaRPr lang="en-US" altLang="ko-KR" sz="12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 Document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Num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문서 번호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19" idx="4"/>
              <a:endCxn id="20" idx="0"/>
            </p:cNvCxnSpPr>
            <p:nvPr/>
          </p:nvCxnSpPr>
          <p:spPr>
            <a:xfrm flipH="1">
              <a:off x="1259632" y="2492896"/>
              <a:ext cx="4002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53936" y="2525415"/>
              <a:ext cx="977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DocuVector</a:t>
              </a:r>
              <a:endParaRPr lang="ko-KR" altLang="en-US" sz="12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3528" y="3969060"/>
              <a:ext cx="1872208" cy="8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Document Info</a:t>
              </a:r>
            </a:p>
            <a:p>
              <a:pPr algn="ctr"/>
              <a:endParaRPr lang="en-US" altLang="ko-KR" sz="12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 Document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Num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문서 번호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/>
            <p:cNvCxnSpPr>
              <a:stCxn id="20" idx="2"/>
              <a:endCxn id="45" idx="0"/>
            </p:cNvCxnSpPr>
            <p:nvPr/>
          </p:nvCxnSpPr>
          <p:spPr>
            <a:xfrm>
              <a:off x="1259632" y="3663026"/>
              <a:ext cx="0" cy="3060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84822" y="3656057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next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4822" y="4880193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next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1580" y="515719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……</a:t>
              </a:r>
            </a:p>
          </p:txBody>
        </p:sp>
        <p:cxnSp>
          <p:nvCxnSpPr>
            <p:cNvPr id="31" name="직선 화살표 연결선 30"/>
            <p:cNvCxnSpPr>
              <a:stCxn id="45" idx="2"/>
              <a:endCxn id="54" idx="0"/>
            </p:cNvCxnSpPr>
            <p:nvPr/>
          </p:nvCxnSpPr>
          <p:spPr>
            <a:xfrm>
              <a:off x="1259632" y="479715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3040782" y="1412776"/>
              <a:ext cx="1774296" cy="10801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Key Info</a:t>
              </a:r>
            </a:p>
            <a:p>
              <a:pPr algn="ctr"/>
              <a:endParaRPr lang="en-US" altLang="ko-KR" sz="1200" b="1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-Key :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형태소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-Count :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빈</a:t>
              </a:r>
              <a:r>
                <a:rPr lang="ko-KR" altLang="en-US" sz="1000" dirty="0">
                  <a:solidFill>
                    <a:schemeClr val="tx1"/>
                  </a:solidFill>
                </a:rPr>
                <a:t>도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87824" y="2834934"/>
              <a:ext cx="1872208" cy="8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Document Info</a:t>
              </a:r>
            </a:p>
            <a:p>
              <a:pPr algn="ctr"/>
              <a:endParaRPr lang="en-US" altLang="ko-KR" sz="12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 Document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Num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문서 번호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6" idx="4"/>
              <a:endCxn id="47" idx="0"/>
            </p:cNvCxnSpPr>
            <p:nvPr/>
          </p:nvCxnSpPr>
          <p:spPr>
            <a:xfrm flipH="1">
              <a:off x="3923928" y="2492896"/>
              <a:ext cx="4002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018232" y="2525415"/>
              <a:ext cx="977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DocuVector</a:t>
              </a:r>
              <a:endParaRPr lang="ko-KR" altLang="en-US" sz="12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987824" y="3969060"/>
              <a:ext cx="1872208" cy="8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Document Info</a:t>
              </a:r>
            </a:p>
            <a:p>
              <a:pPr algn="ctr"/>
              <a:endParaRPr lang="en-US" altLang="ko-KR" sz="12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 Document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Num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문서 번호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화살표 연결선 55"/>
            <p:cNvCxnSpPr>
              <a:stCxn id="47" idx="2"/>
              <a:endCxn id="55" idx="0"/>
            </p:cNvCxnSpPr>
            <p:nvPr/>
          </p:nvCxnSpPr>
          <p:spPr>
            <a:xfrm>
              <a:off x="3923928" y="3663026"/>
              <a:ext cx="0" cy="3060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449118" y="3656057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next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49118" y="4880193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next</a:t>
              </a:r>
              <a:endParaRPr lang="ko-KR" alt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55876" y="515719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……</a:t>
              </a:r>
            </a:p>
          </p:txBody>
        </p:sp>
        <p:cxnSp>
          <p:nvCxnSpPr>
            <p:cNvPr id="60" name="직선 화살표 연결선 59"/>
            <p:cNvCxnSpPr>
              <a:stCxn id="55" idx="2"/>
              <a:endCxn id="59" idx="0"/>
            </p:cNvCxnSpPr>
            <p:nvPr/>
          </p:nvCxnSpPr>
          <p:spPr>
            <a:xfrm>
              <a:off x="3923928" y="479715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5561062" y="1412776"/>
              <a:ext cx="1774296" cy="10801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Key Info</a:t>
              </a:r>
            </a:p>
            <a:p>
              <a:pPr algn="ctr"/>
              <a:endParaRPr lang="en-US" altLang="ko-KR" sz="1200" b="1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-Key :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형태소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-Count :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빈</a:t>
              </a:r>
              <a:r>
                <a:rPr lang="ko-KR" altLang="en-US" sz="1000" dirty="0">
                  <a:solidFill>
                    <a:schemeClr val="tx1"/>
                  </a:solidFill>
                </a:rPr>
                <a:t>도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508104" y="2834934"/>
              <a:ext cx="1872208" cy="8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Document Info</a:t>
              </a:r>
            </a:p>
            <a:p>
              <a:pPr algn="ctr"/>
              <a:endParaRPr lang="en-US" altLang="ko-KR" sz="12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 Document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Num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문서 번호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/>
            <p:cNvCxnSpPr>
              <a:stCxn id="61" idx="4"/>
              <a:endCxn id="62" idx="0"/>
            </p:cNvCxnSpPr>
            <p:nvPr/>
          </p:nvCxnSpPr>
          <p:spPr>
            <a:xfrm flipH="1">
              <a:off x="6444208" y="2492896"/>
              <a:ext cx="4002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538512" y="2525415"/>
              <a:ext cx="977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DocuVector</a:t>
              </a:r>
              <a:endParaRPr lang="ko-KR" altLang="en-US" sz="12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969060"/>
              <a:ext cx="1872208" cy="8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Document Info</a:t>
              </a:r>
            </a:p>
            <a:p>
              <a:pPr algn="ctr"/>
              <a:endParaRPr lang="en-US" altLang="ko-KR" sz="12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 Document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Num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문서 번호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6" name="직선 화살표 연결선 65"/>
            <p:cNvCxnSpPr>
              <a:stCxn id="62" idx="2"/>
              <a:endCxn id="65" idx="0"/>
            </p:cNvCxnSpPr>
            <p:nvPr/>
          </p:nvCxnSpPr>
          <p:spPr>
            <a:xfrm>
              <a:off x="6444208" y="3663026"/>
              <a:ext cx="0" cy="3060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969398" y="3656057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next</a:t>
              </a:r>
              <a:endParaRPr lang="ko-KR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69398" y="4880193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next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976156" y="515719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……</a:t>
              </a:r>
            </a:p>
          </p:txBody>
        </p:sp>
        <p:cxnSp>
          <p:nvCxnSpPr>
            <p:cNvPr id="70" name="직선 화살표 연결선 69"/>
            <p:cNvCxnSpPr>
              <a:stCxn id="65" idx="2"/>
              <a:endCxn id="69" idx="0"/>
            </p:cNvCxnSpPr>
            <p:nvPr/>
          </p:nvCxnSpPr>
          <p:spPr>
            <a:xfrm>
              <a:off x="6444208" y="4797152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9" idx="6"/>
              <a:endCxn id="46" idx="2"/>
            </p:cNvCxnSpPr>
            <p:nvPr/>
          </p:nvCxnSpPr>
          <p:spPr>
            <a:xfrm>
              <a:off x="2150782" y="1952836"/>
              <a:ext cx="89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46" idx="6"/>
              <a:endCxn id="61" idx="2"/>
            </p:cNvCxnSpPr>
            <p:nvPr/>
          </p:nvCxnSpPr>
          <p:spPr>
            <a:xfrm>
              <a:off x="4815078" y="1952836"/>
              <a:ext cx="7459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61" idx="6"/>
            </p:cNvCxnSpPr>
            <p:nvPr/>
          </p:nvCxnSpPr>
          <p:spPr>
            <a:xfrm>
              <a:off x="7335358" y="1952836"/>
              <a:ext cx="7650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58377" y="1671973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next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50665" y="1675837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next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80470" y="1682813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next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5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432048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문서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역파일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및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입력 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E:\work\Naver\btree\png\wordsearch_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211163"/>
            <a:ext cx="35909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3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432048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문서 색인 절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23528" y="1124744"/>
            <a:ext cx="8496944" cy="4680520"/>
            <a:chOff x="323528" y="1124744"/>
            <a:chExt cx="8496944" cy="4680520"/>
          </a:xfrm>
        </p:grpSpPr>
        <p:pic>
          <p:nvPicPr>
            <p:cNvPr id="3074" name="Picture 2" descr="E:\work\Naver\btree\png\insert_proces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56954"/>
              <a:ext cx="7685037" cy="2684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323528" y="1124744"/>
              <a:ext cx="3600400" cy="46805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21745" y="1628800"/>
              <a:ext cx="1603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Wordsearch.c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220072" y="1124744"/>
              <a:ext cx="3600400" cy="46805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2454" y="164395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Btree.c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42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432048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 입력 및 검색절차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9552" y="1124744"/>
            <a:ext cx="8064896" cy="4680520"/>
            <a:chOff x="467544" y="1124744"/>
            <a:chExt cx="8064896" cy="4680520"/>
          </a:xfrm>
        </p:grpSpPr>
        <p:pic>
          <p:nvPicPr>
            <p:cNvPr id="4098" name="Picture 2" descr="E:\work\Naver\btree\png\search_proces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83" y="2058273"/>
              <a:ext cx="7802633" cy="3427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467544" y="1124744"/>
              <a:ext cx="5328592" cy="46805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29857" y="1628800"/>
              <a:ext cx="1603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Wordsearch.c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444208" y="1124744"/>
              <a:ext cx="2088232" cy="46805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30506" y="164395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Btree.c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2842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397</TotalTime>
  <Words>184</Words>
  <Application>Microsoft Office PowerPoint</Application>
  <PresentationFormat>화면 슬라이드 쇼(4:3)</PresentationFormat>
  <Paragraphs>90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투명도</vt:lpstr>
      <vt:lpstr>B-Tree node  데이터 구조</vt:lpstr>
      <vt:lpstr>B-Tree node  데이터 구조</vt:lpstr>
      <vt:lpstr>문서 역파일 및 검색어 입력 시 Data 구조</vt:lpstr>
      <vt:lpstr>문서 역파일 및 검색어 입력 시 Data 구조</vt:lpstr>
      <vt:lpstr>문서 색인 절차</vt:lpstr>
      <vt:lpstr>키워드 입력 및 검색절차</vt:lpstr>
    </vt:vector>
  </TitlesOfParts>
  <Company>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SKCC_USER</dc:creator>
  <cp:lastModifiedBy>SKCC_USER</cp:lastModifiedBy>
  <cp:revision>12</cp:revision>
  <dcterms:created xsi:type="dcterms:W3CDTF">2016-03-29T01:33:15Z</dcterms:created>
  <dcterms:modified xsi:type="dcterms:W3CDTF">2016-03-29T08:11:02Z</dcterms:modified>
</cp:coreProperties>
</file>