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40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B3816-8B36-4EBA-B134-4203AC5E60D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A4F36-A09D-42FB-B476-E0FDE0B3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0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= </a:t>
            </a:r>
            <a:r>
              <a:rPr lang="zh-TW" altLang="en-US" dirty="0"/>
              <a:t>點</a:t>
            </a:r>
            <a:endParaRPr lang="en-US" altLang="zh-TW" dirty="0"/>
          </a:p>
          <a:p>
            <a:r>
              <a:rPr lang="en-US" altLang="zh-TW" dirty="0"/>
              <a:t>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邊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A4F36-A09D-42FB-B476-E0FDE0B3A8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EC0DA-9CD6-4BFC-86C6-2E7806D6A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迷宮鼠期中報告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51B6BE-FFB7-4448-9CBD-086A9E50E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吳克廷 陳敏錡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808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8A8C7-F5F8-4168-8AEA-0BB0EA61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Algorithm</a:t>
            </a:r>
            <a:r>
              <a:rPr lang="zh-TW" altLang="en-US" dirty="0">
                <a:latin typeface="Source Code Pro Semibold" panose="020B0609030403020204" pitchFamily="49" charset="0"/>
              </a:rPr>
              <a:t> </a:t>
            </a:r>
            <a:r>
              <a:rPr lang="en-US" altLang="zh-TW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–</a:t>
            </a:r>
            <a:r>
              <a:rPr lang="zh-TW" altLang="en-US" dirty="0">
                <a:latin typeface="Source Code Pro Semibold" panose="020B0609030403020204" pitchFamily="49" charset="0"/>
              </a:rPr>
              <a:t> </a:t>
            </a:r>
            <a:br>
              <a:rPr lang="en-US" altLang="zh-TW" dirty="0">
                <a:latin typeface="Source Code Pro Semibold" panose="020B0609030403020204" pitchFamily="49" charset="0"/>
              </a:rPr>
            </a:br>
            <a:r>
              <a:rPr lang="en-US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Breath-First Search(BFS)</a:t>
            </a:r>
          </a:p>
        </p:txBody>
      </p:sp>
    </p:spTree>
    <p:extLst>
      <p:ext uri="{BB962C8B-B14F-4D97-AF65-F5344CB8AC3E}">
        <p14:creationId xmlns:p14="http://schemas.microsoft.com/office/powerpoint/2010/main" val="124690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8A8C7-F5F8-4168-8AEA-0BB0EA61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754370"/>
            <a:ext cx="6096000" cy="147857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Algorithm</a:t>
            </a:r>
            <a:r>
              <a:rPr lang="zh-TW" altLang="en-US" dirty="0">
                <a:latin typeface="Source Code Pro Semibold" panose="020B0609030403020204" pitchFamily="49" charset="0"/>
              </a:rPr>
              <a:t> </a:t>
            </a:r>
            <a:r>
              <a:rPr lang="en-US" altLang="zh-TW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–</a:t>
            </a:r>
            <a:r>
              <a:rPr lang="zh-TW" altLang="en-US" dirty="0">
                <a:latin typeface="Source Code Pro Semibold" panose="020B0609030403020204" pitchFamily="49" charset="0"/>
              </a:rPr>
              <a:t> </a:t>
            </a:r>
            <a:br>
              <a:rPr lang="en-US" altLang="zh-TW" dirty="0">
                <a:latin typeface="Source Code Pro Semibold" panose="020B0609030403020204" pitchFamily="49" charset="0"/>
              </a:rPr>
            </a:br>
            <a:r>
              <a:rPr lang="en-US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Breath-First Search(BFS)</a:t>
            </a:r>
            <a:br>
              <a:rPr lang="en-US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</a:br>
            <a:r>
              <a:rPr lang="zh-TW" altLang="en-US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廣度優先搜尋 </a:t>
            </a:r>
            <a:r>
              <a:rPr lang="en-US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 O(V+E)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DB94BE-2C9D-435D-AA04-24218FF9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826" y="439235"/>
            <a:ext cx="4953000" cy="61088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BFS(Maze, s, e)</a:t>
            </a:r>
          </a:p>
          <a:p>
            <a:pPr marL="0" indent="0">
              <a:buNone/>
            </a:pPr>
            <a:r>
              <a:rPr lang="en-US" altLang="zh-TW" sz="3600" dirty="0">
                <a:latin typeface="Source Code Pro Semibold" panose="020B0609030403020204" pitchFamily="49" charset="0"/>
              </a:rPr>
              <a:t>  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將起點 </a:t>
            </a: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s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標記為</a:t>
            </a:r>
            <a:r>
              <a:rPr lang="zh-TW" altLang="en-US" sz="3600" dirty="0">
                <a:latin typeface="Source Code Pro Semibold" panose="020B0609030403020204" pitchFamily="49" charset="0"/>
              </a:rPr>
              <a:t> </a:t>
            </a: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PASSED</a:t>
            </a:r>
          </a:p>
          <a:p>
            <a:pPr marL="0" indent="0">
              <a:buNone/>
            </a:pP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enqueue(s)</a:t>
            </a:r>
          </a:p>
          <a:p>
            <a:pPr marL="0" indent="0">
              <a:buNone/>
            </a:pP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while queue is not empty</a:t>
            </a:r>
          </a:p>
          <a:p>
            <a:pPr marL="0" indent="0">
              <a:buNone/>
            </a:pP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    u ← dequeue</a:t>
            </a:r>
          </a:p>
          <a:p>
            <a:pPr marL="0" indent="0">
              <a:buNone/>
            </a:pP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    if u = e</a:t>
            </a:r>
          </a:p>
          <a:p>
            <a:pPr marL="0" indent="0">
              <a:buNone/>
            </a:pP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        return true</a:t>
            </a:r>
          </a:p>
          <a:p>
            <a:pPr marL="0" indent="0">
              <a:buNone/>
            </a:pP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    for each v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相鄰於</a:t>
            </a:r>
            <a:r>
              <a:rPr lang="zh-TW" altLang="en-US" sz="3600" dirty="0">
                <a:latin typeface="Source Code Pro Semibold" panose="020B0609030403020204" pitchFamily="49" charset="0"/>
              </a:rPr>
              <a:t> </a:t>
            </a: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u</a:t>
            </a:r>
          </a:p>
          <a:p>
            <a:pPr marL="0" indent="0">
              <a:buNone/>
            </a:pP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        if v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標記為</a:t>
            </a:r>
            <a:r>
              <a:rPr lang="zh-TW" altLang="en-US" sz="3600" dirty="0">
                <a:latin typeface="Source Code Pro Semibold" panose="020B0609030403020204" pitchFamily="49" charset="0"/>
              </a:rPr>
              <a:t> </a:t>
            </a: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NORMAL</a:t>
            </a:r>
          </a:p>
          <a:p>
            <a:pPr marL="0" indent="0">
              <a:buNone/>
            </a:pPr>
            <a:r>
              <a:rPr lang="zh-TW" altLang="en-US" sz="3600" dirty="0">
                <a:latin typeface="Source Code Pro Semibold" panose="020B0609030403020204" pitchFamily="49" charset="0"/>
              </a:rPr>
              <a:t>              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</a:t>
            </a:r>
            <a:r>
              <a:rPr lang="zh-TW" altLang="en-US" sz="3600" dirty="0">
                <a:latin typeface="Source Code Pro Semibold" panose="020B0609030403020204" pitchFamily="49" charset="0"/>
              </a:rPr>
              <a:t> </a:t>
            </a: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v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3600" dirty="0">
                <a:latin typeface="Source Code Pro Semibold" panose="020B0609030403020204" pitchFamily="49" charset="0"/>
              </a:rPr>
              <a:t> </a:t>
            </a: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PASSED</a:t>
            </a:r>
          </a:p>
          <a:p>
            <a:pPr marL="0" indent="0">
              <a:buNone/>
            </a:pP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            </a:t>
            </a:r>
            <a:r>
              <a:rPr lang="en-US" sz="3600" dirty="0" err="1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v.parent</a:t>
            </a: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← u</a:t>
            </a:r>
          </a:p>
          <a:p>
            <a:pPr marL="0" indent="0">
              <a:buNone/>
            </a:pP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            enqueue(v)</a:t>
            </a:r>
          </a:p>
          <a:p>
            <a:pPr marL="0" indent="0">
              <a:buNone/>
            </a:pPr>
            <a:r>
              <a:rPr lang="en-US" sz="36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return false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69A82B5-48BF-49C0-B1AD-BAD4564C0F71}"/>
              </a:ext>
            </a:extLst>
          </p:cNvPr>
          <p:cNvCxnSpPr>
            <a:cxnSpLocks/>
          </p:cNvCxnSpPr>
          <p:nvPr/>
        </p:nvCxnSpPr>
        <p:spPr>
          <a:xfrm flipV="1">
            <a:off x="6644826" y="240145"/>
            <a:ext cx="0" cy="6307930"/>
          </a:xfrm>
          <a:prstGeom prst="line">
            <a:avLst/>
          </a:prstGeom>
          <a:ln w="19050">
            <a:solidFill>
              <a:srgbClr val="7B95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0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C4754-0EE4-4405-BB1E-5D5D178D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時間規劃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F3A73-38DB-4343-8E34-21070FCD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/>
              <a:t>3/9 – 3/23   </a:t>
            </a:r>
            <a:r>
              <a:rPr lang="zh-TW" altLang="en-US" dirty="0"/>
              <a:t>車體結構設計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4/12 – 4/25 </a:t>
            </a:r>
            <a:r>
              <a:rPr lang="zh-TW" altLang="en-US" dirty="0"/>
              <a:t>車體製作、地圖設計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4/27 – 5/4   </a:t>
            </a:r>
            <a:r>
              <a:rPr lang="zh-TW" altLang="en-US" dirty="0"/>
              <a:t>車體結構微調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5</a:t>
            </a:r>
            <a:r>
              <a:rPr lang="zh-TW" altLang="en-US" dirty="0"/>
              <a:t>月 </a:t>
            </a:r>
            <a:r>
              <a:rPr lang="en-US" altLang="zh-TW" dirty="0"/>
              <a:t>–</a:t>
            </a:r>
            <a:r>
              <a:rPr lang="zh-TW" altLang="en-US" dirty="0"/>
              <a:t> 程式編寫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1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0EB22-956A-4CD5-A7E0-D65A4A8A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機體功能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CBFB1-79CA-47AB-BBA2-CAC552076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060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在一個正方形的線性迷宮設計中能夠從起點跑完終點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00B046-E96D-4414-A97F-8B01E70E6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774" y="2962922"/>
            <a:ext cx="5205274" cy="390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81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1847D-7B95-4C10-929F-68974D26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材料需求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3D15F-B6BA-4C7E-AEC8-D4A1F136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場地的大量木板</a:t>
            </a:r>
            <a:r>
              <a:rPr lang="en-US" altLang="zh-TW" dirty="0"/>
              <a:t>			</a:t>
            </a:r>
            <a:r>
              <a:rPr lang="zh-TW" altLang="en-US" dirty="0"/>
              <a:t>馬達擴充模組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18650</a:t>
            </a:r>
            <a:r>
              <a:rPr lang="zh-TW" altLang="en-US" dirty="0"/>
              <a:t>電池盒與電池</a:t>
            </a:r>
            <a:r>
              <a:rPr lang="en-US" altLang="zh-TW" dirty="0"/>
              <a:t>			</a:t>
            </a:r>
            <a:r>
              <a:rPr lang="zh-TW" altLang="en-US" dirty="0"/>
              <a:t>藍芽晶片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杜邦線</a:t>
            </a:r>
            <a:r>
              <a:rPr lang="en-US" altLang="zh-TW" dirty="0"/>
              <a:t>				Arduino</a:t>
            </a:r>
            <a:r>
              <a:rPr lang="zh-TW" altLang="en-US" dirty="0"/>
              <a:t>板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四路紅外線感測器</a:t>
            </a:r>
            <a:r>
              <a:rPr lang="en-US" altLang="zh-TW" dirty="0"/>
              <a:t>			TT</a:t>
            </a:r>
            <a:r>
              <a:rPr lang="zh-TW" altLang="en-US" dirty="0"/>
              <a:t>馬達與輪胎*</a:t>
            </a:r>
            <a:r>
              <a:rPr lang="en-US" altLang="zh-TW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車體骨架木片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7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D13A7-5691-4247-8517-0B4B424B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車體主要架構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44B2DD-69DA-4DBF-91B3-9117A0D08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14" y="2249487"/>
            <a:ext cx="5356194" cy="401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6AED7AF7-DC50-4C0D-80C3-492BC60CF0F8}"/>
              </a:ext>
            </a:extLst>
          </p:cNvPr>
          <p:cNvSpPr/>
          <p:nvPr/>
        </p:nvSpPr>
        <p:spPr>
          <a:xfrm rot="20337321">
            <a:off x="3594151" y="5074022"/>
            <a:ext cx="2343535" cy="46450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B4B7E40-A4A4-4A00-B183-3C003CE9F558}"/>
              </a:ext>
            </a:extLst>
          </p:cNvPr>
          <p:cNvSpPr txBox="1"/>
          <p:nvPr/>
        </p:nvSpPr>
        <p:spPr>
          <a:xfrm>
            <a:off x="1900713" y="5551223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萬向輪</a:t>
            </a:r>
            <a:endParaRPr lang="en-US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25011D9-BD77-4CAB-8069-A8B3D7A8F880}"/>
              </a:ext>
            </a:extLst>
          </p:cNvPr>
          <p:cNvSpPr/>
          <p:nvPr/>
        </p:nvSpPr>
        <p:spPr>
          <a:xfrm rot="7554974">
            <a:off x="6234866" y="2186202"/>
            <a:ext cx="1257376" cy="46450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362DA3-33BF-4F6E-9841-AC060CA62023}"/>
              </a:ext>
            </a:extLst>
          </p:cNvPr>
          <p:cNvSpPr txBox="1"/>
          <p:nvPr/>
        </p:nvSpPr>
        <p:spPr>
          <a:xfrm>
            <a:off x="6114494" y="1357803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紅外線四路偵測板</a:t>
            </a:r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743CA0-6784-4F4D-ACED-F7A77C02A87D}"/>
              </a:ext>
            </a:extLst>
          </p:cNvPr>
          <p:cNvSpPr txBox="1"/>
          <p:nvPr/>
        </p:nvSpPr>
        <p:spPr>
          <a:xfrm>
            <a:off x="8690498" y="3500990"/>
            <a:ext cx="2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馬達擴充模組和</a:t>
            </a:r>
            <a:r>
              <a:rPr lang="en-US" altLang="zh-TW" dirty="0"/>
              <a:t>Arduino</a:t>
            </a:r>
            <a:r>
              <a:rPr lang="zh-TW" altLang="en-US" dirty="0"/>
              <a:t>板</a:t>
            </a:r>
            <a:endParaRPr lang="en-US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6CC2B27-2B99-4923-8F6D-7C0EEE63DFCA}"/>
              </a:ext>
            </a:extLst>
          </p:cNvPr>
          <p:cNvSpPr/>
          <p:nvPr/>
        </p:nvSpPr>
        <p:spPr>
          <a:xfrm rot="10800000">
            <a:off x="7206447" y="3581304"/>
            <a:ext cx="1257376" cy="46450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555A4E9-0FCD-4D69-B919-664ED71FE042}"/>
              </a:ext>
            </a:extLst>
          </p:cNvPr>
          <p:cNvSpPr/>
          <p:nvPr/>
        </p:nvSpPr>
        <p:spPr>
          <a:xfrm rot="20883412">
            <a:off x="3056385" y="3199733"/>
            <a:ext cx="2176342" cy="46450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3739EA2-0B8C-444A-83DF-0ECA40C85470}"/>
              </a:ext>
            </a:extLst>
          </p:cNvPr>
          <p:cNvSpPr txBox="1"/>
          <p:nvPr/>
        </p:nvSpPr>
        <p:spPr>
          <a:xfrm>
            <a:off x="1232407" y="343040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電池盒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2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DD258-9D54-49E3-9823-A6D9E054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車體主要架構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BA23C2-332E-48EA-A072-0E22693CA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272" y="2249488"/>
            <a:ext cx="472228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9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EBCE4-9BF1-4FAE-BA3A-A88D7E93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地圖設計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4CDAB5-916B-4CF5-A25C-1FDA3B2037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2817703"/>
            <a:ext cx="3888419" cy="29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70D47A4-6889-4851-9180-D6ACEDE0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202" y="2817703"/>
            <a:ext cx="3888420" cy="291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C64A9DE-D748-4FEF-ADE6-FC92EF2A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83" y="2808210"/>
            <a:ext cx="3888420" cy="291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7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8A8C7-F5F8-4168-8AEA-0BB0EA61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993490"/>
            <a:ext cx="4325109" cy="87102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Processing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4499F29-17E0-4014-A177-DF70207D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54" y="1419226"/>
            <a:ext cx="3703983" cy="37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59399-7A54-440C-A573-99DF082A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to Processing</a:t>
            </a:r>
            <a:r>
              <a:rPr lang="zh-TW" altLang="en-US" dirty="0"/>
              <a:t> </a:t>
            </a:r>
            <a:r>
              <a:rPr lang="en-US" altLang="zh-TW" dirty="0"/>
              <a:t>Testing</a:t>
            </a:r>
            <a:endParaRPr 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0AF0F4F-4DE8-4FF0-80A4-2D0C19E1F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03" y="2179913"/>
            <a:ext cx="11950994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5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160</TotalTime>
  <Words>233</Words>
  <Application>Microsoft Office PowerPoint</Application>
  <PresentationFormat>寬螢幕</PresentationFormat>
  <Paragraphs>42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Calibri</vt:lpstr>
      <vt:lpstr>Source Code Pro Semibold</vt:lpstr>
      <vt:lpstr>Tw Cen MT</vt:lpstr>
      <vt:lpstr>電路</vt:lpstr>
      <vt:lpstr>迷宮鼠期中報告</vt:lpstr>
      <vt:lpstr>時間規劃</vt:lpstr>
      <vt:lpstr>機體功能</vt:lpstr>
      <vt:lpstr>材料需求</vt:lpstr>
      <vt:lpstr>車體主要架構</vt:lpstr>
      <vt:lpstr>車體主要架構</vt:lpstr>
      <vt:lpstr>地圖設計</vt:lpstr>
      <vt:lpstr>Processing</vt:lpstr>
      <vt:lpstr>Arduino to Processing Testing</vt:lpstr>
      <vt:lpstr>Algorithm –  Breath-First Search(BFS)</vt:lpstr>
      <vt:lpstr>Algorithm –  Breath-First Search(BFS) 廣度優先搜尋  O(V+E)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Alec Wu🇹🇼🇺🇸</dc:creator>
  <cp:lastModifiedBy>Alec Wu🇹🇼🇺🇸</cp:lastModifiedBy>
  <cp:revision>69</cp:revision>
  <dcterms:created xsi:type="dcterms:W3CDTF">2020-05-09T03:25:35Z</dcterms:created>
  <dcterms:modified xsi:type="dcterms:W3CDTF">2020-05-10T13:40:50Z</dcterms:modified>
</cp:coreProperties>
</file>