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6" r:id="rId9"/>
    <p:sldId id="261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SimSun"/>
        <a:cs typeface="SimSun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e Roth" userId="16d0d9a4db37aa64" providerId="LiveId" clId="{4CCBC16D-8924-4602-881C-026F1DFE6E78}"/>
    <pc:docChg chg="undo custSel addSld modSld sldOrd">
      <pc:chgData name="Natalie Roth" userId="16d0d9a4db37aa64" providerId="LiveId" clId="{4CCBC16D-8924-4602-881C-026F1DFE6E78}" dt="2018-01-23T15:09:53.346" v="3408" actId="14100"/>
      <pc:docMkLst>
        <pc:docMk/>
      </pc:docMkLst>
      <pc:sldChg chg="addSp delSp modSp">
        <pc:chgData name="Natalie Roth" userId="16d0d9a4db37aa64" providerId="LiveId" clId="{4CCBC16D-8924-4602-881C-026F1DFE6E78}" dt="2018-01-23T08:00:10.479" v="2242" actId="20577"/>
        <pc:sldMkLst>
          <pc:docMk/>
          <pc:sldMk cId="966096526" sldId="256"/>
        </pc:sldMkLst>
        <pc:spChg chg="mod">
          <ac:chgData name="Natalie Roth" userId="16d0d9a4db37aa64" providerId="LiveId" clId="{4CCBC16D-8924-4602-881C-026F1DFE6E78}" dt="2018-01-23T07:24:44.249" v="11" actId="20577"/>
          <ac:spMkLst>
            <pc:docMk/>
            <pc:sldMk cId="966096526" sldId="256"/>
            <ac:spMk id="2" creationId="{7AEF376F-7415-4065-A611-A540C6B3AEC1}"/>
          </ac:spMkLst>
        </pc:spChg>
        <pc:spChg chg="mod">
          <ac:chgData name="Natalie Roth" userId="16d0d9a4db37aa64" providerId="LiveId" clId="{4CCBC16D-8924-4602-881C-026F1DFE6E78}" dt="2018-01-23T08:00:10.479" v="2242" actId="20577"/>
          <ac:spMkLst>
            <pc:docMk/>
            <pc:sldMk cId="966096526" sldId="256"/>
            <ac:spMk id="3" creationId="{26D1E2A5-6119-4CA8-A733-BEC1ADAA44AF}"/>
          </ac:spMkLst>
        </pc:spChg>
        <pc:spChg chg="add del">
          <ac:chgData name="Natalie Roth" userId="16d0d9a4db37aa64" providerId="LiveId" clId="{4CCBC16D-8924-4602-881C-026F1DFE6E78}" dt="2018-01-23T07:22:59.867" v="1" actId="20577"/>
          <ac:spMkLst>
            <pc:docMk/>
            <pc:sldMk cId="966096526" sldId="256"/>
            <ac:spMk id="4" creationId="{ED4AF287-4C8E-4B55-A1E1-3CD0787238C7}"/>
          </ac:spMkLst>
        </pc:spChg>
        <pc:spChg chg="add del">
          <ac:chgData name="Natalie Roth" userId="16d0d9a4db37aa64" providerId="LiveId" clId="{4CCBC16D-8924-4602-881C-026F1DFE6E78}" dt="2018-01-23T07:22:59.867" v="1" actId="20577"/>
          <ac:spMkLst>
            <pc:docMk/>
            <pc:sldMk cId="966096526" sldId="256"/>
            <ac:spMk id="5" creationId="{F1098919-8D23-4FE7-8FC8-45B417E9D449}"/>
          </ac:spMkLst>
        </pc:spChg>
        <pc:spChg chg="add del">
          <ac:chgData name="Natalie Roth" userId="16d0d9a4db37aa64" providerId="LiveId" clId="{4CCBC16D-8924-4602-881C-026F1DFE6E78}" dt="2018-01-23T07:22:59.867" v="1" actId="20577"/>
          <ac:spMkLst>
            <pc:docMk/>
            <pc:sldMk cId="966096526" sldId="256"/>
            <ac:spMk id="6" creationId="{853D7581-FEE5-4199-810C-D6208D864B1D}"/>
          </ac:spMkLst>
        </pc:spChg>
      </pc:sldChg>
      <pc:sldChg chg="modSp">
        <pc:chgData name="Natalie Roth" userId="16d0d9a4db37aa64" providerId="LiveId" clId="{4CCBC16D-8924-4602-881C-026F1DFE6E78}" dt="2018-01-23T07:59:35.768" v="2227" actId="20577"/>
        <pc:sldMkLst>
          <pc:docMk/>
          <pc:sldMk cId="1452320390" sldId="257"/>
        </pc:sldMkLst>
        <pc:spChg chg="mod">
          <ac:chgData name="Natalie Roth" userId="16d0d9a4db37aa64" providerId="LiveId" clId="{4CCBC16D-8924-4602-881C-026F1DFE6E78}" dt="2018-01-23T07:59:35.768" v="2227" actId="20577"/>
          <ac:spMkLst>
            <pc:docMk/>
            <pc:sldMk cId="1452320390" sldId="257"/>
            <ac:spMk id="3" creationId="{70AC3E1A-DE62-488E-8B3C-1E562D3E797A}"/>
          </ac:spMkLst>
        </pc:spChg>
      </pc:sldChg>
      <pc:sldChg chg="addSp delSp modSp">
        <pc:chgData name="Natalie Roth" userId="16d0d9a4db37aa64" providerId="LiveId" clId="{4CCBC16D-8924-4602-881C-026F1DFE6E78}" dt="2018-01-23T07:33:40.299" v="380" actId="20577"/>
        <pc:sldMkLst>
          <pc:docMk/>
          <pc:sldMk cId="1420985187" sldId="258"/>
        </pc:sldMkLst>
        <pc:spChg chg="mod">
          <ac:chgData name="Natalie Roth" userId="16d0d9a4db37aa64" providerId="LiveId" clId="{4CCBC16D-8924-4602-881C-026F1DFE6E78}" dt="2018-01-23T07:26:52.879" v="75" actId="20577"/>
          <ac:spMkLst>
            <pc:docMk/>
            <pc:sldMk cId="1420985187" sldId="258"/>
            <ac:spMk id="2" creationId="{C0688630-CC3B-4E35-9589-961216A90648}"/>
          </ac:spMkLst>
        </pc:spChg>
        <pc:spChg chg="mod">
          <ac:chgData name="Natalie Roth" userId="16d0d9a4db37aa64" providerId="LiveId" clId="{4CCBC16D-8924-4602-881C-026F1DFE6E78}" dt="2018-01-23T07:33:40.299" v="380" actId="20577"/>
          <ac:spMkLst>
            <pc:docMk/>
            <pc:sldMk cId="1420985187" sldId="258"/>
            <ac:spMk id="3" creationId="{EFED0899-A2D2-446E-AAA1-FD4F2B05D67B}"/>
          </ac:spMkLst>
        </pc:spChg>
        <pc:spChg chg="add del">
          <ac:chgData name="Natalie Roth" userId="16d0d9a4db37aa64" providerId="LiveId" clId="{4CCBC16D-8924-4602-881C-026F1DFE6E78}" dt="2018-01-23T07:32:13.868" v="273" actId="20577"/>
          <ac:spMkLst>
            <pc:docMk/>
            <pc:sldMk cId="1420985187" sldId="258"/>
            <ac:spMk id="6" creationId="{4AF15C32-756F-4E50-8752-0B7F744BD785}"/>
          </ac:spMkLst>
        </pc:spChg>
      </pc:sldChg>
      <pc:sldChg chg="modSp">
        <pc:chgData name="Natalie Roth" userId="16d0d9a4db37aa64" providerId="LiveId" clId="{4CCBC16D-8924-4602-881C-026F1DFE6E78}" dt="2018-01-23T07:48:58.870" v="1152" actId="20577"/>
        <pc:sldMkLst>
          <pc:docMk/>
          <pc:sldMk cId="1113538340" sldId="259"/>
        </pc:sldMkLst>
        <pc:spChg chg="mod">
          <ac:chgData name="Natalie Roth" userId="16d0d9a4db37aa64" providerId="LiveId" clId="{4CCBC16D-8924-4602-881C-026F1DFE6E78}" dt="2018-01-23T07:39:29.841" v="800" actId="20577"/>
          <ac:spMkLst>
            <pc:docMk/>
            <pc:sldMk cId="1113538340" sldId="259"/>
            <ac:spMk id="2" creationId="{537A09D0-D016-4FE0-9322-F61F8CA555A1}"/>
          </ac:spMkLst>
        </pc:spChg>
        <pc:spChg chg="mod">
          <ac:chgData name="Natalie Roth" userId="16d0d9a4db37aa64" providerId="LiveId" clId="{4CCBC16D-8924-4602-881C-026F1DFE6E78}" dt="2018-01-23T07:48:58.870" v="1152" actId="20577"/>
          <ac:spMkLst>
            <pc:docMk/>
            <pc:sldMk cId="1113538340" sldId="259"/>
            <ac:spMk id="3" creationId="{A9E5C6E3-4322-4218-9AD5-50716928311F}"/>
          </ac:spMkLst>
        </pc:spChg>
      </pc:sldChg>
      <pc:sldChg chg="modSp">
        <pc:chgData name="Natalie Roth" userId="16d0d9a4db37aa64" providerId="LiveId" clId="{4CCBC16D-8924-4602-881C-026F1DFE6E78}" dt="2018-01-23T14:56:01.607" v="2653" actId="20577"/>
        <pc:sldMkLst>
          <pc:docMk/>
          <pc:sldMk cId="554660217" sldId="260"/>
        </pc:sldMkLst>
        <pc:spChg chg="mod">
          <ac:chgData name="Natalie Roth" userId="16d0d9a4db37aa64" providerId="LiveId" clId="{4CCBC16D-8924-4602-881C-026F1DFE6E78}" dt="2018-01-23T07:34:20.257" v="411" actId="20577"/>
          <ac:spMkLst>
            <pc:docMk/>
            <pc:sldMk cId="554660217" sldId="260"/>
            <ac:spMk id="2" creationId="{0F49C7FC-18EF-4FDE-8D9F-27B2E990931F}"/>
          </ac:spMkLst>
        </pc:spChg>
        <pc:spChg chg="mod">
          <ac:chgData name="Natalie Roth" userId="16d0d9a4db37aa64" providerId="LiveId" clId="{4CCBC16D-8924-4602-881C-026F1DFE6E78}" dt="2018-01-23T14:56:01.607" v="2653" actId="20577"/>
          <ac:spMkLst>
            <pc:docMk/>
            <pc:sldMk cId="554660217" sldId="260"/>
            <ac:spMk id="3" creationId="{42569365-3568-4258-A18F-5638C9F674C3}"/>
          </ac:spMkLst>
        </pc:spChg>
      </pc:sldChg>
      <pc:sldChg chg="addSp delSp modSp add ord">
        <pc:chgData name="Natalie Roth" userId="16d0d9a4db37aa64" providerId="LiveId" clId="{4CCBC16D-8924-4602-881C-026F1DFE6E78}" dt="2018-01-23T15:08:47.964" v="3369" actId="20577"/>
        <pc:sldMkLst>
          <pc:docMk/>
          <pc:sldMk cId="3906552060" sldId="261"/>
        </pc:sldMkLst>
        <pc:spChg chg="add del mod">
          <ac:chgData name="Natalie Roth" userId="16d0d9a4db37aa64" providerId="LiveId" clId="{4CCBC16D-8924-4602-881C-026F1DFE6E78}" dt="2018-01-23T15:03:23.031" v="2849" actId="478"/>
          <ac:spMkLst>
            <pc:docMk/>
            <pc:sldMk cId="3906552060" sldId="261"/>
            <ac:spMk id="2" creationId="{29D35337-DF6E-4AAA-A7A9-33A0296710B7}"/>
          </ac:spMkLst>
        </pc:spChg>
        <pc:spChg chg="del mod">
          <ac:chgData name="Natalie Roth" userId="16d0d9a4db37aa64" providerId="LiveId" clId="{4CCBC16D-8924-4602-881C-026F1DFE6E78}" dt="2018-01-23T15:02:29.904" v="2836"/>
          <ac:spMkLst>
            <pc:docMk/>
            <pc:sldMk cId="3906552060" sldId="261"/>
            <ac:spMk id="3" creationId="{2B2C27FD-9A62-4C9E-8A34-9B6371F51212}"/>
          </ac:spMkLst>
        </pc:spChg>
        <pc:spChg chg="add del mod">
          <ac:chgData name="Natalie Roth" userId="16d0d9a4db37aa64" providerId="LiveId" clId="{4CCBC16D-8924-4602-881C-026F1DFE6E78}" dt="2018-01-23T15:08:47.964" v="3369" actId="20577"/>
          <ac:spMkLst>
            <pc:docMk/>
            <pc:sldMk cId="3906552060" sldId="261"/>
            <ac:spMk id="11" creationId="{2EB1BFDA-A3C6-4EEB-B333-4B16E785A16E}"/>
          </ac:spMkLst>
        </pc:spChg>
        <pc:spChg chg="add del mod">
          <ac:chgData name="Natalie Roth" userId="16d0d9a4db37aa64" providerId="LiveId" clId="{4CCBC16D-8924-4602-881C-026F1DFE6E78}" dt="2018-01-23T15:03:23.031" v="2849" actId="478"/>
          <ac:spMkLst>
            <pc:docMk/>
            <pc:sldMk cId="3906552060" sldId="261"/>
            <ac:spMk id="13" creationId="{78AA51E2-AA8D-4FB5-85C0-4FDF0A8FAE6F}"/>
          </ac:spMkLst>
        </pc:spChg>
        <pc:picChg chg="add mod">
          <ac:chgData name="Natalie Roth" userId="16d0d9a4db37aa64" providerId="LiveId" clId="{4CCBC16D-8924-4602-881C-026F1DFE6E78}" dt="2018-01-23T15:02:23.511" v="2835" actId="1076"/>
          <ac:picMkLst>
            <pc:docMk/>
            <pc:sldMk cId="3906552060" sldId="261"/>
            <ac:picMk id="7" creationId="{8D42922A-CDBF-4FF8-8F02-07216D757E4C}"/>
          </ac:picMkLst>
        </pc:picChg>
        <pc:picChg chg="add mod">
          <ac:chgData name="Natalie Roth" userId="16d0d9a4db37aa64" providerId="LiveId" clId="{4CCBC16D-8924-4602-881C-026F1DFE6E78}" dt="2018-01-23T15:02:35.673" v="2838" actId="1076"/>
          <ac:picMkLst>
            <pc:docMk/>
            <pc:sldMk cId="3906552060" sldId="261"/>
            <ac:picMk id="9" creationId="{5B117973-965C-4F6C-99F7-45E1FF4D0F34}"/>
          </ac:picMkLst>
        </pc:picChg>
        <pc:picChg chg="add del">
          <ac:chgData name="Natalie Roth" userId="16d0d9a4db37aa64" providerId="LiveId" clId="{4CCBC16D-8924-4602-881C-026F1DFE6E78}" dt="2018-01-23T15:03:04.878" v="2840"/>
          <ac:picMkLst>
            <pc:docMk/>
            <pc:sldMk cId="3906552060" sldId="261"/>
            <ac:picMk id="10" creationId="{26B2C93A-8EC1-436F-B37D-E8372E8D0847}"/>
          </ac:picMkLst>
        </pc:picChg>
      </pc:sldChg>
      <pc:sldChg chg="addSp delSp modSp add">
        <pc:chgData name="Natalie Roth" userId="16d0d9a4db37aa64" providerId="LiveId" clId="{4CCBC16D-8924-4602-881C-026F1DFE6E78}" dt="2018-01-23T15:00:53.199" v="2811" actId="1076"/>
        <pc:sldMkLst>
          <pc:docMk/>
          <pc:sldMk cId="290851774" sldId="262"/>
        </pc:sldMkLst>
        <pc:spChg chg="mod">
          <ac:chgData name="Natalie Roth" userId="16d0d9a4db37aa64" providerId="LiveId" clId="{4CCBC16D-8924-4602-881C-026F1DFE6E78}" dt="2018-01-23T07:52:25.373" v="1297" actId="20577"/>
          <ac:spMkLst>
            <pc:docMk/>
            <pc:sldMk cId="290851774" sldId="262"/>
            <ac:spMk id="2" creationId="{1F7A470F-DAD4-4E04-9D5C-50023D87B569}"/>
          </ac:spMkLst>
        </pc:spChg>
        <pc:spChg chg="del mod">
          <ac:chgData name="Natalie Roth" userId="16d0d9a4db37aa64" providerId="LiveId" clId="{4CCBC16D-8924-4602-881C-026F1DFE6E78}" dt="2018-01-23T14:59:35.963" v="2765" actId="931"/>
          <ac:spMkLst>
            <pc:docMk/>
            <pc:sldMk cId="290851774" sldId="262"/>
            <ac:spMk id="3" creationId="{976B905F-2FD9-4FFA-AC6F-A7396C12C432}"/>
          </ac:spMkLst>
        </pc:spChg>
        <pc:picChg chg="add mod">
          <ac:chgData name="Natalie Roth" userId="16d0d9a4db37aa64" providerId="LiveId" clId="{4CCBC16D-8924-4602-881C-026F1DFE6E78}" dt="2018-01-23T15:00:50.853" v="2810" actId="1076"/>
          <ac:picMkLst>
            <pc:docMk/>
            <pc:sldMk cId="290851774" sldId="262"/>
            <ac:picMk id="7" creationId="{3960688F-5219-44E2-9F12-F4602948DAF9}"/>
          </ac:picMkLst>
        </pc:picChg>
        <pc:picChg chg="add del mod">
          <ac:chgData name="Natalie Roth" userId="16d0d9a4db37aa64" providerId="LiveId" clId="{4CCBC16D-8924-4602-881C-026F1DFE6E78}" dt="2018-01-23T14:59:56.827" v="2771" actId="478"/>
          <ac:picMkLst>
            <pc:docMk/>
            <pc:sldMk cId="290851774" sldId="262"/>
            <ac:picMk id="9" creationId="{9008D01F-6F9E-4EE2-838A-EB78BECA34A7}"/>
          </ac:picMkLst>
        </pc:picChg>
        <pc:picChg chg="add del mod">
          <ac:chgData name="Natalie Roth" userId="16d0d9a4db37aa64" providerId="LiveId" clId="{4CCBC16D-8924-4602-881C-026F1DFE6E78}" dt="2018-01-23T15:00:00.779" v="2773" actId="478"/>
          <ac:picMkLst>
            <pc:docMk/>
            <pc:sldMk cId="290851774" sldId="262"/>
            <ac:picMk id="11" creationId="{9401DECE-3761-4501-8867-7CB43C0E77C8}"/>
          </ac:picMkLst>
        </pc:picChg>
        <pc:picChg chg="add del mod">
          <ac:chgData name="Natalie Roth" userId="16d0d9a4db37aa64" providerId="LiveId" clId="{4CCBC16D-8924-4602-881C-026F1DFE6E78}" dt="2018-01-23T14:59:58.885" v="2772" actId="478"/>
          <ac:picMkLst>
            <pc:docMk/>
            <pc:sldMk cId="290851774" sldId="262"/>
            <ac:picMk id="13" creationId="{7AB488AB-2E6D-4896-AB7C-14BE0681EA2D}"/>
          </ac:picMkLst>
        </pc:picChg>
        <pc:picChg chg="add mod">
          <ac:chgData name="Natalie Roth" userId="16d0d9a4db37aa64" providerId="LiveId" clId="{4CCBC16D-8924-4602-881C-026F1DFE6E78}" dt="2018-01-23T15:00:53.199" v="2811" actId="1076"/>
          <ac:picMkLst>
            <pc:docMk/>
            <pc:sldMk cId="290851774" sldId="262"/>
            <ac:picMk id="15" creationId="{AF490A46-2997-48B9-9740-86E204DC4BB3}"/>
          </ac:picMkLst>
        </pc:picChg>
      </pc:sldChg>
      <pc:sldChg chg="modSp add">
        <pc:chgData name="Natalie Roth" userId="16d0d9a4db37aa64" providerId="LiveId" clId="{4CCBC16D-8924-4602-881C-026F1DFE6E78}" dt="2018-01-23T14:57:59.872" v="2725" actId="20577"/>
        <pc:sldMkLst>
          <pc:docMk/>
          <pc:sldMk cId="3176296438" sldId="263"/>
        </pc:sldMkLst>
        <pc:spChg chg="mod">
          <ac:chgData name="Natalie Roth" userId="16d0d9a4db37aa64" providerId="LiveId" clId="{4CCBC16D-8924-4602-881C-026F1DFE6E78}" dt="2018-01-23T07:52:58.595" v="1373" actId="20577"/>
          <ac:spMkLst>
            <pc:docMk/>
            <pc:sldMk cId="3176296438" sldId="263"/>
            <ac:spMk id="2" creationId="{00323CDA-A61A-4379-B3E3-656BC7EF7E66}"/>
          </ac:spMkLst>
        </pc:spChg>
        <pc:spChg chg="mod">
          <ac:chgData name="Natalie Roth" userId="16d0d9a4db37aa64" providerId="LiveId" clId="{4CCBC16D-8924-4602-881C-026F1DFE6E78}" dt="2018-01-23T14:57:59.872" v="2725" actId="20577"/>
          <ac:spMkLst>
            <pc:docMk/>
            <pc:sldMk cId="3176296438" sldId="263"/>
            <ac:spMk id="3" creationId="{A99FECBB-F7A9-43AF-8DC9-C7A33ED3BF06}"/>
          </ac:spMkLst>
        </pc:spChg>
      </pc:sldChg>
      <pc:sldChg chg="modSp add">
        <pc:chgData name="Natalie Roth" userId="16d0d9a4db37aa64" providerId="LiveId" clId="{4CCBC16D-8924-4602-881C-026F1DFE6E78}" dt="2018-01-23T14:58:15.773" v="2763" actId="20577"/>
        <pc:sldMkLst>
          <pc:docMk/>
          <pc:sldMk cId="419816708" sldId="264"/>
        </pc:sldMkLst>
        <pc:spChg chg="mod">
          <ac:chgData name="Natalie Roth" userId="16d0d9a4db37aa64" providerId="LiveId" clId="{4CCBC16D-8924-4602-881C-026F1DFE6E78}" dt="2018-01-23T07:55:42.538" v="1736" actId="20577"/>
          <ac:spMkLst>
            <pc:docMk/>
            <pc:sldMk cId="419816708" sldId="264"/>
            <ac:spMk id="2" creationId="{65C5247E-2377-40CD-BAE3-2006F54B5427}"/>
          </ac:spMkLst>
        </pc:spChg>
        <pc:spChg chg="mod">
          <ac:chgData name="Natalie Roth" userId="16d0d9a4db37aa64" providerId="LiveId" clId="{4CCBC16D-8924-4602-881C-026F1DFE6E78}" dt="2018-01-23T14:58:15.773" v="2763" actId="20577"/>
          <ac:spMkLst>
            <pc:docMk/>
            <pc:sldMk cId="419816708" sldId="264"/>
            <ac:spMk id="3" creationId="{D4FEA730-9F5A-4302-9AE4-6CB38E37B47B}"/>
          </ac:spMkLst>
        </pc:spChg>
      </pc:sldChg>
      <pc:sldChg chg="modSp add">
        <pc:chgData name="Natalie Roth" userId="16d0d9a4db37aa64" providerId="LiveId" clId="{4CCBC16D-8924-4602-881C-026F1DFE6E78}" dt="2018-01-23T08:04:32.899" v="2574" actId="5793"/>
        <pc:sldMkLst>
          <pc:docMk/>
          <pc:sldMk cId="3260879751" sldId="265"/>
        </pc:sldMkLst>
        <pc:spChg chg="mod">
          <ac:chgData name="Natalie Roth" userId="16d0d9a4db37aa64" providerId="LiveId" clId="{4CCBC16D-8924-4602-881C-026F1DFE6E78}" dt="2018-01-23T08:00:38.744" v="2263" actId="20577"/>
          <ac:spMkLst>
            <pc:docMk/>
            <pc:sldMk cId="3260879751" sldId="265"/>
            <ac:spMk id="2" creationId="{EA798B40-594B-4D8D-8951-AA743DC55EFE}"/>
          </ac:spMkLst>
        </pc:spChg>
        <pc:spChg chg="mod">
          <ac:chgData name="Natalie Roth" userId="16d0d9a4db37aa64" providerId="LiveId" clId="{4CCBC16D-8924-4602-881C-026F1DFE6E78}" dt="2018-01-23T08:04:32.899" v="2574" actId="5793"/>
          <ac:spMkLst>
            <pc:docMk/>
            <pc:sldMk cId="3260879751" sldId="265"/>
            <ac:spMk id="3" creationId="{D07A36C8-C38E-429F-90A5-4A7D11DF099E}"/>
          </ac:spMkLst>
        </pc:spChg>
      </pc:sldChg>
      <pc:sldChg chg="addSp delSp modSp add">
        <pc:chgData name="Natalie Roth" userId="16d0d9a4db37aa64" providerId="LiveId" clId="{4CCBC16D-8924-4602-881C-026F1DFE6E78}" dt="2018-01-23T15:01:46.753" v="2829" actId="1076"/>
        <pc:sldMkLst>
          <pc:docMk/>
          <pc:sldMk cId="1736832866" sldId="266"/>
        </pc:sldMkLst>
        <pc:spChg chg="mod">
          <ac:chgData name="Natalie Roth" userId="16d0d9a4db37aa64" providerId="LiveId" clId="{4CCBC16D-8924-4602-881C-026F1DFE6E78}" dt="2018-01-23T15:01:03.387" v="2816" actId="20577"/>
          <ac:spMkLst>
            <pc:docMk/>
            <pc:sldMk cId="1736832866" sldId="266"/>
            <ac:spMk id="2" creationId="{62D8C5C3-B202-44DF-A26F-070513FF2716}"/>
          </ac:spMkLst>
        </pc:spChg>
        <pc:spChg chg="del">
          <ac:chgData name="Natalie Roth" userId="16d0d9a4db37aa64" providerId="LiveId" clId="{4CCBC16D-8924-4602-881C-026F1DFE6E78}" dt="2018-01-23T15:01:07.370" v="2817"/>
          <ac:spMkLst>
            <pc:docMk/>
            <pc:sldMk cId="1736832866" sldId="266"/>
            <ac:spMk id="3" creationId="{6A1FFD35-87A9-49EB-9FD0-30238FDCE223}"/>
          </ac:spMkLst>
        </pc:spChg>
        <pc:picChg chg="add mod">
          <ac:chgData name="Natalie Roth" userId="16d0d9a4db37aa64" providerId="LiveId" clId="{4CCBC16D-8924-4602-881C-026F1DFE6E78}" dt="2018-01-23T15:01:30.755" v="2823" actId="1076"/>
          <ac:picMkLst>
            <pc:docMk/>
            <pc:sldMk cId="1736832866" sldId="266"/>
            <ac:picMk id="7" creationId="{F6D55235-F31F-4039-AB86-57CDF44288EF}"/>
          </ac:picMkLst>
        </pc:picChg>
        <pc:picChg chg="add del mod">
          <ac:chgData name="Natalie Roth" userId="16d0d9a4db37aa64" providerId="LiveId" clId="{4CCBC16D-8924-4602-881C-026F1DFE6E78}" dt="2018-01-23T15:01:32.914" v="2824" actId="478"/>
          <ac:picMkLst>
            <pc:docMk/>
            <pc:sldMk cId="1736832866" sldId="266"/>
            <ac:picMk id="8" creationId="{EA78518F-CCCC-4109-8FBB-C25890505C85}"/>
          </ac:picMkLst>
        </pc:picChg>
        <pc:picChg chg="add mod">
          <ac:chgData name="Natalie Roth" userId="16d0d9a4db37aa64" providerId="LiveId" clId="{4CCBC16D-8924-4602-881C-026F1DFE6E78}" dt="2018-01-23T15:01:46.753" v="2829" actId="1076"/>
          <ac:picMkLst>
            <pc:docMk/>
            <pc:sldMk cId="1736832866" sldId="266"/>
            <ac:picMk id="10" creationId="{8EA0DACD-17B7-44CE-8DD2-CB198C553CAA}"/>
          </ac:picMkLst>
        </pc:picChg>
      </pc:sldChg>
      <pc:sldChg chg="addSp delSp modSp add">
        <pc:chgData name="Natalie Roth" userId="16d0d9a4db37aa64" providerId="LiveId" clId="{4CCBC16D-8924-4602-881C-026F1DFE6E78}" dt="2018-01-23T15:09:53.346" v="3408" actId="14100"/>
        <pc:sldMkLst>
          <pc:docMk/>
          <pc:sldMk cId="2762931243" sldId="267"/>
        </pc:sldMkLst>
        <pc:spChg chg="mod">
          <ac:chgData name="Natalie Roth" userId="16d0d9a4db37aa64" providerId="LiveId" clId="{4CCBC16D-8924-4602-881C-026F1DFE6E78}" dt="2018-01-23T15:09:02.754" v="3394" actId="20577"/>
          <ac:spMkLst>
            <pc:docMk/>
            <pc:sldMk cId="2762931243" sldId="267"/>
            <ac:spMk id="2" creationId="{FFFC7CD0-3EF1-448A-BB1F-EA64B8375936}"/>
          </ac:spMkLst>
        </pc:spChg>
        <pc:spChg chg="del">
          <ac:chgData name="Natalie Roth" userId="16d0d9a4db37aa64" providerId="LiveId" clId="{4CCBC16D-8924-4602-881C-026F1DFE6E78}" dt="2018-01-23T15:09:08.557" v="3395"/>
          <ac:spMkLst>
            <pc:docMk/>
            <pc:sldMk cId="2762931243" sldId="267"/>
            <ac:spMk id="3" creationId="{CC062751-90D7-4C88-9F9E-C3F63D7FCF58}"/>
          </ac:spMkLst>
        </pc:spChg>
        <pc:picChg chg="add mod">
          <ac:chgData name="Natalie Roth" userId="16d0d9a4db37aa64" providerId="LiveId" clId="{4CCBC16D-8924-4602-881C-026F1DFE6E78}" dt="2018-01-23T15:09:44.615" v="3406" actId="1076"/>
          <ac:picMkLst>
            <pc:docMk/>
            <pc:sldMk cId="2762931243" sldId="267"/>
            <ac:picMk id="7" creationId="{47D13AC6-4703-4674-8CCC-3F9A73FFC71F}"/>
          </ac:picMkLst>
        </pc:picChg>
        <pc:picChg chg="add mod">
          <ac:chgData name="Natalie Roth" userId="16d0d9a4db37aa64" providerId="LiveId" clId="{4CCBC16D-8924-4602-881C-026F1DFE6E78}" dt="2018-01-23T15:09:53.346" v="3408" actId="14100"/>
          <ac:picMkLst>
            <pc:docMk/>
            <pc:sldMk cId="2762931243" sldId="267"/>
            <ac:picMk id="9" creationId="{F2B43261-F225-4423-B7AC-823FDD9151B1}"/>
          </ac:picMkLst>
        </pc:picChg>
        <pc:picChg chg="add mod">
          <ac:chgData name="Natalie Roth" userId="16d0d9a4db37aa64" providerId="LiveId" clId="{4CCBC16D-8924-4602-881C-026F1DFE6E78}" dt="2018-01-23T15:09:40.920" v="3405" actId="1076"/>
          <ac:picMkLst>
            <pc:docMk/>
            <pc:sldMk cId="2762931243" sldId="267"/>
            <ac:picMk id="11" creationId="{5FA4FA70-1DC1-4767-A6A4-163485F44FD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1CB42-CC86-4107-A7D3-41650EA8E4B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486A3-0071-444F-8934-15731A332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" y="7201"/>
            <a:ext cx="12165120" cy="684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>
            <a:noAutofit/>
          </a:bodyPr>
          <a:lstStyle>
            <a:lvl1pPr algn="ctr">
              <a:defRPr sz="4536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1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77" i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5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>
            <p:ph idx="1"/>
          </p:nvPr>
        </p:nvSpPr>
        <p:spPr bwMode="auto">
          <a:xfrm>
            <a:off x="825563" y="1403945"/>
            <a:ext cx="10757106" cy="48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22600" algn="l"/>
                <a:tab pos="658163" algn="l"/>
                <a:tab pos="977883" algn="l"/>
                <a:tab pos="1301923" algn="l"/>
                <a:tab pos="1621643" algn="l"/>
                <a:tab pos="1960085" algn="l"/>
                <a:tab pos="2602406" algn="l"/>
                <a:tab pos="3260568" algn="l"/>
                <a:tab pos="3904328" algn="l"/>
                <a:tab pos="4562490" algn="l"/>
              </a:tabLst>
              <a:defRPr sz="2177" b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0" indent="0" algn="l">
              <a:buNone/>
              <a:tabLst>
                <a:tab pos="322600" algn="l"/>
                <a:tab pos="646641" algn="l"/>
                <a:tab pos="977883" algn="l"/>
                <a:tab pos="1304803" algn="l"/>
                <a:tab pos="1621643" algn="l"/>
                <a:tab pos="1955764" algn="l"/>
                <a:tab pos="2602406" algn="l"/>
                <a:tab pos="3260568" algn="l"/>
                <a:tab pos="3904328" algn="l"/>
                <a:tab pos="4562490" algn="l"/>
              </a:tabLst>
              <a:defRPr sz="2177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0" indent="0" algn="l" defTabSz="407571">
              <a:buNone/>
              <a:tabLst>
                <a:tab pos="322600" algn="l"/>
                <a:tab pos="646641" algn="l"/>
                <a:tab pos="977883" algn="l"/>
                <a:tab pos="1304803" algn="l"/>
                <a:tab pos="1621643" algn="l"/>
                <a:tab pos="195144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322600" indent="-322600" algn="l">
              <a:buFont typeface="+mj-lt"/>
              <a:buNone/>
              <a:tabLst>
                <a:tab pos="646641" algn="l"/>
                <a:tab pos="977883" algn="l"/>
                <a:tab pos="1304803" algn="l"/>
                <a:tab pos="1621643" algn="l"/>
                <a:tab pos="195144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322600" indent="-322600" algn="l">
              <a:buFont typeface="Arial" pitchFamily="34" charset="0"/>
              <a:buChar char="•"/>
              <a:tabLst>
                <a:tab pos="656722" algn="l"/>
                <a:tab pos="977883" algn="l"/>
                <a:tab pos="1304803" algn="l"/>
                <a:tab pos="1621643" algn="l"/>
                <a:tab pos="195576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8" y="63050"/>
            <a:ext cx="661554" cy="4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980342"/>
              </p:ext>
            </p:extLst>
          </p:nvPr>
        </p:nvGraphicFramePr>
        <p:xfrm>
          <a:off x="912001" y="1873637"/>
          <a:ext cx="10368000" cy="414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8571719" imgH="4572396" progId="Excel.Sheet.8">
                  <p:embed/>
                </p:oleObj>
              </mc:Choice>
              <mc:Fallback>
                <p:oleObj r:id="rId3" imgW="8571719" imgH="4572396" progId="Excel.Sheet.8">
                  <p:embed/>
                  <p:pic>
                    <p:nvPicPr>
                      <p:cNvPr id="3" name="Diagramm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01" y="1873637"/>
                        <a:ext cx="10368000" cy="4147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8" y="63050"/>
            <a:ext cx="661554" cy="4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lk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434437"/>
              </p:ext>
            </p:extLst>
          </p:nvPr>
        </p:nvGraphicFramePr>
        <p:xfrm>
          <a:off x="825600" y="1873637"/>
          <a:ext cx="10454401" cy="414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8644877" imgH="4572396" progId="Excel.Sheet.8">
                  <p:embed/>
                </p:oleObj>
              </mc:Choice>
              <mc:Fallback>
                <p:oleObj r:id="rId3" imgW="8644877" imgH="4572396" progId="Excel.Sheet.8">
                  <p:embed/>
                  <p:pic>
                    <p:nvPicPr>
                      <p:cNvPr id="3" name="Objek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00" y="1873637"/>
                        <a:ext cx="10454401" cy="4147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8" y="63050"/>
            <a:ext cx="661554" cy="4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8937"/>
              </p:ext>
            </p:extLst>
          </p:nvPr>
        </p:nvGraphicFramePr>
        <p:xfrm>
          <a:off x="825600" y="1873637"/>
          <a:ext cx="10454401" cy="4147635"/>
        </p:xfrm>
        <a:graphic>
          <a:graphicData uri="http://schemas.openxmlformats.org/drawingml/2006/table">
            <a:tbl>
              <a:tblPr/>
              <a:tblGrid>
                <a:gridCol w="3484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4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4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 charset="0"/>
                        <a:ea typeface="SimSun" charset="-122"/>
                      </a:endParaRPr>
                    </a:p>
                  </a:txBody>
                  <a:tcPr marL="110592" marR="110592" marT="41476" marB="414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8" y="63050"/>
            <a:ext cx="661554" cy="4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0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 descr="Testbild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00" y="2003251"/>
            <a:ext cx="10454401" cy="401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8" y="63050"/>
            <a:ext cx="661554" cy="4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eled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>
            <p:ph idx="1"/>
          </p:nvPr>
        </p:nvSpPr>
        <p:spPr bwMode="auto">
          <a:xfrm>
            <a:off x="825563" y="1403945"/>
            <a:ext cx="10757106" cy="48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22600" algn="l"/>
                <a:tab pos="658163" algn="l"/>
                <a:tab pos="977883" algn="l"/>
                <a:tab pos="1301923" algn="l"/>
                <a:tab pos="1621643" algn="l"/>
                <a:tab pos="1960085" algn="l"/>
                <a:tab pos="2602406" algn="l"/>
                <a:tab pos="3260568" algn="l"/>
                <a:tab pos="3904328" algn="l"/>
                <a:tab pos="4562490" algn="l"/>
              </a:tabLst>
              <a:defRPr sz="2177" b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0" indent="0" algn="l">
              <a:buNone/>
              <a:tabLst>
                <a:tab pos="322600" algn="l"/>
                <a:tab pos="646641" algn="l"/>
                <a:tab pos="977883" algn="l"/>
                <a:tab pos="1304803" algn="l"/>
                <a:tab pos="1621643" algn="l"/>
                <a:tab pos="1955764" algn="l"/>
                <a:tab pos="2602406" algn="l"/>
                <a:tab pos="3260568" algn="l"/>
                <a:tab pos="3904328" algn="l"/>
                <a:tab pos="4562490" algn="l"/>
              </a:tabLst>
              <a:defRPr sz="2177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0" indent="0" algn="l" defTabSz="407571">
              <a:buNone/>
              <a:tabLst>
                <a:tab pos="322600" algn="l"/>
                <a:tab pos="646641" algn="l"/>
                <a:tab pos="977883" algn="l"/>
                <a:tab pos="1304803" algn="l"/>
                <a:tab pos="1621643" algn="l"/>
                <a:tab pos="195144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322600" indent="-322600" algn="l">
              <a:buFont typeface="+mj-lt"/>
              <a:buNone/>
              <a:tabLst>
                <a:tab pos="646641" algn="l"/>
                <a:tab pos="977883" algn="l"/>
                <a:tab pos="1304803" algn="l"/>
                <a:tab pos="1621643" algn="l"/>
                <a:tab pos="195144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322600" indent="-322600" algn="l">
              <a:buFont typeface="Arial" pitchFamily="34" charset="0"/>
              <a:buChar char="•"/>
              <a:tabLst>
                <a:tab pos="656722" algn="l"/>
                <a:tab pos="977883" algn="l"/>
                <a:tab pos="1304803" algn="l"/>
                <a:tab pos="1621643" algn="l"/>
                <a:tab pos="195576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261746" y="-229266"/>
            <a:ext cx="12628399" cy="7251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 bwMode="auto">
          <a:xfrm>
            <a:off x="825562" y="489404"/>
            <a:ext cx="10800038" cy="8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658163" indent="-658163" algn="l">
              <a:defRPr sz="254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8" y="63050"/>
            <a:ext cx="661554" cy="448389"/>
          </a:xfrm>
          <a:prstGeom prst="rect">
            <a:avLst/>
          </a:prstGeom>
        </p:spPr>
      </p:pic>
      <p:sp>
        <p:nvSpPr>
          <p:cNvPr id="5" name="Textplatzhalter 2"/>
          <p:cNvSpPr>
            <a:spLocks noGrp="1"/>
          </p:cNvSpPr>
          <p:nvPr>
            <p:ph idx="1"/>
          </p:nvPr>
        </p:nvSpPr>
        <p:spPr bwMode="auto">
          <a:xfrm>
            <a:off x="825563" y="1403945"/>
            <a:ext cx="10757106" cy="48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22600" algn="l"/>
                <a:tab pos="658163" algn="l"/>
                <a:tab pos="977883" algn="l"/>
                <a:tab pos="1301923" algn="l"/>
                <a:tab pos="1621643" algn="l"/>
                <a:tab pos="1960085" algn="l"/>
                <a:tab pos="2602406" algn="l"/>
                <a:tab pos="3260568" algn="l"/>
                <a:tab pos="3904328" algn="l"/>
                <a:tab pos="4562490" algn="l"/>
              </a:tabLst>
              <a:defRPr sz="2177" b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0" indent="0" algn="l">
              <a:buNone/>
              <a:tabLst>
                <a:tab pos="322600" algn="l"/>
                <a:tab pos="646641" algn="l"/>
                <a:tab pos="977883" algn="l"/>
                <a:tab pos="1304803" algn="l"/>
                <a:tab pos="1621643" algn="l"/>
                <a:tab pos="1955764" algn="l"/>
                <a:tab pos="2602406" algn="l"/>
                <a:tab pos="3260568" algn="l"/>
                <a:tab pos="3904328" algn="l"/>
                <a:tab pos="4562490" algn="l"/>
              </a:tabLst>
              <a:defRPr sz="2177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0" indent="0" algn="l" defTabSz="407571">
              <a:buNone/>
              <a:tabLst>
                <a:tab pos="322600" algn="l"/>
                <a:tab pos="646641" algn="l"/>
                <a:tab pos="977883" algn="l"/>
                <a:tab pos="1304803" algn="l"/>
                <a:tab pos="1621643" algn="l"/>
                <a:tab pos="195144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322600" indent="-322600" algn="l">
              <a:buFont typeface="+mj-lt"/>
              <a:buNone/>
              <a:tabLst>
                <a:tab pos="646641" algn="l"/>
                <a:tab pos="977883" algn="l"/>
                <a:tab pos="1304803" algn="l"/>
                <a:tab pos="1621643" algn="l"/>
                <a:tab pos="195144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322600" indent="-322600" algn="l">
              <a:buFont typeface="Arial" pitchFamily="34" charset="0"/>
              <a:buChar char="•"/>
              <a:tabLst>
                <a:tab pos="656722" algn="l"/>
                <a:tab pos="977883" algn="l"/>
                <a:tab pos="1304803" algn="l"/>
                <a:tab pos="1621643" algn="l"/>
                <a:tab pos="1955764" algn="l"/>
                <a:tab pos="2602406" algn="l"/>
                <a:tab pos="3260568" algn="l"/>
                <a:tab pos="3904328" algn="l"/>
                <a:tab pos="4562490" algn="l"/>
              </a:tabLst>
              <a:defRPr sz="1814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662CC0-99F9-4225-9C76-A6E2006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A0EB1B-6DC6-485E-8750-6055E4BC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224D5-5FDB-466E-B660-E218D5D1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857146A-D5E6-4D5F-B8D9-A40297DE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Werntges, Natalie Roth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5EBFB73-D790-4640-885A-69588C25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6AD7-BED3-46C6-8109-C8970B226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4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86623" y="253843"/>
            <a:ext cx="11973543" cy="6509427"/>
          </a:xfrm>
          <a:prstGeom prst="roundRect">
            <a:avLst>
              <a:gd name="adj" fmla="val 1603"/>
            </a:avLst>
          </a:prstGeom>
          <a:gradFill flip="none" rotWithShape="1">
            <a:gsLst>
              <a:gs pos="0">
                <a:srgbClr val="46B0E0"/>
              </a:gs>
              <a:gs pos="100000">
                <a:srgbClr val="49AEE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21033" y="280177"/>
            <a:ext cx="11908233" cy="6482722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7728" y="6371314"/>
            <a:ext cx="11973543" cy="407077"/>
          </a:xfrm>
          <a:prstGeom prst="roundRect">
            <a:avLst>
              <a:gd name="adj" fmla="val 19953"/>
            </a:avLst>
          </a:prstGeom>
          <a:gradFill>
            <a:gsLst>
              <a:gs pos="0">
                <a:srgbClr val="0078A2"/>
              </a:gs>
              <a:gs pos="79000">
                <a:srgbClr val="46B0E0"/>
              </a:gs>
              <a:gs pos="78000">
                <a:srgbClr val="0078A2"/>
              </a:gs>
              <a:gs pos="100000">
                <a:srgbClr val="46B0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20106" y="6325427"/>
            <a:ext cx="11908233" cy="13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8637" y="6371314"/>
            <a:ext cx="11973543" cy="407077"/>
          </a:xfrm>
          <a:prstGeom prst="roundRect">
            <a:avLst>
              <a:gd name="adj" fmla="val 19953"/>
            </a:avLst>
          </a:prstGeom>
          <a:gradFill>
            <a:gsLst>
              <a:gs pos="0">
                <a:srgbClr val="0078A2"/>
              </a:gs>
              <a:gs pos="79000">
                <a:srgbClr val="46B0E0"/>
              </a:gs>
              <a:gs pos="78000">
                <a:srgbClr val="0078A2"/>
              </a:gs>
              <a:gs pos="100000">
                <a:srgbClr val="46B0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1015" y="6325427"/>
            <a:ext cx="11908233" cy="13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33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13514" y="6450968"/>
            <a:ext cx="2394975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D074C2-F9F8-4D9D-9978-CC10F3D0629E}" type="slidenum">
              <a:rPr lang="de-DE" sz="1452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 algn="r"/>
              <a:t>‹Nr.›</a:t>
            </a:fld>
            <a:endParaRPr lang="de-DE" sz="1452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77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6" rtl="0" eaLnBrk="1" latinLnBrk="0" hangingPunct="1">
        <a:spcBef>
          <a:spcPct val="0"/>
        </a:spcBef>
        <a:buNone/>
        <a:defRPr sz="2540" kern="1200">
          <a:solidFill>
            <a:srgbClr val="00B0F0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342903" indent="-342903" algn="l" defTabSz="91440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5" indent="-285752" algn="l" defTabSz="914406" rtl="0" eaLnBrk="1" latinLnBrk="0" hangingPunct="1">
        <a:spcBef>
          <a:spcPct val="20000"/>
        </a:spcBef>
        <a:buFont typeface="Arial" pitchFamily="34" charset="0"/>
        <a:buChar char="–"/>
        <a:defRPr sz="2812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8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359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10" indent="-228602" algn="l" defTabSz="914406" rtl="0" eaLnBrk="1" latinLnBrk="0" hangingPunct="1">
        <a:spcBef>
          <a:spcPct val="20000"/>
        </a:spcBef>
        <a:buFont typeface="Arial" pitchFamily="34" charset="0"/>
        <a:buChar char="–"/>
        <a:defRPr sz="1996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13" indent="-228602" algn="l" defTabSz="914406" rtl="0" eaLnBrk="1" latinLnBrk="0" hangingPunct="1">
        <a:spcBef>
          <a:spcPct val="20000"/>
        </a:spcBef>
        <a:buFont typeface="Arial" pitchFamily="34" charset="0"/>
        <a:buChar char="»"/>
        <a:defRPr sz="1996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17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EF376F-7415-4065-A611-A540C6B3A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HRW 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6D1E2A5-6119-4CA8-A733-BEC1ADAA4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Auslesen von Raumdaten</a:t>
            </a:r>
          </a:p>
        </p:txBody>
      </p:sp>
    </p:spTree>
    <p:extLst>
      <p:ext uri="{BB962C8B-B14F-4D97-AF65-F5344CB8AC3E}">
        <p14:creationId xmlns:p14="http://schemas.microsoft.com/office/powerpoint/2010/main" val="9660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FFC7CD0-3EF1-448A-BB1F-EA64B837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Marker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47D13AC6-4703-4674-8CCC-3F9A73FFC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86" y="1417637"/>
            <a:ext cx="1819275" cy="4298879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2B43261-F225-4423-B7AC-823FDD91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98" y="1446609"/>
            <a:ext cx="1521154" cy="42699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5FA4FA70-1DC1-4767-A6A4-163485F44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1417637"/>
            <a:ext cx="1819275" cy="4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323CDA-A61A-4379-B3E3-656BC7EF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Verbesserungspotenzial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99FECBB-F7A9-43AF-8DC9-C7A33ED3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Studierenden Service </a:t>
            </a:r>
            <a:r>
              <a:rPr lang="de-DE" dirty="0">
                <a:sym typeface="Wingdings" panose="05000000000000000000" pitchFamily="2" charset="2"/>
              </a:rPr>
              <a:t> Datenbank</a:t>
            </a:r>
          </a:p>
          <a:p>
            <a:endParaRPr lang="de-DE" dirty="0"/>
          </a:p>
          <a:p>
            <a:r>
              <a:rPr lang="de-DE" dirty="0"/>
              <a:t>Einmalige Termine buchen</a:t>
            </a:r>
          </a:p>
          <a:p>
            <a:endParaRPr lang="de-DE" dirty="0"/>
          </a:p>
          <a:p>
            <a:r>
              <a:rPr lang="de-DE" dirty="0"/>
              <a:t>Mit eigenen Zeitplan abgleichen</a:t>
            </a:r>
          </a:p>
          <a:p>
            <a:endParaRPr lang="de-DE" dirty="0"/>
          </a:p>
          <a:p>
            <a:r>
              <a:rPr lang="de-DE" dirty="0"/>
              <a:t>Raumbuchung</a:t>
            </a:r>
          </a:p>
          <a:p>
            <a:endParaRPr lang="de-DE" dirty="0"/>
          </a:p>
          <a:p>
            <a:r>
              <a:rPr lang="de-DE" dirty="0"/>
              <a:t>Verbesserung von Raumschilder auslesen</a:t>
            </a:r>
          </a:p>
        </p:txBody>
      </p:sp>
    </p:spTree>
    <p:extLst>
      <p:ext uri="{BB962C8B-B14F-4D97-AF65-F5344CB8AC3E}">
        <p14:creationId xmlns:p14="http://schemas.microsoft.com/office/powerpoint/2010/main" val="31762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C5247E-2377-40CD-BAE3-2006F54B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FEA730-9F5A-4302-9AE4-6CB38E37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Interessantes Projekt zum Erstellen einer AR Anwendung</a:t>
            </a:r>
          </a:p>
          <a:p>
            <a:endParaRPr lang="de-DE" dirty="0"/>
          </a:p>
          <a:p>
            <a:r>
              <a:rPr lang="de-DE" dirty="0" err="1"/>
              <a:t>ImageRecognition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W</a:t>
            </a:r>
            <a:r>
              <a:rPr lang="de-DE" dirty="0" smtClean="0">
                <a:sym typeface="Wingdings" panose="05000000000000000000" pitchFamily="2" charset="2"/>
              </a:rPr>
              <a:t>enige </a:t>
            </a:r>
            <a:r>
              <a:rPr lang="de-DE" dirty="0">
                <a:sym typeface="Wingdings" panose="05000000000000000000" pitchFamily="2" charset="2"/>
              </a:rPr>
              <a:t>Framework und SDK Anwendungen für das Versuchen an einer AR Anwendung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Problem </a:t>
            </a:r>
            <a:r>
              <a:rPr lang="de-DE" dirty="0" smtClean="0">
                <a:sym typeface="Wingdings" panose="05000000000000000000" pitchFamily="2" charset="2"/>
              </a:rPr>
              <a:t>mit Ähnlichkeit von Raumschildern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Preview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1" y="1698943"/>
            <a:ext cx="3905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8C1E06-588E-484F-BDD2-A83727D8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0AC3E1A-DE62-488E-8B3C-1E562D3E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Unsere Idee</a:t>
            </a:r>
          </a:p>
          <a:p>
            <a:r>
              <a:rPr lang="de-DE" dirty="0"/>
              <a:t>Entwicklungsumgebung</a:t>
            </a:r>
          </a:p>
          <a:p>
            <a:r>
              <a:rPr lang="de-DE" dirty="0"/>
              <a:t>Alternativen</a:t>
            </a:r>
          </a:p>
          <a:p>
            <a:r>
              <a:rPr lang="de-DE" dirty="0"/>
              <a:t>Image Recognition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Verbesserungspotenzial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4523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688630-CC3B-4E35-9589-961216A9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FED0899-A2D2-446E-AAA1-FD4F2B05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1" cy="4525963"/>
          </a:xfrm>
        </p:spPr>
        <p:txBody>
          <a:bodyPr/>
          <a:lstStyle/>
          <a:p>
            <a:r>
              <a:rPr lang="de-DE" dirty="0"/>
              <a:t>AR App</a:t>
            </a:r>
          </a:p>
          <a:p>
            <a:r>
              <a:rPr lang="de-DE" dirty="0"/>
              <a:t>Auslesen mittels Handykamera</a:t>
            </a:r>
          </a:p>
          <a:p>
            <a:pPr lvl="1"/>
            <a:r>
              <a:rPr lang="de-DE" dirty="0"/>
              <a:t>Raumbelegung</a:t>
            </a:r>
          </a:p>
          <a:p>
            <a:pPr lvl="1"/>
            <a:r>
              <a:rPr lang="de-DE" dirty="0"/>
              <a:t>Sitzplätze im Hörsaal</a:t>
            </a:r>
          </a:p>
          <a:p>
            <a:pPr lvl="1"/>
            <a:r>
              <a:rPr lang="de-DE" dirty="0"/>
              <a:t>Technische Ausstattung (Tafel, Whiteboard, </a:t>
            </a:r>
            <a:r>
              <a:rPr lang="de-DE" dirty="0" err="1"/>
              <a:t>Beamer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49C7FC-18EF-4FDE-8D9F-27B2E990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2569365-3568-4258-A18F-5638C9F6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PhoneGap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Framework zur Erstellung hybrider Applikationen</a:t>
            </a:r>
          </a:p>
          <a:p>
            <a:pPr lvl="1"/>
            <a:r>
              <a:rPr lang="de-DE" dirty="0"/>
              <a:t>Firma Adobe Systems</a:t>
            </a:r>
          </a:p>
          <a:p>
            <a:pPr lvl="1"/>
            <a:r>
              <a:rPr lang="de-DE" dirty="0"/>
              <a:t>Apache </a:t>
            </a:r>
            <a:r>
              <a:rPr lang="de-DE" dirty="0" err="1"/>
              <a:t>Cordova</a:t>
            </a:r>
            <a:r>
              <a:rPr lang="de-DE" dirty="0"/>
              <a:t> Lizenz</a:t>
            </a:r>
          </a:p>
          <a:p>
            <a:pPr lvl="1"/>
            <a:r>
              <a:rPr lang="de-DE" dirty="0"/>
              <a:t>JavaScript, HTML5, CSS3</a:t>
            </a:r>
          </a:p>
          <a:p>
            <a:r>
              <a:rPr lang="de-DE" dirty="0" err="1"/>
              <a:t>Vuforia</a:t>
            </a:r>
            <a:r>
              <a:rPr lang="de-DE" dirty="0"/>
              <a:t> – Plugin:</a:t>
            </a:r>
          </a:p>
          <a:p>
            <a:pPr lvl="1"/>
            <a:r>
              <a:rPr lang="de-DE" dirty="0"/>
              <a:t>SDK für mobile Devices zur Erstellung von AR Applikationen</a:t>
            </a:r>
          </a:p>
          <a:p>
            <a:pPr lvl="1"/>
            <a:r>
              <a:rPr lang="de-DE" dirty="0"/>
              <a:t>Image Recognition</a:t>
            </a:r>
          </a:p>
          <a:p>
            <a:r>
              <a:rPr lang="de-DE" dirty="0"/>
              <a:t>Smartphone mit Android 6.3 oder iOS 4.5.3 oder höher</a:t>
            </a:r>
          </a:p>
        </p:txBody>
      </p:sp>
    </p:spTree>
    <p:extLst>
      <p:ext uri="{BB962C8B-B14F-4D97-AF65-F5344CB8AC3E}">
        <p14:creationId xmlns:p14="http://schemas.microsoft.com/office/powerpoint/2010/main" val="5546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A798B40-594B-4D8D-8951-AA743DC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07A36C8-C38E-429F-90A5-4A7D11DF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SQL Datenbank</a:t>
            </a:r>
          </a:p>
          <a:p>
            <a:r>
              <a:rPr lang="de-DE" dirty="0"/>
              <a:t>Tabelle Raum</a:t>
            </a:r>
          </a:p>
          <a:p>
            <a:pPr lvl="1"/>
            <a:r>
              <a:rPr lang="de-DE" dirty="0"/>
              <a:t>Hörsaal-Nr., Typ, Sitzplätze</a:t>
            </a:r>
          </a:p>
          <a:p>
            <a:pPr lvl="1"/>
            <a:r>
              <a:rPr lang="de-DE" dirty="0"/>
              <a:t>Boolean: PC-Hörsaal, </a:t>
            </a:r>
            <a:r>
              <a:rPr lang="de-DE" dirty="0" err="1"/>
              <a:t>Beamer</a:t>
            </a:r>
            <a:r>
              <a:rPr lang="de-DE" dirty="0"/>
              <a:t>, Tafel, Whiteboard</a:t>
            </a:r>
          </a:p>
          <a:p>
            <a:endParaRPr lang="de-DE" dirty="0"/>
          </a:p>
          <a:p>
            <a:r>
              <a:rPr lang="de-DE" dirty="0"/>
              <a:t>Tabelle Belegung:</a:t>
            </a:r>
          </a:p>
          <a:p>
            <a:pPr lvl="1"/>
            <a:r>
              <a:rPr lang="de-DE" dirty="0"/>
              <a:t>ID, </a:t>
            </a:r>
            <a:r>
              <a:rPr lang="de-DE" dirty="0" smtClean="0"/>
              <a:t>Hörsaal-Nr</a:t>
            </a:r>
            <a:r>
              <a:rPr lang="de-DE" dirty="0"/>
              <a:t>., Wochentag, Startzeit und Endzeit</a:t>
            </a:r>
          </a:p>
        </p:txBody>
      </p:sp>
    </p:spTree>
    <p:extLst>
      <p:ext uri="{BB962C8B-B14F-4D97-AF65-F5344CB8AC3E}">
        <p14:creationId xmlns:p14="http://schemas.microsoft.com/office/powerpoint/2010/main" val="32608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7A09D0-D016-4FE0-9322-F61F8CA5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9E5C6E3-4322-4218-9AD5-50716928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Wikitude</a:t>
            </a:r>
            <a:endParaRPr lang="de-DE" dirty="0"/>
          </a:p>
          <a:p>
            <a:pPr lvl="1"/>
            <a:r>
              <a:rPr lang="de-DE" dirty="0"/>
              <a:t>Zu teuer: SDK pro ab 1.990€ </a:t>
            </a:r>
          </a:p>
          <a:p>
            <a:pPr lvl="1"/>
            <a:r>
              <a:rPr lang="de-DE" dirty="0"/>
              <a:t>Probeversion: Gratis, aber Schriftzug im Kamerabild</a:t>
            </a:r>
          </a:p>
          <a:p>
            <a:r>
              <a:rPr lang="de-DE" dirty="0" err="1"/>
              <a:t>ARCore</a:t>
            </a:r>
            <a:r>
              <a:rPr lang="de-DE" dirty="0"/>
              <a:t> (Google Inc..)</a:t>
            </a:r>
          </a:p>
          <a:p>
            <a:pPr lvl="1"/>
            <a:r>
              <a:rPr lang="de-DE" dirty="0"/>
              <a:t>Kein nutzbares Device</a:t>
            </a:r>
          </a:p>
          <a:p>
            <a:pPr lvl="1"/>
            <a:r>
              <a:rPr lang="de-DE" dirty="0"/>
              <a:t>Samsung Galaxy S8, Google Pixel, Pixel XL, Pixel 2 und Pixel 2 XL</a:t>
            </a:r>
          </a:p>
          <a:p>
            <a:r>
              <a:rPr lang="de-DE" dirty="0" err="1"/>
              <a:t>ARToolkit</a:t>
            </a:r>
            <a:endParaRPr lang="de-DE" dirty="0"/>
          </a:p>
          <a:p>
            <a:pPr lvl="1"/>
            <a:r>
              <a:rPr lang="de-DE" dirty="0" smtClean="0"/>
              <a:t>Marker müssen spezielle Form 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5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7A470F-DAD4-4E04-9D5C-50023D87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3960688F-5219-44E2-9F12-F4602948D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47" y="1417638"/>
            <a:ext cx="3649059" cy="4865412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AF490A46-2997-48B9-9740-86E204DC4B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96" y="1417638"/>
            <a:ext cx="3649060" cy="48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D8C5C3-B202-44DF-A26F-070513F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F6D55235-F31F-4039-AB86-57CDF442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46" y="1417638"/>
            <a:ext cx="3649059" cy="4865412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8EA0DACD-17B7-44CE-8DD2-CB198C553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95" y="1417638"/>
            <a:ext cx="3649059" cy="48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D35337-DF6E-4AAA-A7A9-33A02967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ImageRecognition</a:t>
            </a:r>
            <a:r>
              <a:rPr lang="de-DE" dirty="0"/>
              <a:t> Technik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5B117973-965C-4F6C-99F7-45E1FF4D0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96" y="1417638"/>
            <a:ext cx="1850371" cy="4736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8D42922A-CDBF-4FF8-8F02-07216D75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65" y="1417638"/>
            <a:ext cx="1850371" cy="473695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2EB1BFDA-A3C6-4EEB-B333-4B16E785A16E}"/>
              </a:ext>
            </a:extLst>
          </p:cNvPr>
          <p:cNvSpPr txBox="1">
            <a:spLocks/>
          </p:cNvSpPr>
          <p:nvPr/>
        </p:nvSpPr>
        <p:spPr>
          <a:xfrm>
            <a:off x="609601" y="1600201"/>
            <a:ext cx="5486400" cy="4525963"/>
          </a:xfrm>
          <a:prstGeom prst="rect">
            <a:avLst/>
          </a:prstGeom>
        </p:spPr>
        <p:txBody>
          <a:bodyPr vert="horz" lIns="100794" tIns="50397" rIns="100794" bIns="50397" rtlCol="0">
            <a:normAutofit fontScale="92500"/>
          </a:bodyPr>
          <a:lstStyle>
            <a:lvl1pPr marL="342903" indent="-342903" algn="l" defTabSz="914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5" indent="-285752" algn="l" defTabSz="91440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12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8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9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10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6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13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6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17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dirty="0"/>
              <a:t>E</a:t>
            </a:r>
            <a:r>
              <a:rPr lang="de-DE" dirty="0" smtClean="0"/>
              <a:t>rkennt </a:t>
            </a:r>
            <a:r>
              <a:rPr lang="de-DE" dirty="0"/>
              <a:t>folgenden Teil im Bild</a:t>
            </a:r>
          </a:p>
          <a:p>
            <a:pPr fontAlgn="auto">
              <a:spcAft>
                <a:spcPts val="0"/>
              </a:spcAft>
            </a:pPr>
            <a:r>
              <a:rPr lang="de-DE" dirty="0"/>
              <a:t>Scannt gelben Marker</a:t>
            </a:r>
          </a:p>
          <a:p>
            <a:pPr fontAlgn="auto">
              <a:spcAft>
                <a:spcPts val="0"/>
              </a:spcAft>
            </a:pPr>
            <a:r>
              <a:rPr lang="de-DE" dirty="0"/>
              <a:t>Nachteil:</a:t>
            </a:r>
          </a:p>
          <a:p>
            <a:pPr lvl="1" fontAlgn="auto">
              <a:spcAft>
                <a:spcPts val="0"/>
              </a:spcAft>
            </a:pPr>
            <a:r>
              <a:rPr lang="de-DE" dirty="0"/>
              <a:t>2.029, 0.029 oder 3.029 würden alle dieselben Ergebnisse liefern</a:t>
            </a:r>
          </a:p>
          <a:p>
            <a:pPr fontAlgn="auto">
              <a:spcAft>
                <a:spcPts val="0"/>
              </a:spcAft>
            </a:pPr>
            <a:r>
              <a:rPr lang="de-DE" dirty="0"/>
              <a:t>Begründung:</a:t>
            </a:r>
          </a:p>
          <a:p>
            <a:pPr lvl="1" fontAlgn="auto">
              <a:spcAft>
                <a:spcPts val="0"/>
              </a:spcAft>
            </a:pPr>
            <a:r>
              <a:rPr lang="de-DE" dirty="0" smtClean="0"/>
              <a:t>Es wird nicht auf 100% </a:t>
            </a:r>
            <a:r>
              <a:rPr lang="de-DE" dirty="0"/>
              <a:t>Ü</a:t>
            </a:r>
            <a:r>
              <a:rPr lang="de-DE" dirty="0" smtClean="0"/>
              <a:t>bereinstimmung geprüft</a:t>
            </a:r>
            <a:endParaRPr lang="de-DE" dirty="0"/>
          </a:p>
          <a:p>
            <a:pPr fontAlgn="auto">
              <a:spcAft>
                <a:spcPts val="0"/>
              </a:spcAft>
            </a:pPr>
            <a:endParaRPr lang="de-DE" dirty="0"/>
          </a:p>
          <a:p>
            <a:pPr fontAlgn="auto"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5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_ppx_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RW_ppx_design" id="{A23FD4CE-21C3-4BDE-BF28-0E79A541B480}" vid="{D00E7AFA-110F-4D6B-9A35-29B5CEB80D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HRW_ppx_design</Template>
  <TotalTime>0</TotalTime>
  <Words>238</Words>
  <Application>Microsoft Office PowerPoint</Application>
  <PresentationFormat>Benutzerdefiniert</PresentationFormat>
  <Paragraphs>74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HRW_ppx_design</vt:lpstr>
      <vt:lpstr>Microsoft Excel 97-2003-Arbeitsblatt</vt:lpstr>
      <vt:lpstr>HRW AR</vt:lpstr>
      <vt:lpstr>Inhalt</vt:lpstr>
      <vt:lpstr>Unsere Idee</vt:lpstr>
      <vt:lpstr>Entwicklungsumgebung</vt:lpstr>
      <vt:lpstr>Entwicklungsumgebung</vt:lpstr>
      <vt:lpstr>Alternativen</vt:lpstr>
      <vt:lpstr>Demo</vt:lpstr>
      <vt:lpstr>Demo</vt:lpstr>
      <vt:lpstr>ImageRecognition Technik</vt:lpstr>
      <vt:lpstr>Weitere Marker</vt:lpstr>
      <vt:lpstr>Verbesserungspotenzial</vt:lpstr>
      <vt:lpstr>Fazit</vt:lpstr>
      <vt:lpstr>Live 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Natalie Roth</dc:creator>
  <cp:lastModifiedBy>Stefan Werntges</cp:lastModifiedBy>
  <cp:revision>7</cp:revision>
  <dcterms:created xsi:type="dcterms:W3CDTF">2018-01-21T19:59:39Z</dcterms:created>
  <dcterms:modified xsi:type="dcterms:W3CDTF">2018-01-24T10:20:41Z</dcterms:modified>
</cp:coreProperties>
</file>