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8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2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32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27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41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40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29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29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92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96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6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6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7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63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8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78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9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B73BD1-9F95-4C33-B89C-5BE34D60768D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AB314F0-0697-4ED7-B474-8316E15612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0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B23A1-6171-8E8D-81C0-4493CE68D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Notifications Influence Screen Time Behavior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93C331C-BE97-CEBA-046E-2CBA4DF1E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Dogukan</a:t>
            </a:r>
            <a:r>
              <a:rPr lang="en-US" dirty="0"/>
              <a:t> </a:t>
            </a:r>
            <a:r>
              <a:rPr lang="en-US" dirty="0" err="1"/>
              <a:t>dogan</a:t>
            </a:r>
            <a:r>
              <a:rPr lang="en-US" dirty="0"/>
              <a:t> 31053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495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C817FD-ACBC-4456-E45D-A92EC871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</a:t>
            </a:r>
            <a:endParaRPr lang="tr-TR" dirty="0"/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E87DADA-F695-3FEB-F4FF-AF991A8C4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77" y="-4334207"/>
            <a:ext cx="5715923" cy="12375480"/>
          </a:xfrm>
          <a:noFill/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38461A9-F2A3-DA47-204C-0E8C7777297E}"/>
              </a:ext>
            </a:extLst>
          </p:cNvPr>
          <p:cNvSpPr/>
          <p:nvPr/>
        </p:nvSpPr>
        <p:spPr>
          <a:xfrm>
            <a:off x="6743700" y="2349500"/>
            <a:ext cx="5219700" cy="76835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559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DAF7AE-AA9C-07C1-089C-690522A3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Hypothesis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E4824E-7E07-1CA0-9A66-3F287BC7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Screen time is directly proportional to the number of notifications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308581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" name="Rectangle 5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560D2C-DF59-1011-99EE-3C0A2701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First, I created a plot to visualize my total daily screen time across the entire month.</a:t>
            </a:r>
          </a:p>
        </p:txBody>
      </p:sp>
      <p:pic>
        <p:nvPicPr>
          <p:cNvPr id="9" name="Resim 8" descr="metin, ekran görüntüsü, çizgi, yazı tipi içeren bir resim">
            <a:extLst>
              <a:ext uri="{FF2B5EF4-FFF2-40B4-BE49-F238E27FC236}">
                <a16:creationId xmlns:a16="http://schemas.microsoft.com/office/drawing/2014/main" id="{C5C037E2-DCA9-3FA0-59F1-CA536540E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332485"/>
            <a:ext cx="6470907" cy="41899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92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3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C66B131F-EC9D-7B61-5A38-E4C830A4B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566317"/>
            <a:ext cx="5448111" cy="3255246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Resim 6" descr="metin, diyagram, sayı, numara, çizgi içeren bir resim">
            <a:extLst>
              <a:ext uri="{FF2B5EF4-FFF2-40B4-BE49-F238E27FC236}">
                <a16:creationId xmlns:a16="http://schemas.microsoft.com/office/drawing/2014/main" id="{906BB3DD-C776-A8B0-534C-5E021D4D8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33" y="473338"/>
            <a:ext cx="5312148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481F53-63B2-CD0A-7801-8399735A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 observe that on some days, my screen time increased, while on others, it decreased. To compare the number of notifications and screen time, I created two charts."</a:t>
            </a:r>
          </a:p>
        </p:txBody>
      </p:sp>
    </p:spTree>
    <p:extLst>
      <p:ext uri="{BB962C8B-B14F-4D97-AF65-F5344CB8AC3E}">
        <p14:creationId xmlns:p14="http://schemas.microsoft.com/office/powerpoint/2010/main" val="4530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16DA1E-55DF-B1C1-D938-65D19696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Next, I calculated the average time spent per notification</a:t>
            </a:r>
          </a:p>
        </p:txBody>
      </p:sp>
      <p:pic>
        <p:nvPicPr>
          <p:cNvPr id="5" name="İçerik Yer Tutucusu 4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50FF6310-0D20-551A-2ABB-09B4748E1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1324397"/>
            <a:ext cx="6470907" cy="420609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243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C98C8B-FE6A-3064-19C0-6E433CB1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 then analyzed the correlation using linear regression. The results show a weak relationship, with a very low R² value.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15EAA4F2-B386-D649-A965-DD5ACEC1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1813148"/>
            <a:ext cx="4986236" cy="32285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4EF470-3B9F-5C69-5A23-BEB1AB48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E461E5-4791-F6D4-089A-56BE1D084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  <a:r>
              <a:rPr lang="en-US" sz="4400" dirty="0"/>
              <a:t>: Surprisingly, there is no significant correlation between the number of notifications and screen time.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99501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460C25-1FB5-051B-0279-00C65479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5DE3F-66C9-8B8C-E412-CA00FEEA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 for your time.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168133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133</Words>
  <Application>Microsoft Office PowerPoint</Application>
  <PresentationFormat>Geniş ekran</PresentationFormat>
  <Paragraphs>11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İyon Toplantı Odası</vt:lpstr>
      <vt:lpstr>How Notifications Influence Screen Time Behavior</vt:lpstr>
      <vt:lpstr>My Data Set</vt:lpstr>
      <vt:lpstr>My Hypothesis</vt:lpstr>
      <vt:lpstr>First, I created a plot to visualize my total daily screen time across the entire month.</vt:lpstr>
      <vt:lpstr>We observe that on some days, my screen time increased, while on others, it decreased. To compare the number of notifications and screen time, I created two charts."</vt:lpstr>
      <vt:lpstr>Next, I calculated the average time spent per notification</vt:lpstr>
      <vt:lpstr>I then analyzed the correlation using linear regression. The results show a weak relationship, with a very low R² value.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Doğukan Doğan</dc:creator>
  <cp:lastModifiedBy>Doğukan Doğan</cp:lastModifiedBy>
  <cp:revision>1</cp:revision>
  <dcterms:created xsi:type="dcterms:W3CDTF">2025-01-10T18:50:50Z</dcterms:created>
  <dcterms:modified xsi:type="dcterms:W3CDTF">2025-01-10T19:14:38Z</dcterms:modified>
</cp:coreProperties>
</file>