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50"/>
    <p:restoredTop sz="96197"/>
  </p:normalViewPr>
  <p:slideViewPr>
    <p:cSldViewPr snapToGrid="0" snapToObjects="1">
      <p:cViewPr>
        <p:scale>
          <a:sx n="55" d="100"/>
          <a:sy n="55" d="100"/>
        </p:scale>
        <p:origin x="304" y="1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3AD8B93-2B6B-FF45-AC94-2764D16A06BF}" type="datetimeFigureOut">
              <a:rPr lang="tr-TR" smtClean="0"/>
              <a:t>29.05.2021</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667F648-FC40-8447-A863-892DFD3796C4}"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374941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AD8B93-2B6B-FF45-AC94-2764D16A06BF}" type="datetimeFigureOut">
              <a:rPr lang="tr-TR" smtClean="0"/>
              <a:t>29.05.2021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67F648-FC40-8447-A863-892DFD3796C4}" type="slidenum">
              <a:rPr lang="tr-TR" smtClean="0"/>
              <a:t>‹#›</a:t>
            </a:fld>
            <a:endParaRPr lang="tr-TR"/>
          </a:p>
        </p:txBody>
      </p:sp>
    </p:spTree>
    <p:extLst>
      <p:ext uri="{BB962C8B-B14F-4D97-AF65-F5344CB8AC3E}">
        <p14:creationId xmlns:p14="http://schemas.microsoft.com/office/powerpoint/2010/main" val="135682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AD8B93-2B6B-FF45-AC94-2764D16A06BF}" type="datetimeFigureOut">
              <a:rPr lang="tr-TR" smtClean="0"/>
              <a:t>29.05.2021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67F648-FC40-8447-A863-892DFD3796C4}" type="slidenum">
              <a:rPr lang="tr-TR" smtClean="0"/>
              <a:t>‹#›</a:t>
            </a:fld>
            <a:endParaRPr lang="tr-TR"/>
          </a:p>
        </p:txBody>
      </p:sp>
    </p:spTree>
    <p:extLst>
      <p:ext uri="{BB962C8B-B14F-4D97-AF65-F5344CB8AC3E}">
        <p14:creationId xmlns:p14="http://schemas.microsoft.com/office/powerpoint/2010/main" val="408898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AD8B93-2B6B-FF45-AC94-2764D16A06BF}" type="datetimeFigureOut">
              <a:rPr lang="tr-TR" smtClean="0"/>
              <a:t>29.05.2021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67F648-FC40-8447-A863-892DFD3796C4}" type="slidenum">
              <a:rPr lang="tr-TR" smtClean="0"/>
              <a:t>‹#›</a:t>
            </a:fld>
            <a:endParaRPr lang="tr-TR"/>
          </a:p>
        </p:txBody>
      </p:sp>
    </p:spTree>
    <p:extLst>
      <p:ext uri="{BB962C8B-B14F-4D97-AF65-F5344CB8AC3E}">
        <p14:creationId xmlns:p14="http://schemas.microsoft.com/office/powerpoint/2010/main" val="384703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3AD8B93-2B6B-FF45-AC94-2764D16A06BF}" type="datetimeFigureOut">
              <a:rPr lang="tr-TR" smtClean="0"/>
              <a:t>29.05.2021</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667F648-FC40-8447-A863-892DFD3796C4}"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600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3AD8B93-2B6B-FF45-AC94-2764D16A06BF}" type="datetimeFigureOut">
              <a:rPr lang="tr-TR" smtClean="0"/>
              <a:t>29.05.2021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67F648-FC40-8447-A863-892DFD3796C4}" type="slidenum">
              <a:rPr lang="tr-TR" smtClean="0"/>
              <a:t>‹#›</a:t>
            </a:fld>
            <a:endParaRPr lang="tr-TR"/>
          </a:p>
        </p:txBody>
      </p:sp>
    </p:spTree>
    <p:extLst>
      <p:ext uri="{BB962C8B-B14F-4D97-AF65-F5344CB8AC3E}">
        <p14:creationId xmlns:p14="http://schemas.microsoft.com/office/powerpoint/2010/main" val="11849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3AD8B93-2B6B-FF45-AC94-2764D16A06BF}" type="datetimeFigureOut">
              <a:rPr lang="tr-TR" smtClean="0"/>
              <a:t>29.05.2021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667F648-FC40-8447-A863-892DFD3796C4}" type="slidenum">
              <a:rPr lang="tr-TR" smtClean="0"/>
              <a:t>‹#›</a:t>
            </a:fld>
            <a:endParaRPr lang="tr-TR"/>
          </a:p>
        </p:txBody>
      </p:sp>
    </p:spTree>
    <p:extLst>
      <p:ext uri="{BB962C8B-B14F-4D97-AF65-F5344CB8AC3E}">
        <p14:creationId xmlns:p14="http://schemas.microsoft.com/office/powerpoint/2010/main" val="163309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3AD8B93-2B6B-FF45-AC94-2764D16A06BF}" type="datetimeFigureOut">
              <a:rPr lang="tr-TR" smtClean="0"/>
              <a:t>29.05.2021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667F648-FC40-8447-A863-892DFD3796C4}" type="slidenum">
              <a:rPr lang="tr-TR" smtClean="0"/>
              <a:t>‹#›</a:t>
            </a:fld>
            <a:endParaRPr lang="tr-TR"/>
          </a:p>
        </p:txBody>
      </p:sp>
    </p:spTree>
    <p:extLst>
      <p:ext uri="{BB962C8B-B14F-4D97-AF65-F5344CB8AC3E}">
        <p14:creationId xmlns:p14="http://schemas.microsoft.com/office/powerpoint/2010/main" val="2980755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D8B93-2B6B-FF45-AC94-2764D16A06BF}" type="datetimeFigureOut">
              <a:rPr lang="tr-TR" smtClean="0"/>
              <a:t>29.05.2021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667F648-FC40-8447-A863-892DFD3796C4}" type="slidenum">
              <a:rPr lang="tr-TR" smtClean="0"/>
              <a:t>‹#›</a:t>
            </a:fld>
            <a:endParaRPr lang="tr-TR"/>
          </a:p>
        </p:txBody>
      </p:sp>
    </p:spTree>
    <p:extLst>
      <p:ext uri="{BB962C8B-B14F-4D97-AF65-F5344CB8AC3E}">
        <p14:creationId xmlns:p14="http://schemas.microsoft.com/office/powerpoint/2010/main" val="139988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AD8B93-2B6B-FF45-AC94-2764D16A06BF}" type="datetimeFigureOut">
              <a:rPr lang="tr-TR" smtClean="0"/>
              <a:t>29.05.2021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667F648-FC40-8447-A863-892DFD3796C4}"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042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AD8B93-2B6B-FF45-AC94-2764D16A06BF}" type="datetimeFigureOut">
              <a:rPr lang="tr-TR" smtClean="0"/>
              <a:t>29.05.2021</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667F648-FC40-8447-A863-892DFD3796C4}"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766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AD8B93-2B6B-FF45-AC94-2764D16A06BF}" type="datetimeFigureOut">
              <a:rPr lang="tr-TR" smtClean="0"/>
              <a:t>29.05.2021</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667F648-FC40-8447-A863-892DFD3796C4}"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63615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C6FED6-588C-DF45-AA1C-5D7481E8A74B}"/>
              </a:ext>
            </a:extLst>
          </p:cNvPr>
          <p:cNvSpPr>
            <a:spLocks noGrp="1"/>
          </p:cNvSpPr>
          <p:nvPr>
            <p:ph type="ctrTitle"/>
          </p:nvPr>
        </p:nvSpPr>
        <p:spPr>
          <a:xfrm>
            <a:off x="3077080" y="1527058"/>
            <a:ext cx="6037840" cy="3803884"/>
          </a:xfrm>
        </p:spPr>
        <p:txBody>
          <a:bodyPr/>
          <a:lstStyle/>
          <a:p>
            <a:r>
              <a:rPr lang="tr-TR" sz="4400" dirty="0">
                <a:latin typeface="Times New Roman" panose="02020603050405020304" pitchFamily="18" charset="0"/>
                <a:cs typeface="Times New Roman" panose="02020603050405020304" pitchFamily="18" charset="0"/>
              </a:rPr>
              <a:t>THE IMPACT OF THE CORONAVIRUS PANDEMIC ON 5 DEVELOPMENT COUNTRIES’S ECONOMY</a:t>
            </a:r>
          </a:p>
        </p:txBody>
      </p:sp>
    </p:spTree>
    <p:extLst>
      <p:ext uri="{BB962C8B-B14F-4D97-AF65-F5344CB8AC3E}">
        <p14:creationId xmlns:p14="http://schemas.microsoft.com/office/powerpoint/2010/main" val="235314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3996D59-B907-994F-AA0F-7CFA13567F19}"/>
              </a:ext>
            </a:extLst>
          </p:cNvPr>
          <p:cNvSpPr>
            <a:spLocks noGrp="1"/>
          </p:cNvSpPr>
          <p:nvPr>
            <p:ph idx="1"/>
          </p:nvPr>
        </p:nvSpPr>
        <p:spPr>
          <a:xfrm>
            <a:off x="784743" y="2286000"/>
            <a:ext cx="5793475" cy="3581400"/>
          </a:xfrm>
        </p:spPr>
        <p:txBody>
          <a:bodyPr>
            <a:normAutofit/>
          </a:bodyPr>
          <a:lstStyle/>
          <a:p>
            <a:pPr>
              <a:lnSpc>
                <a:spcPct val="150000"/>
              </a:lnSpc>
            </a:pPr>
            <a:r>
              <a:rPr lang="en-US" sz="2800" dirty="0">
                <a:latin typeface="Times New Roman" panose="02020603050405020304" pitchFamily="18" charset="0"/>
                <a:cs typeface="Times New Roman" panose="02020603050405020304" pitchFamily="18" charset="0"/>
              </a:rPr>
              <a:t>The spread of the Coronavirus Pandemic all over the world has adversely affected the production, working population and economy in the countries.</a:t>
            </a:r>
          </a:p>
        </p:txBody>
      </p:sp>
      <p:sp>
        <p:nvSpPr>
          <p:cNvPr id="12" name="Rectangle 11">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sim 4">
            <a:extLst>
              <a:ext uri="{FF2B5EF4-FFF2-40B4-BE49-F238E27FC236}">
                <a16:creationId xmlns:a16="http://schemas.microsoft.com/office/drawing/2014/main" id="{CB2558BF-38BA-2040-BED0-E83CB5445994}"/>
              </a:ext>
            </a:extLst>
          </p:cNvPr>
          <p:cNvPicPr>
            <a:picLocks noChangeAspect="1"/>
          </p:cNvPicPr>
          <p:nvPr/>
        </p:nvPicPr>
        <p:blipFill rotWithShape="1">
          <a:blip r:embed="rId2"/>
          <a:srcRect l="16935" r="16286"/>
          <a:stretch/>
        </p:blipFill>
        <p:spPr>
          <a:xfrm>
            <a:off x="7612260" y="10"/>
            <a:ext cx="4579739" cy="6857990"/>
          </a:xfrm>
          <a:prstGeom prst="rect">
            <a:avLst/>
          </a:prstGeom>
        </p:spPr>
      </p:pic>
    </p:spTree>
    <p:extLst>
      <p:ext uri="{BB962C8B-B14F-4D97-AF65-F5344CB8AC3E}">
        <p14:creationId xmlns:p14="http://schemas.microsoft.com/office/powerpoint/2010/main" val="247640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60D8D1-DB65-7C4A-AEBB-6320F60FB742}"/>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Analysis of </a:t>
            </a:r>
            <a:r>
              <a:rPr lang="tr-TR" dirty="0" err="1">
                <a:latin typeface="Times New Roman" panose="02020603050405020304" pitchFamily="18" charset="0"/>
                <a:cs typeface="Times New Roman" panose="02020603050405020304" pitchFamily="18" charset="0"/>
              </a:rPr>
              <a:t>Graphs</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839164E7-5631-3C4B-A56E-F391A25A3ABF}"/>
              </a:ext>
            </a:extLst>
          </p:cNvPr>
          <p:cNvSpPr>
            <a:spLocks noGrp="1"/>
          </p:cNvSpPr>
          <p:nvPr>
            <p:ph idx="1"/>
          </p:nvPr>
        </p:nvSpPr>
        <p:spPr/>
        <p:txBody>
          <a:bodyPr>
            <a:normAutofit/>
          </a:bodyPr>
          <a:lstStyle/>
          <a:p>
            <a:pPr>
              <a:lnSpc>
                <a:spcPct val="150000"/>
              </a:lnSpc>
            </a:pPr>
            <a:r>
              <a:rPr lang="tr-TR" sz="2800" dirty="0" err="1">
                <a:latin typeface="Times New Roman" panose="02020603050405020304" pitchFamily="18" charset="0"/>
                <a:cs typeface="Times New Roman" panose="02020603050405020304" pitchFamily="18" charset="0"/>
              </a:rPr>
              <a:t>If</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we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look</a:t>
            </a:r>
            <a:r>
              <a:rPr lang="tr-TR" sz="2800" dirty="0">
                <a:latin typeface="Times New Roman" panose="02020603050405020304" pitchFamily="18" charset="0"/>
                <a:cs typeface="Times New Roman" panose="02020603050405020304" pitchFamily="18" charset="0"/>
              </a:rPr>
              <a:t> at </a:t>
            </a:r>
            <a:r>
              <a:rPr lang="tr-TR" sz="2800" dirty="0" err="1">
                <a:latin typeface="Times New Roman" panose="02020603050405020304" pitchFamily="18" charset="0"/>
                <a:cs typeface="Times New Roman" panose="02020603050405020304" pitchFamily="18" charset="0"/>
              </a:rPr>
              <a:t>the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pre-pandemic</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period</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the</a:t>
            </a:r>
            <a:r>
              <a:rPr lang="tr-TR" sz="2800" dirty="0">
                <a:latin typeface="Times New Roman" panose="02020603050405020304" pitchFamily="18" charset="0"/>
                <a:cs typeface="Times New Roman" panose="02020603050405020304" pitchFamily="18" charset="0"/>
              </a:rPr>
              <a:t> GDP </a:t>
            </a:r>
            <a:r>
              <a:rPr lang="tr-TR" sz="2800" dirty="0" err="1">
                <a:latin typeface="Times New Roman" panose="02020603050405020304" pitchFamily="18" charset="0"/>
                <a:cs typeface="Times New Roman" panose="02020603050405020304" pitchFamily="18" charset="0"/>
              </a:rPr>
              <a:t>gap</a:t>
            </a:r>
            <a:r>
              <a:rPr lang="tr-TR" sz="2800" dirty="0">
                <a:latin typeface="Times New Roman" panose="02020603050405020304" pitchFamily="18" charset="0"/>
                <a:cs typeface="Times New Roman" panose="02020603050405020304" pitchFamily="18" charset="0"/>
              </a:rPr>
              <a:t> of </a:t>
            </a:r>
            <a:r>
              <a:rPr lang="tr-TR" sz="2800" dirty="0" err="1">
                <a:latin typeface="Times New Roman" panose="02020603050405020304" pitchFamily="18" charset="0"/>
                <a:cs typeface="Times New Roman" panose="02020603050405020304" pitchFamily="18" charset="0"/>
              </a:rPr>
              <a:t>countries</a:t>
            </a:r>
            <a:r>
              <a:rPr lang="tr-TR" sz="2800" dirty="0">
                <a:latin typeface="Times New Roman" panose="02020603050405020304" pitchFamily="18" charset="0"/>
                <a:cs typeface="Times New Roman" panose="02020603050405020304" pitchFamily="18" charset="0"/>
              </a:rPr>
              <a:t> is </a:t>
            </a:r>
            <a:r>
              <a:rPr lang="tr-TR" sz="2800" dirty="0" err="1">
                <a:latin typeface="Times New Roman" panose="02020603050405020304" pitchFamily="18" charset="0"/>
                <a:cs typeface="Times New Roman" panose="02020603050405020304" pitchFamily="18" charset="0"/>
              </a:rPr>
              <a:t>small</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The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low</a:t>
            </a:r>
            <a:r>
              <a:rPr lang="tr-TR" sz="2800" dirty="0">
                <a:latin typeface="Times New Roman" panose="02020603050405020304" pitchFamily="18" charset="0"/>
                <a:cs typeface="Times New Roman" panose="02020603050405020304" pitchFamily="18" charset="0"/>
              </a:rPr>
              <a:t> rate </a:t>
            </a:r>
            <a:r>
              <a:rPr lang="tr-TR" sz="2800" dirty="0" err="1">
                <a:latin typeface="Times New Roman" panose="02020603050405020304" pitchFamily="18" charset="0"/>
                <a:cs typeface="Times New Roman" panose="02020603050405020304" pitchFamily="18" charset="0"/>
              </a:rPr>
              <a:t>shows</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that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the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countries</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provide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sufficient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employment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to</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the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population</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who</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want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to</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work</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and</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that</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the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production</a:t>
            </a:r>
            <a:r>
              <a:rPr lang="tr-TR" sz="2800" dirty="0">
                <a:latin typeface="Times New Roman" panose="02020603050405020304" pitchFamily="18" charset="0"/>
                <a:cs typeface="Times New Roman" panose="02020603050405020304" pitchFamily="18" charset="0"/>
              </a:rPr>
              <a:t> is </a:t>
            </a:r>
            <a:r>
              <a:rPr lang="tr-TR" sz="2800" dirty="0" err="1">
                <a:latin typeface="Times New Roman" panose="02020603050405020304" pitchFamily="18" charset="0"/>
                <a:cs typeface="Times New Roman" panose="02020603050405020304" pitchFamily="18" charset="0"/>
              </a:rPr>
              <a:t>functioning</a:t>
            </a:r>
            <a:r>
              <a:rPr lang="tr-TR"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9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F5BDEA7-D966-0F47-A654-0CAEE126EEC5}"/>
              </a:ext>
            </a:extLst>
          </p:cNvPr>
          <p:cNvSpPr>
            <a:spLocks noGrp="1"/>
          </p:cNvSpPr>
          <p:nvPr>
            <p:ph type="title"/>
          </p:nvPr>
        </p:nvSpPr>
        <p:spPr>
          <a:xfrm>
            <a:off x="8471424" y="1110882"/>
            <a:ext cx="3053039" cy="1060817"/>
          </a:xfrm>
        </p:spPr>
        <p:txBody>
          <a:bodyPr anchor="b">
            <a:normAutofit/>
          </a:bodyPr>
          <a:lstStyle/>
          <a:p>
            <a:r>
              <a:rPr lang="tr-TR" sz="2800" dirty="0">
                <a:latin typeface="Times New Roman" panose="02020603050405020304" pitchFamily="18" charset="0"/>
                <a:cs typeface="Times New Roman" panose="02020603050405020304" pitchFamily="18" charset="0"/>
              </a:rPr>
              <a:t>United </a:t>
            </a:r>
            <a:r>
              <a:rPr lang="tr-TR" sz="2800" dirty="0" err="1">
                <a:latin typeface="Times New Roman" panose="02020603050405020304" pitchFamily="18" charset="0"/>
                <a:cs typeface="Times New Roman" panose="02020603050405020304" pitchFamily="18" charset="0"/>
              </a:rPr>
              <a:t>States</a:t>
            </a:r>
            <a:endParaRPr lang="tr-TR" sz="2800"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6F4107AE-0AB9-D640-8F8C-45B9742ACB32}"/>
              </a:ext>
            </a:extLst>
          </p:cNvPr>
          <p:cNvPicPr>
            <a:picLocks noChangeAspect="1"/>
          </p:cNvPicPr>
          <p:nvPr/>
        </p:nvPicPr>
        <p:blipFill>
          <a:blip r:embed="rId2"/>
          <a:stretch>
            <a:fillRect/>
          </a:stretch>
        </p:blipFill>
        <p:spPr>
          <a:xfrm>
            <a:off x="1125414" y="640080"/>
            <a:ext cx="5955323" cy="5577840"/>
          </a:xfrm>
          <a:prstGeom prst="rect">
            <a:avLst/>
          </a:prstGeom>
        </p:spPr>
      </p:pic>
      <p:sp>
        <p:nvSpPr>
          <p:cNvPr id="9" name="Content Placeholder 8">
            <a:extLst>
              <a:ext uri="{FF2B5EF4-FFF2-40B4-BE49-F238E27FC236}">
                <a16:creationId xmlns:a16="http://schemas.microsoft.com/office/drawing/2014/main" id="{A26A50AF-62E8-4123-B8D8-C8961452481D}"/>
              </a:ext>
            </a:extLst>
          </p:cNvPr>
          <p:cNvSpPr>
            <a:spLocks noGrp="1"/>
          </p:cNvSpPr>
          <p:nvPr>
            <p:ph idx="1"/>
          </p:nvPr>
        </p:nvSpPr>
        <p:spPr>
          <a:xfrm>
            <a:off x="8471423" y="2286000"/>
            <a:ext cx="3053039" cy="3931920"/>
          </a:xfrm>
        </p:spPr>
        <p:txBody>
          <a:bodyPr>
            <a:noAutofit/>
          </a:bodyPr>
          <a:lstStyle/>
          <a:p>
            <a:pPr>
              <a:lnSpc>
                <a:spcPct val="150000"/>
              </a:lnSpc>
            </a:pPr>
            <a:r>
              <a:rPr lang="en-US" dirty="0">
                <a:latin typeface="Times New Roman" panose="02020603050405020304" pitchFamily="18" charset="0"/>
                <a:cs typeface="Times New Roman" panose="02020603050405020304" pitchFamily="18" charset="0"/>
              </a:rPr>
              <a:t>When we look at the graph of the United States, we see serious increases in summer due to production and other factors after July.</a:t>
            </a: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260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FFA40E8-5008-A049-B110-B19171B0050A}"/>
              </a:ext>
            </a:extLst>
          </p:cNvPr>
          <p:cNvSpPr>
            <a:spLocks noGrp="1"/>
          </p:cNvSpPr>
          <p:nvPr>
            <p:ph type="title"/>
          </p:nvPr>
        </p:nvSpPr>
        <p:spPr>
          <a:xfrm>
            <a:off x="8471424" y="1110882"/>
            <a:ext cx="3053039" cy="1060817"/>
          </a:xfrm>
        </p:spPr>
        <p:txBody>
          <a:bodyPr anchor="b">
            <a:normAutofit/>
          </a:bodyPr>
          <a:lstStyle/>
          <a:p>
            <a:r>
              <a:rPr lang="tr-TR" sz="2800" dirty="0">
                <a:latin typeface="Times New Roman" panose="02020603050405020304" pitchFamily="18" charset="0"/>
                <a:cs typeface="Times New Roman" panose="02020603050405020304" pitchFamily="18" charset="0"/>
              </a:rPr>
              <a:t>United </a:t>
            </a:r>
            <a:r>
              <a:rPr lang="tr-TR" sz="2800" dirty="0" err="1">
                <a:latin typeface="Times New Roman" panose="02020603050405020304" pitchFamily="18" charset="0"/>
                <a:cs typeface="Times New Roman" panose="02020603050405020304" pitchFamily="18" charset="0"/>
              </a:rPr>
              <a:t>Kingdom</a:t>
            </a:r>
            <a:endParaRPr lang="tr-TR" sz="2800"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6EE46724-3045-0842-9BBA-1B0586E4DE8A}"/>
              </a:ext>
            </a:extLst>
          </p:cNvPr>
          <p:cNvPicPr>
            <a:picLocks noChangeAspect="1"/>
          </p:cNvPicPr>
          <p:nvPr/>
        </p:nvPicPr>
        <p:blipFill>
          <a:blip r:embed="rId2"/>
          <a:stretch>
            <a:fillRect/>
          </a:stretch>
        </p:blipFill>
        <p:spPr>
          <a:xfrm>
            <a:off x="1133226" y="640080"/>
            <a:ext cx="5924066" cy="5577840"/>
          </a:xfrm>
          <a:prstGeom prst="rect">
            <a:avLst/>
          </a:prstGeom>
        </p:spPr>
      </p:pic>
      <p:sp>
        <p:nvSpPr>
          <p:cNvPr id="9" name="Content Placeholder 8">
            <a:extLst>
              <a:ext uri="{FF2B5EF4-FFF2-40B4-BE49-F238E27FC236}">
                <a16:creationId xmlns:a16="http://schemas.microsoft.com/office/drawing/2014/main" id="{591E94DB-AF64-497F-A24A-6C9228C3B7CB}"/>
              </a:ext>
            </a:extLst>
          </p:cNvPr>
          <p:cNvSpPr>
            <a:spLocks noGrp="1"/>
          </p:cNvSpPr>
          <p:nvPr>
            <p:ph idx="1"/>
          </p:nvPr>
        </p:nvSpPr>
        <p:spPr>
          <a:xfrm>
            <a:off x="8471423" y="2286000"/>
            <a:ext cx="3053039" cy="3931920"/>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When we look at the chart of united kingdom's, the gross domestic product deficit has increased and decreased thanks to the serious increases and changes in the frequency of production after June</a:t>
            </a: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3397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B6A4C6C-DE23-D844-A979-D6BF496F17EF}"/>
              </a:ext>
            </a:extLst>
          </p:cNvPr>
          <p:cNvSpPr>
            <a:spLocks noGrp="1"/>
          </p:cNvSpPr>
          <p:nvPr>
            <p:ph type="title"/>
          </p:nvPr>
        </p:nvSpPr>
        <p:spPr>
          <a:xfrm>
            <a:off x="8471424" y="1110882"/>
            <a:ext cx="3053039" cy="1060817"/>
          </a:xfrm>
        </p:spPr>
        <p:txBody>
          <a:bodyPr anchor="b">
            <a:normAutofit/>
          </a:bodyPr>
          <a:lstStyle/>
          <a:p>
            <a:r>
              <a:rPr lang="tr-TR" sz="2800" dirty="0"/>
              <a:t>Germany</a:t>
            </a:r>
          </a:p>
        </p:txBody>
      </p:sp>
      <p:pic>
        <p:nvPicPr>
          <p:cNvPr id="5" name="İçerik Yer Tutucusu 4">
            <a:extLst>
              <a:ext uri="{FF2B5EF4-FFF2-40B4-BE49-F238E27FC236}">
                <a16:creationId xmlns:a16="http://schemas.microsoft.com/office/drawing/2014/main" id="{1B7F85C3-2D44-D049-B9E8-2B4B3F76D513}"/>
              </a:ext>
            </a:extLst>
          </p:cNvPr>
          <p:cNvPicPr>
            <a:picLocks noChangeAspect="1"/>
          </p:cNvPicPr>
          <p:nvPr/>
        </p:nvPicPr>
        <p:blipFill>
          <a:blip r:embed="rId2"/>
          <a:stretch>
            <a:fillRect/>
          </a:stretch>
        </p:blipFill>
        <p:spPr>
          <a:xfrm>
            <a:off x="1055077" y="640080"/>
            <a:ext cx="6072555" cy="5577840"/>
          </a:xfrm>
          <a:prstGeom prst="rect">
            <a:avLst/>
          </a:prstGeom>
        </p:spPr>
      </p:pic>
      <p:sp>
        <p:nvSpPr>
          <p:cNvPr id="9" name="Content Placeholder 8">
            <a:extLst>
              <a:ext uri="{FF2B5EF4-FFF2-40B4-BE49-F238E27FC236}">
                <a16:creationId xmlns:a16="http://schemas.microsoft.com/office/drawing/2014/main" id="{367703BC-53F5-41D9-BA5F-A183283EF6C6}"/>
              </a:ext>
            </a:extLst>
          </p:cNvPr>
          <p:cNvSpPr>
            <a:spLocks noGrp="1"/>
          </p:cNvSpPr>
          <p:nvPr>
            <p:ph idx="1"/>
          </p:nvPr>
        </p:nvSpPr>
        <p:spPr>
          <a:xfrm>
            <a:off x="8471423" y="2286000"/>
            <a:ext cx="3053039" cy="3931920"/>
          </a:xfrm>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The German government has taken serious measures due to the increase in the number of cases. These measures had a direct negative impact on production. These effects caused the gross domestic product deficit to remain high for a period of time.</a:t>
            </a: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4139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A1D3340-84FA-7B46-A355-95BDF1BB7C67}"/>
              </a:ext>
            </a:extLst>
          </p:cNvPr>
          <p:cNvSpPr>
            <a:spLocks noGrp="1"/>
          </p:cNvSpPr>
          <p:nvPr>
            <p:ph type="title"/>
          </p:nvPr>
        </p:nvSpPr>
        <p:spPr>
          <a:xfrm>
            <a:off x="8471424" y="1110882"/>
            <a:ext cx="3053039" cy="1060817"/>
          </a:xfrm>
        </p:spPr>
        <p:txBody>
          <a:bodyPr anchor="b">
            <a:normAutofit/>
          </a:bodyPr>
          <a:lstStyle/>
          <a:p>
            <a:r>
              <a:rPr lang="tr-TR" sz="2800" dirty="0" err="1">
                <a:latin typeface="Times New Roman" panose="02020603050405020304" pitchFamily="18" charset="0"/>
                <a:cs typeface="Times New Roman" panose="02020603050405020304" pitchFamily="18" charset="0"/>
              </a:rPr>
              <a:t>China</a:t>
            </a:r>
            <a:endParaRPr lang="tr-TR" sz="2800"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A9D9A86A-937E-1944-9969-FBFA5A38AB87}"/>
              </a:ext>
            </a:extLst>
          </p:cNvPr>
          <p:cNvPicPr>
            <a:picLocks noChangeAspect="1"/>
          </p:cNvPicPr>
          <p:nvPr/>
        </p:nvPicPr>
        <p:blipFill>
          <a:blip r:embed="rId2"/>
          <a:stretch>
            <a:fillRect/>
          </a:stretch>
        </p:blipFill>
        <p:spPr>
          <a:xfrm>
            <a:off x="634275" y="1091497"/>
            <a:ext cx="6900380" cy="4675005"/>
          </a:xfrm>
          <a:prstGeom prst="rect">
            <a:avLst/>
          </a:prstGeom>
        </p:spPr>
      </p:pic>
      <p:sp>
        <p:nvSpPr>
          <p:cNvPr id="9" name="Content Placeholder 8">
            <a:extLst>
              <a:ext uri="{FF2B5EF4-FFF2-40B4-BE49-F238E27FC236}">
                <a16:creationId xmlns:a16="http://schemas.microsoft.com/office/drawing/2014/main" id="{B4218A01-37F1-4CE2-B0BE-5DBFDCBEBF70}"/>
              </a:ext>
            </a:extLst>
          </p:cNvPr>
          <p:cNvSpPr>
            <a:spLocks noGrp="1"/>
          </p:cNvSpPr>
          <p:nvPr>
            <p:ph idx="1"/>
          </p:nvPr>
        </p:nvSpPr>
        <p:spPr>
          <a:xfrm>
            <a:off x="8471423" y="2286000"/>
            <a:ext cx="3053039" cy="3931920"/>
          </a:xfrm>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Since the coronavirus epidemic first started in China, the Chinese government's effective measures and the rotation of production ensured that the gross domestic product remained at similar levels.</a:t>
            </a: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1349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1B14881-B5A7-3047-B7A8-480FFF4B8F12}"/>
              </a:ext>
            </a:extLst>
          </p:cNvPr>
          <p:cNvSpPr>
            <a:spLocks noGrp="1"/>
          </p:cNvSpPr>
          <p:nvPr>
            <p:ph type="title"/>
          </p:nvPr>
        </p:nvSpPr>
        <p:spPr>
          <a:xfrm>
            <a:off x="8471424" y="1110882"/>
            <a:ext cx="3053039" cy="1060817"/>
          </a:xfrm>
        </p:spPr>
        <p:txBody>
          <a:bodyPr anchor="b">
            <a:normAutofit/>
          </a:bodyPr>
          <a:lstStyle/>
          <a:p>
            <a:r>
              <a:rPr lang="tr-TR" sz="2800" dirty="0">
                <a:latin typeface="Times New Roman" panose="02020603050405020304" pitchFamily="18" charset="0"/>
                <a:cs typeface="Times New Roman" panose="02020603050405020304" pitchFamily="18" charset="0"/>
              </a:rPr>
              <a:t>Japan</a:t>
            </a:r>
          </a:p>
        </p:txBody>
      </p:sp>
      <p:pic>
        <p:nvPicPr>
          <p:cNvPr id="5" name="İçerik Yer Tutucusu 4">
            <a:extLst>
              <a:ext uri="{FF2B5EF4-FFF2-40B4-BE49-F238E27FC236}">
                <a16:creationId xmlns:a16="http://schemas.microsoft.com/office/drawing/2014/main" id="{DA840D69-0DFC-574C-BB7F-BAEA5820843C}"/>
              </a:ext>
            </a:extLst>
          </p:cNvPr>
          <p:cNvPicPr>
            <a:picLocks noChangeAspect="1"/>
          </p:cNvPicPr>
          <p:nvPr/>
        </p:nvPicPr>
        <p:blipFill>
          <a:blip r:embed="rId2"/>
          <a:stretch>
            <a:fillRect/>
          </a:stretch>
        </p:blipFill>
        <p:spPr>
          <a:xfrm>
            <a:off x="634275" y="1091497"/>
            <a:ext cx="6900380" cy="4675005"/>
          </a:xfrm>
          <a:prstGeom prst="rect">
            <a:avLst/>
          </a:prstGeom>
        </p:spPr>
      </p:pic>
      <p:sp>
        <p:nvSpPr>
          <p:cNvPr id="9" name="Content Placeholder 8">
            <a:extLst>
              <a:ext uri="{FF2B5EF4-FFF2-40B4-BE49-F238E27FC236}">
                <a16:creationId xmlns:a16="http://schemas.microsoft.com/office/drawing/2014/main" id="{1A249BE3-FEC5-4F4E-A814-23F12F8D77E0}"/>
              </a:ext>
            </a:extLst>
          </p:cNvPr>
          <p:cNvSpPr>
            <a:spLocks noGrp="1"/>
          </p:cNvSpPr>
          <p:nvPr>
            <p:ph idx="1"/>
          </p:nvPr>
        </p:nvSpPr>
        <p:spPr>
          <a:xfrm>
            <a:off x="8471423" y="2286000"/>
            <a:ext cx="3053039" cy="3931920"/>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The gross domestic product deficit remained at an average level due to Japan being the technology giant of the world and the continuous decrease in production throughout the year.</a:t>
            </a:r>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80854341"/>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{A05424DA-1F4E-1D46-A62D-A03668D9BA9C}tf10001072</Template>
  <TotalTime>65</TotalTime>
  <Words>248</Words>
  <Application>Microsoft Macintosh PowerPoint</Application>
  <PresentationFormat>Geniş ekran</PresentationFormat>
  <Paragraphs>14</Paragraphs>
  <Slides>8</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8</vt:i4>
      </vt:variant>
    </vt:vector>
  </HeadingPairs>
  <TitlesOfParts>
    <vt:vector size="11" baseType="lpstr">
      <vt:lpstr>Franklin Gothic Book</vt:lpstr>
      <vt:lpstr>Times New Roman</vt:lpstr>
      <vt:lpstr>Kırpma</vt:lpstr>
      <vt:lpstr>THE IMPACT OF THE CORONAVIRUS PANDEMIC ON 5 DEVELOPMENT COUNTRIES’S ECONOMY</vt:lpstr>
      <vt:lpstr>PowerPoint Sunusu</vt:lpstr>
      <vt:lpstr>Analysis of Graphs</vt:lpstr>
      <vt:lpstr>United States</vt:lpstr>
      <vt:lpstr>United Kingdom</vt:lpstr>
      <vt:lpstr>Germany</vt:lpstr>
      <vt:lpstr>China</vt:lpstr>
      <vt:lpstr>Japan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THE CORONAVIRUS PANDEMIC ON 5 DEVELOPMENT COUNTRIES’S ECONOMY</dc:title>
  <dc:creator>Alperen Şengül</dc:creator>
  <cp:lastModifiedBy>Alperen Şengül</cp:lastModifiedBy>
  <cp:revision>5</cp:revision>
  <dcterms:created xsi:type="dcterms:W3CDTF">2021-05-29T17:46:39Z</dcterms:created>
  <dcterms:modified xsi:type="dcterms:W3CDTF">2021-05-29T18:51:41Z</dcterms:modified>
</cp:coreProperties>
</file>