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, Tiangen (NIH/NCI) [F]" initials="CT([" lastIdx="1" clrIdx="0">
    <p:extLst>
      <p:ext uri="{19B8F6BF-5375-455C-9EA6-DF929625EA0E}">
        <p15:presenceInfo xmlns:p15="http://schemas.microsoft.com/office/powerpoint/2012/main" userId="S::changt7@nih.gov::068d31b7-40e5-4950-ad93-45e116d81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8E1"/>
    <a:srgbClr val="0432FF"/>
    <a:srgbClr val="172CC7"/>
    <a:srgbClr val="EEADDA"/>
    <a:srgbClr val="C5E9EF"/>
    <a:srgbClr val="C80000"/>
    <a:srgbClr val="FBE5D6"/>
    <a:srgbClr val="DB0215"/>
    <a:srgbClr val="79ADD2"/>
    <a:srgbClr val="80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6646" autoAdjust="0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F6A7-BC62-48E7-BB8D-1F822606BBD3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B3C-60AB-4F21-888B-813957B2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Hi everyone, today I will present our recent work on predict pan-cancer ICB response using machine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B3C-60AB-4F21-888B-813957B22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6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4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1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2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32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4A2-37A3-432A-B91B-C57F6C6AADF7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698560"/>
            <a:ext cx="9143999" cy="366389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 report of PENCIL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5175437"/>
            <a:ext cx="7611177" cy="140102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Yingying Cao, Tiangen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 10, 2023</a:t>
            </a:r>
          </a:p>
        </p:txBody>
      </p:sp>
    </p:spTree>
    <p:extLst>
      <p:ext uri="{BB962C8B-B14F-4D97-AF65-F5344CB8AC3E}">
        <p14:creationId xmlns:p14="http://schemas.microsoft.com/office/powerpoint/2010/main" val="8020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Step 0: Raw data preprocessing, QC, normalization, cell annotation</a:t>
            </a:r>
          </a:p>
          <a:p>
            <a:r>
              <a:rPr lang="en-US" dirty="0"/>
              <a:t>Step 1: Add phenotype info. to Seurat object</a:t>
            </a:r>
          </a:p>
          <a:p>
            <a:r>
              <a:rPr lang="en-US" dirty="0"/>
              <a:t>Step 2: Subset to cell types of interest (e.g., T, CD8T, B cells), and save to .h5ad</a:t>
            </a:r>
          </a:p>
          <a:p>
            <a:r>
              <a:rPr lang="en-US" dirty="0"/>
              <a:t>Step 3: Run PENCIL</a:t>
            </a:r>
          </a:p>
          <a:p>
            <a:r>
              <a:rPr lang="en-US" dirty="0"/>
              <a:t>Step 4: Downstream analysis of phenotype-related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1. Ratio between phenotype-related cells (yes/no) may be used to predict phenotype of a patient (e.g. ICB response)</a:t>
            </a:r>
          </a:p>
          <a:p>
            <a:r>
              <a:rPr lang="en-US" dirty="0"/>
              <a:t>2. Marker gene analysis of phenotype-related cells</a:t>
            </a:r>
          </a:p>
          <a:p>
            <a:r>
              <a:rPr lang="en-US" dirty="0"/>
              <a:t>3. functional (GO/pathway) analysis of genes/cells</a:t>
            </a:r>
          </a:p>
          <a:p>
            <a:r>
              <a:rPr lang="en-US"/>
              <a:t>4.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106968</TotalTime>
  <Words>154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Work Report  Reproducibility report of PENCIL</vt:lpstr>
      <vt:lpstr>Pipeline</vt:lpstr>
      <vt:lpstr>Results</vt:lpstr>
    </vt:vector>
  </TitlesOfParts>
  <Company>picb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Tiangen Chang</dc:creator>
  <cp:lastModifiedBy>Tiangen Chang (NIH/NCI)</cp:lastModifiedBy>
  <cp:revision>1707</cp:revision>
  <dcterms:created xsi:type="dcterms:W3CDTF">2022-01-17T23:31:35Z</dcterms:created>
  <dcterms:modified xsi:type="dcterms:W3CDTF">2023-07-11T00:26:12Z</dcterms:modified>
</cp:coreProperties>
</file>