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, Tiangen (NIH/NCI) [F]" initials="CT([" lastIdx="1" clrIdx="0">
    <p:extLst>
      <p:ext uri="{19B8F6BF-5375-455C-9EA6-DF929625EA0E}">
        <p15:presenceInfo xmlns:p15="http://schemas.microsoft.com/office/powerpoint/2012/main" userId="S::changt7@nih.gov::068d31b7-40e5-4950-ad93-45e116d81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8E1"/>
    <a:srgbClr val="0432FF"/>
    <a:srgbClr val="172CC7"/>
    <a:srgbClr val="EEADDA"/>
    <a:srgbClr val="C5E9EF"/>
    <a:srgbClr val="C80000"/>
    <a:srgbClr val="FBE5D6"/>
    <a:srgbClr val="DB0215"/>
    <a:srgbClr val="79ADD2"/>
    <a:srgbClr val="80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96646" autoAdjust="0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F6A7-BC62-48E7-BB8D-1F822606BBD3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B3C-60AB-4F21-888B-813957B2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Hi everyone, today I will present our recent work on predict pan-cancer ICB response using machine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B3C-60AB-4F21-888B-813957B22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6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4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1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2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32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698560"/>
            <a:ext cx="9143999" cy="366389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 report of PENCIL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5175437"/>
            <a:ext cx="7611177" cy="140102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Yingying Cao, Tiangen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 10, 2023</a:t>
            </a:r>
          </a:p>
        </p:txBody>
      </p:sp>
    </p:spTree>
    <p:extLst>
      <p:ext uri="{BB962C8B-B14F-4D97-AF65-F5344CB8AC3E}">
        <p14:creationId xmlns:p14="http://schemas.microsoft.com/office/powerpoint/2010/main" val="80202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7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Step 0: Raw data preprocessing, QC, normalization, cell annotation (use original annotation if provided with paper, e.g. GSE120575 CD8T)</a:t>
            </a:r>
          </a:p>
          <a:p>
            <a:r>
              <a:rPr lang="en-US" dirty="0"/>
              <a:t>Step 1: Add phenotype info. to Seurat object</a:t>
            </a:r>
          </a:p>
          <a:p>
            <a:r>
              <a:rPr lang="en-US" dirty="0"/>
              <a:t>Step 2: Subset to cell types of interest (e.g., CD4T, CD8T, B cells), and save to .h5ad</a:t>
            </a:r>
          </a:p>
          <a:p>
            <a:r>
              <a:rPr lang="en-US" dirty="0"/>
              <a:t>Step 3: Run PENCIL</a:t>
            </a:r>
          </a:p>
          <a:p>
            <a:r>
              <a:rPr lang="en-US" dirty="0"/>
              <a:t>Step 4: Downstream analysis of phenotype-related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1. Ratio between phenotype-related cells (yes/no) may be used to predict phenotype of a patient (e.g. ICB response)</a:t>
            </a:r>
          </a:p>
          <a:p>
            <a:r>
              <a:rPr lang="en-US" dirty="0"/>
              <a:t>2. Marker gene analysis of phenotype-related cells</a:t>
            </a:r>
          </a:p>
          <a:p>
            <a:r>
              <a:rPr lang="en-US" dirty="0"/>
              <a:t>3. functional (GO/pathway) analysis of genes/cells</a:t>
            </a:r>
          </a:p>
          <a:p>
            <a:r>
              <a:rPr lang="en-US" dirty="0"/>
              <a:t>4. Simple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Predicting phenotype using phenotype-related cells</a:t>
            </a:r>
          </a:p>
          <a:p>
            <a:pPr lvl="1"/>
            <a:r>
              <a:rPr lang="en-US" dirty="0"/>
              <a:t>1. Regarding GSE120575, there are 44 samples. Using 30 to train the model, 14 to evaluate the predictive power. Stratifying R/NR during train/test splitting. </a:t>
            </a:r>
          </a:p>
          <a:p>
            <a:pPr lvl="1"/>
            <a:r>
              <a:rPr lang="en-US" dirty="0"/>
              <a:t>2. Use a simple method as a comparison: calculate R/NR ratio in each cluster to identify “phenotype related cluster”</a:t>
            </a:r>
          </a:p>
          <a:p>
            <a:r>
              <a:rPr lang="en-US" dirty="0" err="1"/>
              <a:t>saf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4350F-9BC7-D09B-C30D-DF417F52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07160"/>
            <a:ext cx="5029200" cy="431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3F602-BEAC-F93F-FB2A-E614A0DC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4" y="907160"/>
            <a:ext cx="5029200" cy="43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5BE39-EBB5-C303-8DAF-634248DA9525}"/>
              </a:ext>
            </a:extLst>
          </p:cNvPr>
          <p:cNvSpPr txBox="1"/>
          <p:nvPr/>
        </p:nvSpPr>
        <p:spPr>
          <a:xfrm>
            <a:off x="1828800" y="5486400"/>
            <a:ext cx="30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pipeline (8056 CD8T cells)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43059-6633-B1AE-C219-9A87A111EF4E}"/>
              </a:ext>
            </a:extLst>
          </p:cNvPr>
          <p:cNvSpPr txBox="1"/>
          <p:nvPr/>
        </p:nvSpPr>
        <p:spPr>
          <a:xfrm>
            <a:off x="7557052" y="54864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 (6350 CD8T cells)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334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GSE120575: extracting CD8T cells</a:t>
            </a:r>
          </a:p>
        </p:txBody>
      </p:sp>
    </p:spTree>
    <p:extLst>
      <p:ext uri="{BB962C8B-B14F-4D97-AF65-F5344CB8AC3E}">
        <p14:creationId xmlns:p14="http://schemas.microsoft.com/office/powerpoint/2010/main" val="232956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26AF3-0100-4B2B-E120-D0E3DF33E1A6}"/>
              </a:ext>
            </a:extLst>
          </p:cNvPr>
          <p:cNvSpPr txBox="1"/>
          <p:nvPr/>
        </p:nvSpPr>
        <p:spPr>
          <a:xfrm>
            <a:off x="0" y="0"/>
            <a:ext cx="691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GSE120575: CANNOT reproduce PENCIL result with default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E80C9-9027-ED26-6B39-158E8BF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438400"/>
            <a:ext cx="49784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514CD-D8FE-4080-DE54-4AC4280D3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6"/>
            <a:ext cx="4820832" cy="5049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3468E-F0DC-2471-D33E-1B41810C7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21" y="459106"/>
            <a:ext cx="7270879" cy="19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107251</TotalTime>
  <Words>275</Words>
  <Application>Microsoft Macintosh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</vt:lpstr>
      <vt:lpstr>Work Report  Reproducibility report of PENCIL</vt:lpstr>
      <vt:lpstr>Pipeline</vt:lpstr>
      <vt:lpstr>Results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Tiangen Chang</dc:creator>
  <cp:lastModifiedBy>Tiangen Chang (NIH/NCI)</cp:lastModifiedBy>
  <cp:revision>1720</cp:revision>
  <dcterms:created xsi:type="dcterms:W3CDTF">2022-01-17T23:31:35Z</dcterms:created>
  <dcterms:modified xsi:type="dcterms:W3CDTF">2023-07-11T18:13:28Z</dcterms:modified>
</cp:coreProperties>
</file>