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694E0-EBA9-403A-8DF4-41687662B085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1D35E-7E35-4512-8DDC-FDB23D31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6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1D35E-7E35-4512-8DDC-FDB23D315C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5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519-E1B7-41E8-B72B-7CC14E8B1DAF}" type="datetime1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9077-C410-4745-B39A-E9544DCD9D0A}" type="datetime1">
              <a:rPr lang="en-US" smtClean="0"/>
              <a:t>13-Jul-24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7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4C9E-47FF-4EDB-8580-6939D7803F61}" type="datetime1">
              <a:rPr lang="en-US" smtClean="0"/>
              <a:t>13-Jul-24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6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3278-0760-451C-9F61-1152C9273DA0}" type="datetime1">
              <a:rPr lang="en-US" smtClean="0"/>
              <a:t>13-Jul-24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83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84DD-AB92-42EC-A05F-45F5124F7D6D}" type="datetime1">
              <a:rPr lang="en-US" smtClean="0"/>
              <a:t>13-Jul-24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7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4F31-641F-4517-9C1E-1D8397193A10}" type="datetime1">
              <a:rPr lang="en-US" smtClean="0"/>
              <a:t>13-Jul-24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3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39EF-2C4A-4F02-80E1-EE339049E7C1}" type="datetime1">
              <a:rPr lang="en-US" smtClean="0"/>
              <a:t>13-Jul-24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6425-454B-4E21-BEF7-60CFF75E0175}" type="datetime1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D7E-AFC2-4806-82C6-06B4977F0A2F}" type="datetime1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2B15-1F00-41B4-801E-565D27F34AD4}" type="datetime1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F3DA-74D0-44DD-A3F7-1BC73C3725EF}" type="datetime1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F5AD-564C-4D5C-AA2B-9E56A5EE89CE}" type="datetime1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4BF8-AD60-48DE-8455-1D9B4E5F5650}" type="datetime1">
              <a:rPr lang="en-US" smtClean="0"/>
              <a:t>13-Jul-24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8FB2-874A-49F0-B59C-71B23439121B}" type="datetime1">
              <a:rPr lang="en-US" smtClean="0"/>
              <a:t>13-Jul-24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B2D-1D5D-43EB-9DB7-98B7039BD3B3}" type="datetime1">
              <a:rPr lang="en-US" smtClean="0"/>
              <a:t>13-Jul-24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F6EF-DFFE-4543-AF20-47D67D17FFC6}" type="datetime1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2311-5D3C-4C74-A72F-1AAC31772585}" type="datetime1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5BBAF4-7590-4070-9D64-C49D26A44FF9}" type="datetime1">
              <a:rPr lang="en-US" smtClean="0"/>
              <a:t>13-Jul-24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1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E381AC83-0E13-5C10-6140-068C243A8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17A7A-1F4B-ABAA-B9F2-DFB0B5BBF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Maddy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645B-CF06-290F-BF6D-3AFFDE4E3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IN" sz="1800">
                <a:solidFill>
                  <a:srgbClr val="3ED0FF"/>
                </a:solidFill>
              </a:rPr>
              <a:t>Dashboard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6B17-A292-F485-DD69-6B88D529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</p:spTree>
    <p:extLst>
      <p:ext uri="{BB962C8B-B14F-4D97-AF65-F5344CB8AC3E}">
        <p14:creationId xmlns:p14="http://schemas.microsoft.com/office/powerpoint/2010/main" val="7977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F36EC-202B-7CE8-59C0-074D3016D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1" b="829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17024-BC0A-889E-CD72-FF5C668B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IN" sz="2400" dirty="0"/>
              <a:t>Project Objective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D12C8FFB-52CF-68BF-5EBA-179A3DD2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r>
              <a:rPr lang="en-US" sz="1800" dirty="0"/>
              <a:t>To develop a comprehensive Maddy Stores dashboard that provides real-time insights into key performance metrics and trends.</a:t>
            </a:r>
          </a:p>
          <a:p>
            <a:r>
              <a:rPr lang="en-US" sz="1800" dirty="0"/>
              <a:t>Enabling stakeholders to monitor and analyze sales operations effectively in various regions.</a:t>
            </a:r>
            <a:endParaRPr lang="en-IN" sz="1800" dirty="0"/>
          </a:p>
          <a:p>
            <a:endParaRPr 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C02B-F36C-8550-F961-6E93C288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</p:spTree>
    <p:extLst>
      <p:ext uri="{BB962C8B-B14F-4D97-AF65-F5344CB8AC3E}">
        <p14:creationId xmlns:p14="http://schemas.microsoft.com/office/powerpoint/2010/main" val="148129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CC0E-2C6C-7520-5A58-F411D391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en-IN" sz="6000" dirty="0"/>
              <a:t>Import data to SQL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FBFB14-E3FC-BA9C-425E-24730D4E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Prepare csv file, clean data, checking for unique values, removing null values and empty rows</a:t>
            </a:r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8E5D0-9F3D-A7E2-567F-A255BEB0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222" r="93333">
                        <a14:foregroundMark x1="44778" y1="26667" x2="44778" y2="26667"/>
                        <a14:foregroundMark x1="41667" y1="24889" x2="46000" y2="45778"/>
                        <a14:foregroundMark x1="81778" y1="27889" x2="79889" y2="27889"/>
                        <a14:foregroundMark x1="78667" y1="37778" x2="78667" y2="37778"/>
                        <a14:foregroundMark x1="78667" y1="50111" x2="78667" y2="50111"/>
                        <a14:foregroundMark x1="93444" y1="55667" x2="93444" y2="58778"/>
                        <a14:foregroundMark x1="82333" y1="71667" x2="79889" y2="71667"/>
                        <a14:foregroundMark x1="81111" y1="63000" x2="78667" y2="62444"/>
                        <a14:foregroundMark x1="7222" y1="24889" x2="7778" y2="33444"/>
                        <a14:backgroundMark x1="17667" y1="5778" x2="24444" y2="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6481" y="1611975"/>
            <a:ext cx="3634050" cy="36340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F3937D-5D7D-77F8-D42A-36059738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</p:spTree>
    <p:extLst>
      <p:ext uri="{BB962C8B-B14F-4D97-AF65-F5344CB8AC3E}">
        <p14:creationId xmlns:p14="http://schemas.microsoft.com/office/powerpoint/2010/main" val="92888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shboard&#10;&#10;Description automatically generated">
            <a:extLst>
              <a:ext uri="{FF2B5EF4-FFF2-40B4-BE49-F238E27FC236}">
                <a16:creationId xmlns:a16="http://schemas.microsoft.com/office/drawing/2014/main" id="{6CCC4682-9A6B-396A-6F6E-2A6CD164D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1618-DDF0-C6C3-81DC-F745B4E0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4E5F-CDD9-7D1C-DF4B-964D0641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state wise analysis we observed that, the profits in state of Madhya Pradesh was the max amongst all.</a:t>
            </a:r>
          </a:p>
          <a:p>
            <a:r>
              <a:rPr lang="en-US" dirty="0"/>
              <a:t>As per the net profit value on monthly basis we can see a straight surge in profits in month of November which is highest for the year.</a:t>
            </a:r>
          </a:p>
          <a:p>
            <a:r>
              <a:rPr lang="en-US" dirty="0"/>
              <a:t>Data also showed that Quantity of clothing were mostly sold in maximum number.</a:t>
            </a:r>
          </a:p>
          <a:p>
            <a:r>
              <a:rPr lang="en-US" dirty="0"/>
              <a:t>People trusted more COD type of payment method, as compared to other payment modes.</a:t>
            </a:r>
          </a:p>
          <a:p>
            <a:r>
              <a:rPr lang="en-US" dirty="0"/>
              <a:t>Our top Profitable item that was sold was the printer.</a:t>
            </a:r>
          </a:p>
          <a:p>
            <a:r>
              <a:rPr lang="en-US" dirty="0"/>
              <a:t>Total profits made this year was 37,000.</a:t>
            </a:r>
          </a:p>
          <a:p>
            <a:r>
              <a:rPr lang="en-US" dirty="0"/>
              <a:t>Total quantity of products that were sold was 5615.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9210B-DBF2-E07C-4B85-479342D3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</p:spTree>
    <p:extLst>
      <p:ext uri="{BB962C8B-B14F-4D97-AF65-F5344CB8AC3E}">
        <p14:creationId xmlns:p14="http://schemas.microsoft.com/office/powerpoint/2010/main" val="105544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D2E-9D15-7425-0253-C04659C8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54FB-FAE2-A3C6-3FC8-F78C8879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35731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•	Developed an interactive dashboard using transaction and customer data from a CSV database, to provide insights.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•	Streamlined data processing &amp; analysis to monitor key performance metrics and trends.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•	Shared actionable insights with stakeholders based on dashboard findings to support decision-making processes.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44C5E-C430-2DDD-9401-A4C017A0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</p:spTree>
    <p:extLst>
      <p:ext uri="{BB962C8B-B14F-4D97-AF65-F5344CB8AC3E}">
        <p14:creationId xmlns:p14="http://schemas.microsoft.com/office/powerpoint/2010/main" val="191763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264933C-3138-5A1F-F2B4-84E96A2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526" y="870424"/>
            <a:ext cx="5471135" cy="817448"/>
          </a:xfrm>
        </p:spPr>
        <p:txBody>
          <a:bodyPr>
            <a:normAutofit/>
          </a:bodyPr>
          <a:lstStyle/>
          <a:p>
            <a:r>
              <a:rPr lang="en-IN" dirty="0" err="1"/>
              <a:t>Shreekant</a:t>
            </a:r>
            <a:r>
              <a:rPr lang="en-IN" dirty="0"/>
              <a:t> </a:t>
            </a:r>
            <a:r>
              <a:rPr lang="en-IN" dirty="0" err="1"/>
              <a:t>Dhokrat</a:t>
            </a:r>
            <a:endParaRPr lang="en-IN" dirty="0"/>
          </a:p>
        </p:txBody>
      </p:sp>
      <p:pic>
        <p:nvPicPr>
          <p:cNvPr id="29" name="Content Placeholder 18">
            <a:extLst>
              <a:ext uri="{FF2B5EF4-FFF2-40B4-BE49-F238E27FC236}">
                <a16:creationId xmlns:a16="http://schemas.microsoft.com/office/drawing/2014/main" id="{F2179CD9-6C22-2B3E-D792-739BCB19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03" y="3108456"/>
            <a:ext cx="609610" cy="609610"/>
          </a:xfrm>
        </p:spPr>
      </p:pic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E53A487-8357-08D1-E321-DCCAEADE077B}"/>
              </a:ext>
            </a:extLst>
          </p:cNvPr>
          <p:cNvSpPr/>
          <p:nvPr/>
        </p:nvSpPr>
        <p:spPr>
          <a:xfrm>
            <a:off x="632865" y="1249679"/>
            <a:ext cx="4297680" cy="369004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AA515A-BDB7-2590-D040-4DF22194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72" y="6059688"/>
            <a:ext cx="283335" cy="2704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634E6A-EE4A-0EE6-7B38-700782B41497}"/>
              </a:ext>
            </a:extLst>
          </p:cNvPr>
          <p:cNvSpPr txBox="1"/>
          <p:nvPr/>
        </p:nvSpPr>
        <p:spPr>
          <a:xfrm>
            <a:off x="4050742" y="5960812"/>
            <a:ext cx="32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learning n keep growing</a:t>
            </a:r>
            <a:endParaRPr lang="en-IN" dirty="0"/>
          </a:p>
        </p:txBody>
      </p:sp>
      <p:pic>
        <p:nvPicPr>
          <p:cNvPr id="33" name="Picture 32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64AA19F7-4506-6980-6E50-7FAEA5B33C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80" y="3779417"/>
            <a:ext cx="1236055" cy="506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6DF5D65-E05C-CD6B-536C-BFBE712B2872}"/>
              </a:ext>
            </a:extLst>
          </p:cNvPr>
          <p:cNvSpPr txBox="1"/>
          <p:nvPr/>
        </p:nvSpPr>
        <p:spPr>
          <a:xfrm>
            <a:off x="6441070" y="3594751"/>
            <a:ext cx="5118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https://github.com/rootcoder101?tab=repositories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77FDDB-C58C-3C87-A88F-341BB9B9DA9D}"/>
              </a:ext>
            </a:extLst>
          </p:cNvPr>
          <p:cNvSpPr txBox="1"/>
          <p:nvPr/>
        </p:nvSpPr>
        <p:spPr>
          <a:xfrm>
            <a:off x="7261457" y="3059668"/>
            <a:ext cx="31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Check all my repositories on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94D3EED5-99A3-16AA-2828-DB2BF7CF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</p:spTree>
    <p:extLst>
      <p:ext uri="{BB962C8B-B14F-4D97-AF65-F5344CB8AC3E}">
        <p14:creationId xmlns:p14="http://schemas.microsoft.com/office/powerpoint/2010/main" val="308767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86</TotalTime>
  <Words>259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Calisto MT</vt:lpstr>
      <vt:lpstr>Wingdings 2</vt:lpstr>
      <vt:lpstr>Slate</vt:lpstr>
      <vt:lpstr>Maddy Stores</vt:lpstr>
      <vt:lpstr>Project Objective</vt:lpstr>
      <vt:lpstr>Import data to SQL database</vt:lpstr>
      <vt:lpstr>PowerPoint Presentation</vt:lpstr>
      <vt:lpstr>Project Insights</vt:lpstr>
      <vt:lpstr>Project Summary</vt:lpstr>
      <vt:lpstr>Shreekant Dhokrat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 krsna</dc:creator>
  <cp:lastModifiedBy>shree krsna</cp:lastModifiedBy>
  <cp:revision>7</cp:revision>
  <dcterms:created xsi:type="dcterms:W3CDTF">2024-07-13T04:31:57Z</dcterms:created>
  <dcterms:modified xsi:type="dcterms:W3CDTF">2024-07-13T05:58:51Z</dcterms:modified>
</cp:coreProperties>
</file>