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1" r:id="rId11"/>
    <p:sldId id="275" r:id="rId12"/>
    <p:sldId id="27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4095" autoAdjust="0"/>
  </p:normalViewPr>
  <p:slideViewPr>
    <p:cSldViewPr snapToGrid="0" snapToObjects="1">
      <p:cViewPr varScale="1">
        <p:scale>
          <a:sx n="71" d="100"/>
          <a:sy n="71" d="100"/>
        </p:scale>
        <p:origin x="275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BA4BA-C24A-4211-AF31-9192C6C55AA4}" type="datetimeFigureOut">
              <a:rPr lang="en-US" smtClean="0"/>
              <a:t>16/4/2014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4C3E0F-DFE4-4304-B409-76FEC7C8C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12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team!</a:t>
            </a:r>
          </a:p>
          <a:p>
            <a:r>
              <a:rPr lang="en-US" dirty="0" smtClean="0"/>
              <a:t>From left to right: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Arjan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Robbert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Jeffrey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Wendy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Hans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C3E0F-DFE4-4304-B409-76FEC7C8CE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978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 err="1" smtClean="0"/>
              <a:t>vesion</a:t>
            </a:r>
            <a:r>
              <a:rPr lang="en-US" baseline="0" dirty="0" smtClean="0"/>
              <a:t> what the Sunny app might become!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C3E0F-DFE4-4304-B409-76FEC7C8CE0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32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Some resources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C3E0F-DFE4-4304-B409-76FEC7C8CE0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68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Sunny</a:t>
            </a:r>
            <a:r>
              <a:rPr lang="en-US" baseline="0" dirty="0" smtClean="0"/>
              <a:t> app has been made for Android, iPad and Windows 8!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C3E0F-DFE4-4304-B409-76FEC7C8CE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99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used tools.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used </a:t>
            </a:r>
            <a:r>
              <a:rPr lang="en-US" baseline="0" dirty="0" err="1" smtClean="0"/>
              <a:t>Xamarin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MvvmCross</a:t>
            </a:r>
            <a:r>
              <a:rPr lang="en-US" baseline="0" dirty="0" smtClean="0"/>
              <a:t> to share code between platforms using C# and .NET. </a:t>
            </a:r>
            <a:r>
              <a:rPr lang="en-US" baseline="0" dirty="0" smtClean="0"/>
              <a:t>This allows us to share a lot of code between the platforms using the best language (C#)! Also allows us to create platform specific UI’s and all native functionality.</a:t>
            </a:r>
          </a:p>
          <a:p>
            <a:r>
              <a:rPr lang="en-US" baseline="0" dirty="0" err="1" smtClean="0"/>
              <a:t>SignalR</a:t>
            </a:r>
            <a:r>
              <a:rPr lang="en-US" baseline="0" dirty="0" smtClean="0"/>
              <a:t> has been used to implement the live chat feature.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C3E0F-DFE4-4304-B409-76FEC7C8CE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97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C3E0F-DFE4-4304-B409-76FEC7C8CE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18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Home/Main</a:t>
            </a:r>
            <a:r>
              <a:rPr lang="en-US" baseline="0" dirty="0" smtClean="0"/>
              <a:t> screen of the App. </a:t>
            </a:r>
          </a:p>
          <a:p>
            <a:r>
              <a:rPr lang="en-US" baseline="0" dirty="0" smtClean="0"/>
              <a:t>Top left: iPad version</a:t>
            </a:r>
          </a:p>
          <a:p>
            <a:r>
              <a:rPr lang="en-US" baseline="0" dirty="0" smtClean="0"/>
              <a:t>Top right: Windows 8 version</a:t>
            </a:r>
          </a:p>
          <a:p>
            <a:r>
              <a:rPr lang="en-US" baseline="0" dirty="0" smtClean="0"/>
              <a:t>Bottom: Android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C3E0F-DFE4-4304-B409-76FEC7C8CE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32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screen for live chat on iPad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C3E0F-DFE4-4304-B409-76FEC7C8CE0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47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Information screens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C3E0F-DFE4-4304-B409-76FEC7C8CE0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95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About page!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C3E0F-DFE4-4304-B409-76FEC7C8CE0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15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C3E0F-DFE4-4304-B409-76FEC7C8CE0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01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azure.microsoft.com/" TargetMode="External"/><Relationship Id="rId3" Type="http://schemas.openxmlformats.org/officeDocument/2006/relationships/hyperlink" Target="http://www.github.com/rootdevelop/sunny" TargetMode="External"/><Relationship Id="rId7" Type="http://schemas.openxmlformats.org/officeDocument/2006/relationships/hyperlink" Target="http://www.asp.net/signalr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xamarin.com/" TargetMode="External"/><Relationship Id="rId5" Type="http://schemas.openxmlformats.org/officeDocument/2006/relationships/hyperlink" Target="https://2014.spaceappschallenge.org/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s://github.com/MvvmCross/MvvmCross" TargetMode="External"/><Relationship Id="rId9" Type="http://schemas.openxmlformats.org/officeDocument/2006/relationships/hyperlink" Target="https://www.facebook.com/sunnyapp2014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Logo Sunny App 2014 1024x1024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40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320" y="489161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L Akzidenz Grotesk Light"/>
                <a:cs typeface="L Akzidenz Grotesk Light"/>
              </a:rPr>
              <a:t>Live demo!</a:t>
            </a:r>
            <a:endParaRPr lang="en-US" sz="2800" dirty="0">
              <a:latin typeface="L Akzidenz Grotesk Light"/>
              <a:cs typeface="L Akzidenz Grotesk Light"/>
            </a:endParaRPr>
          </a:p>
        </p:txBody>
      </p:sp>
      <p:pic>
        <p:nvPicPr>
          <p:cNvPr id="5" name="Picture 4" descr="Logo Sunny App 2014 1024x1024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325" y="402394"/>
            <a:ext cx="4275443" cy="427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6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0853" y="235483"/>
            <a:ext cx="6626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B Akzidenz Grotesk Bold"/>
                <a:cs typeface="B Akzidenz Grotesk Bold"/>
              </a:rPr>
              <a:t>Our vision of Sunny App 2014</a:t>
            </a:r>
            <a:endParaRPr lang="en-US" sz="3600" dirty="0">
              <a:latin typeface="B Akzidenz Grotesk Bold"/>
              <a:cs typeface="B Akzidenz Grotesk Bol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160" y="2042160"/>
            <a:ext cx="6045200" cy="4533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6701" y="1737360"/>
            <a:ext cx="55702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Product roadmaps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More collaboration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Gamification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Detailed maps/visualizations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More media and social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Becoming the mission data </a:t>
            </a:r>
            <a:br>
              <a:rPr lang="en-US" dirty="0" smtClean="0"/>
            </a:br>
            <a:r>
              <a:rPr lang="en-US" dirty="0" smtClean="0"/>
              <a:t>exchange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69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0853" y="235483"/>
            <a:ext cx="6626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B Akzidenz Grotesk Bold"/>
                <a:cs typeface="B Akzidenz Grotesk Bold"/>
              </a:rPr>
              <a:t>Resources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6701" y="1737360"/>
            <a:ext cx="55702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hlinkClick r:id="rId3"/>
              </a:rPr>
              <a:t>http://www.github.com/rootdevelop/sunny</a:t>
            </a:r>
            <a:endParaRPr lang="en-US" dirty="0" smtClean="0">
              <a:hlinkClick r:id="rId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hlinkClick r:id="rId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2014.spaceappschallenge.org/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6"/>
              </a:rPr>
              <a:t>http://www.xamarin.com/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github.com/MvvmCross/MvvmCross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</a:t>
            </a:r>
            <a:r>
              <a:rPr lang="en-US" dirty="0" smtClean="0">
                <a:hlinkClick r:id="rId7"/>
              </a:rPr>
              <a:t>www.asp.net/signalr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azure.microsoft.com/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9"/>
              </a:rPr>
              <a:t>https</a:t>
            </a:r>
            <a:r>
              <a:rPr lang="en-US">
                <a:hlinkClick r:id="rId9"/>
              </a:rPr>
              <a:t>://</a:t>
            </a:r>
            <a:r>
              <a:rPr lang="en-US" smtClean="0">
                <a:hlinkClick r:id="rId9"/>
              </a:rPr>
              <a:t>www.facebook.com/sunnyapp2014</a:t>
            </a:r>
            <a:endParaRPr lang="en-US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550" y="0"/>
            <a:ext cx="28384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97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P_20140413_008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8649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2439237" y="289223"/>
            <a:ext cx="4413261" cy="57844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6316"/>
            <a:ext cx="8229600" cy="79422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B Akzidenz Grotesk Bold"/>
                <a:cs typeface="B Akzidenz Grotesk Bold"/>
              </a:rPr>
              <a:t>The Sunny Team</a:t>
            </a:r>
            <a:endParaRPr lang="en-US" sz="2400" dirty="0">
              <a:latin typeface="B Akzidenz Grotesk Bold"/>
              <a:cs typeface="B Akzidenz Grotesk 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6976" y="5419752"/>
            <a:ext cx="76194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B Akzidenz Grotesk Bold"/>
                <a:cs typeface="B Akzidenz Grotesk Bold"/>
              </a:rPr>
              <a:t>Challenge:</a:t>
            </a:r>
          </a:p>
          <a:p>
            <a:pPr algn="ctr"/>
            <a:r>
              <a:rPr lang="en-US" sz="2800" dirty="0" smtClean="0">
                <a:latin typeface="B Akzidenz Grotesk Bold"/>
                <a:cs typeface="B Akzidenz Grotesk Bold"/>
              </a:rPr>
              <a:t>Space Mission Road Map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-326908" y="5148649"/>
            <a:ext cx="9807246" cy="0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77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kzidenz Grotesk"/>
                <a:cs typeface="Akzidenz Grotesk"/>
              </a:rPr>
              <a:t>About Sunny App 2014</a:t>
            </a:r>
            <a:endParaRPr lang="en-US" sz="2800" dirty="0">
              <a:solidFill>
                <a:schemeClr val="bg1"/>
              </a:solidFill>
              <a:latin typeface="Akzidenz Grotesk"/>
              <a:cs typeface="Akzidenz Grotesk"/>
            </a:endParaRPr>
          </a:p>
        </p:txBody>
      </p:sp>
      <p:pic>
        <p:nvPicPr>
          <p:cNvPr id="4" name="Picture 3" descr="Icon Android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40" y="2382996"/>
            <a:ext cx="2054760" cy="2324650"/>
          </a:xfrm>
          <a:prstGeom prst="rect">
            <a:avLst/>
          </a:prstGeom>
        </p:spPr>
      </p:pic>
      <p:pic>
        <p:nvPicPr>
          <p:cNvPr id="5" name="Picture 4" descr="Icon Apple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452" y="2301289"/>
            <a:ext cx="2488065" cy="2488065"/>
          </a:xfrm>
          <a:prstGeom prst="rect">
            <a:avLst/>
          </a:prstGeom>
        </p:spPr>
      </p:pic>
      <p:pic>
        <p:nvPicPr>
          <p:cNvPr id="6" name="Picture 5" descr="Icon Windows 8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570" y="2401040"/>
            <a:ext cx="2288563" cy="228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5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 Xmarin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729" y="2700123"/>
            <a:ext cx="1730128" cy="1730128"/>
          </a:xfrm>
          <a:prstGeom prst="rect">
            <a:avLst/>
          </a:prstGeom>
        </p:spPr>
      </p:pic>
      <p:pic>
        <p:nvPicPr>
          <p:cNvPr id="8" name="Picture 7" descr="Icon Visual Studio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838" y="1080767"/>
            <a:ext cx="5798652" cy="1623922"/>
          </a:xfrm>
          <a:prstGeom prst="rect">
            <a:avLst/>
          </a:prstGeom>
        </p:spPr>
      </p:pic>
      <p:pic>
        <p:nvPicPr>
          <p:cNvPr id="10" name="Picture 9" descr="Icon MvvmCross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261" y="4848557"/>
            <a:ext cx="3078922" cy="1539461"/>
          </a:xfrm>
          <a:prstGeom prst="rect">
            <a:avLst/>
          </a:prstGeom>
        </p:spPr>
      </p:pic>
      <p:pic>
        <p:nvPicPr>
          <p:cNvPr id="11" name="Picture 10" descr="Icon Microsoft Net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457" y="4783500"/>
            <a:ext cx="1681400" cy="1604518"/>
          </a:xfrm>
          <a:prstGeom prst="rect">
            <a:avLst/>
          </a:prstGeom>
        </p:spPr>
      </p:pic>
      <p:pic>
        <p:nvPicPr>
          <p:cNvPr id="12" name="Picture 11" descr="Icon SignaIr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419" y="2666964"/>
            <a:ext cx="1763287" cy="1763287"/>
          </a:xfrm>
          <a:prstGeom prst="rect">
            <a:avLst/>
          </a:prstGeom>
        </p:spPr>
      </p:pic>
      <p:pic>
        <p:nvPicPr>
          <p:cNvPr id="14" name="Picture 13" descr="Icon Windows Azure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131" y="163475"/>
            <a:ext cx="6108312" cy="147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45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320" y="489161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L Akzidenz Grotesk Light"/>
                <a:cs typeface="L Akzidenz Grotesk Light"/>
              </a:rPr>
              <a:t>Screens</a:t>
            </a:r>
            <a:endParaRPr lang="en-US" sz="2800" dirty="0">
              <a:latin typeface="L Akzidenz Grotesk Light"/>
              <a:cs typeface="L Akzidenz Grotesk Light"/>
            </a:endParaRPr>
          </a:p>
        </p:txBody>
      </p:sp>
      <p:pic>
        <p:nvPicPr>
          <p:cNvPr id="5" name="Picture 4" descr="Logo Sunny App 2014 1024x1024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325" y="402394"/>
            <a:ext cx="4275443" cy="427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2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_0570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" y="476250"/>
            <a:ext cx="3977640" cy="298323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980" y="1287779"/>
            <a:ext cx="4775299" cy="26847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942" y="3238500"/>
            <a:ext cx="1954530" cy="347472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66300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_057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88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0573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228348"/>
            <a:ext cx="4206240" cy="31546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20" y="177949"/>
            <a:ext cx="5692140" cy="32002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448" y="2550168"/>
            <a:ext cx="2323148" cy="413004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58069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0575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18"/>
            <a:ext cx="5699760" cy="42748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590" y="152400"/>
            <a:ext cx="2108835" cy="374904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" y="2902762"/>
            <a:ext cx="6343749" cy="356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69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208</TotalTime>
  <Words>213</Words>
  <Application>Microsoft Office PowerPoint</Application>
  <PresentationFormat>On-screen Show (4:3)</PresentationFormat>
  <Paragraphs>56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Akzidenz Grotesk</vt:lpstr>
      <vt:lpstr>Arial</vt:lpstr>
      <vt:lpstr>B Akzidenz Grotesk Bold</vt:lpstr>
      <vt:lpstr>Calibri</vt:lpstr>
      <vt:lpstr>L Akzidenz Grotesk Light</vt:lpstr>
      <vt:lpstr> Black </vt:lpstr>
      <vt:lpstr>PowerPoint Presentation</vt:lpstr>
      <vt:lpstr>The Sunny Team</vt:lpstr>
      <vt:lpstr>About Sunny App 2014</vt:lpstr>
      <vt:lpstr>PowerPoint Presentation</vt:lpstr>
      <vt:lpstr>Screens</vt:lpstr>
      <vt:lpstr>PowerPoint Presentation</vt:lpstr>
      <vt:lpstr>PowerPoint Presentation</vt:lpstr>
      <vt:lpstr>PowerPoint Presentation</vt:lpstr>
      <vt:lpstr>PowerPoint Presentation</vt:lpstr>
      <vt:lpstr>Live demo!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Mensink</dc:creator>
  <cp:lastModifiedBy>Harts, Hans</cp:lastModifiedBy>
  <cp:revision>25</cp:revision>
  <dcterms:created xsi:type="dcterms:W3CDTF">2014-04-13T09:12:06Z</dcterms:created>
  <dcterms:modified xsi:type="dcterms:W3CDTF">2014-04-16T07:11:41Z</dcterms:modified>
</cp:coreProperties>
</file>