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315" r:id="rId3"/>
    <p:sldId id="257" r:id="rId4"/>
    <p:sldId id="312" r:id="rId5"/>
    <p:sldId id="31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0" r:id="rId25"/>
    <p:sldId id="313" r:id="rId26"/>
    <p:sldId id="309" r:id="rId27"/>
    <p:sldId id="314" r:id="rId28"/>
    <p:sldId id="278" r:id="rId29"/>
  </p:sldIdLst>
  <p:sldSz cx="9144000" cy="5143500" type="screen16x9"/>
  <p:notesSz cx="6858000" cy="9144000"/>
  <p:embeddedFontLst>
    <p:embeddedFont>
      <p:font typeface="Alfa Slab One" panose="020B0604020202020204" charset="0"/>
      <p:regular r:id="rId31"/>
    </p:embeddedFont>
    <p:embeddedFont>
      <p:font typeface="Informal Roman" panose="030604020304060B0204" pitchFamily="66" charset="0"/>
      <p:regular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33e1ad3ac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833e1ad3ac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33e1ad3a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33e1ad3ac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33e1ad3ac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33e1ad3ac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3e1ad3a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33e1ad3a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33e1ad3a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833e1ad3a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33e1ad3a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33e1ad3a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089330ff5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089330ff5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089330ff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089330ff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089330ff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089330ff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089330ff5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f089330ff5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90CCFEF-08B1-AC57-D839-FA3A4DFA9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7d17b7d86_0_0:notes">
            <a:extLst>
              <a:ext uri="{FF2B5EF4-FFF2-40B4-BE49-F238E27FC236}">
                <a16:creationId xmlns:a16="http://schemas.microsoft.com/office/drawing/2014/main" id="{3B1EE627-3550-70AD-B2DE-843E176231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7d17b7d86_0_0:notes">
            <a:extLst>
              <a:ext uri="{FF2B5EF4-FFF2-40B4-BE49-F238E27FC236}">
                <a16:creationId xmlns:a16="http://schemas.microsoft.com/office/drawing/2014/main" id="{7CA6CE14-623F-C52F-4C32-188121057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25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089330ff5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089330ff5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7fddecb3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7fddecb3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7fddecb3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7fddecb3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fddecb3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fddecb3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5086AD09-D8F1-E1EF-ED50-B213BDEB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fddecb3a_0_24:notes">
            <a:extLst>
              <a:ext uri="{FF2B5EF4-FFF2-40B4-BE49-F238E27FC236}">
                <a16:creationId xmlns:a16="http://schemas.microsoft.com/office/drawing/2014/main" id="{EC7CA84F-DCF1-2CBA-5F44-97BC3BB3E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fddecb3a_0_24:notes">
            <a:extLst>
              <a:ext uri="{FF2B5EF4-FFF2-40B4-BE49-F238E27FC236}">
                <a16:creationId xmlns:a16="http://schemas.microsoft.com/office/drawing/2014/main" id="{0367D763-18D4-942A-5104-30235DF2AF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4657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7A5AAE55-6A9C-96D9-1BDE-44BE00DCD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7fddecb3a_0_24:notes">
            <a:extLst>
              <a:ext uri="{FF2B5EF4-FFF2-40B4-BE49-F238E27FC236}">
                <a16:creationId xmlns:a16="http://schemas.microsoft.com/office/drawing/2014/main" id="{D5E2F716-9C31-75B1-3CE7-CCF707320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7fddecb3a_0_24:notes">
            <a:extLst>
              <a:ext uri="{FF2B5EF4-FFF2-40B4-BE49-F238E27FC236}">
                <a16:creationId xmlns:a16="http://schemas.microsoft.com/office/drawing/2014/main" id="{CBD40D64-2F04-E60E-8636-8E35162C7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07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1850241-54DA-23C8-A1AC-F787FAB5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089330ff5_0_49:notes">
            <a:extLst>
              <a:ext uri="{FF2B5EF4-FFF2-40B4-BE49-F238E27FC236}">
                <a16:creationId xmlns:a16="http://schemas.microsoft.com/office/drawing/2014/main" id="{04EFFFB0-A5EE-9D09-75D2-81DAE67BA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089330ff5_0_49:notes">
            <a:extLst>
              <a:ext uri="{FF2B5EF4-FFF2-40B4-BE49-F238E27FC236}">
                <a16:creationId xmlns:a16="http://schemas.microsoft.com/office/drawing/2014/main" id="{B587B675-9055-93BA-7AC0-ADE5E101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201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13413BB-2503-3814-3FD4-96503643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089330ff5_0_49:notes">
            <a:extLst>
              <a:ext uri="{FF2B5EF4-FFF2-40B4-BE49-F238E27FC236}">
                <a16:creationId xmlns:a16="http://schemas.microsoft.com/office/drawing/2014/main" id="{51B884D5-5D32-1B30-A40E-BAF0A635D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089330ff5_0_49:notes">
            <a:extLst>
              <a:ext uri="{FF2B5EF4-FFF2-40B4-BE49-F238E27FC236}">
                <a16:creationId xmlns:a16="http://schemas.microsoft.com/office/drawing/2014/main" id="{08A85111-2616-4AAB-9C09-46144CFE2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32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33e1ad3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33e1ad3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8056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089330ff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089330ff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7C80D31-6088-733B-70D9-AD55788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089330ff5_0_49:notes">
            <a:extLst>
              <a:ext uri="{FF2B5EF4-FFF2-40B4-BE49-F238E27FC236}">
                <a16:creationId xmlns:a16="http://schemas.microsoft.com/office/drawing/2014/main" id="{EBB822EB-230F-91E5-7D49-3D3DF4D057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089330ff5_0_49:notes">
            <a:extLst>
              <a:ext uri="{FF2B5EF4-FFF2-40B4-BE49-F238E27FC236}">
                <a16:creationId xmlns:a16="http://schemas.microsoft.com/office/drawing/2014/main" id="{880AA4CB-CD02-7728-F842-9DD3A5936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6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5D987F4-F812-F99B-64F1-A46DD7BC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089330ff5_0_49:notes">
            <a:extLst>
              <a:ext uri="{FF2B5EF4-FFF2-40B4-BE49-F238E27FC236}">
                <a16:creationId xmlns:a16="http://schemas.microsoft.com/office/drawing/2014/main" id="{1183B7D8-1A98-45AF-17AD-CB86383E5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089330ff5_0_49:notes">
            <a:extLst>
              <a:ext uri="{FF2B5EF4-FFF2-40B4-BE49-F238E27FC236}">
                <a16:creationId xmlns:a16="http://schemas.microsoft.com/office/drawing/2014/main" id="{11A47635-6873-3A6A-63EA-E371EA64EF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076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7d17b7d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7d17b7d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33e1ad3a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33e1ad3a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33e1ad3a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33e1ad3a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33e1ad3a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833e1ad3a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press.org/news/category/release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atchstack.com/databas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20425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Wordpress Bug Bounty</a:t>
            </a:r>
            <a:endParaRPr sz="520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4304348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–Nagendran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850" y="-111475"/>
            <a:ext cx="5170300" cy="2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 sitemap XML file is automatically generated for all public posts, post types, and taxonomies: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inurl:wp-sitemap.xml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Find publicly accessible .htaccess files: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inurl:.htaccess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.htaccess file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Redirect URLs 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Direct traffic from one URL to another.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Set up custom error pages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Display custom pages for errors like 404 Not Found.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Password protect directories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Restrict access to certain areas with authentication.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Enable or disable directory listings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Control whether file listings are shown when no index file is present.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Prevent access to specific files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Block access to sensitive files like `.env` or `wp-config.php`.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Search for WordPress backups (potentially containing sensitive information):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intitle:"index of" "backup"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 Locate exposed WordPress user directories: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inurl:wp-content/uploads "user"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9. Find WordPress sites with potential SQL injection vulnerabilities: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inurl:wp-content/plugins/ inurl:comments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10. Find exposed WordPress admin pages: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4332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inurl:wp-admin/admin-ajax.php</a:t>
            </a:r>
            <a:endParaRPr sz="27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rial"/>
                <a:ea typeface="Arial"/>
                <a:cs typeface="Arial"/>
                <a:sym typeface="Arial"/>
              </a:rPr>
              <a:t>Wordpress XSS</a:t>
            </a:r>
            <a:endParaRPr sz="38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WordPress XSS (Cross-Site Scripting)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refers to an attack where malicious code or malware is injected into a website by exploiting a vulnerability in WordPress.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"XSS experts exploit WordPress, effortlessly embedding exploitative, evasive scripts."</a:t>
            </a:r>
            <a:endParaRPr sz="15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– Nagendran.R</a:t>
            </a:r>
            <a:endParaRPr sz="1500" b="1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324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rial"/>
                <a:ea typeface="Arial"/>
                <a:cs typeface="Arial"/>
                <a:sym typeface="Arial"/>
              </a:rPr>
              <a:t>Wordpress XSS</a:t>
            </a:r>
            <a:endParaRPr sz="3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375" y="1004325"/>
            <a:ext cx="62365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50"/>
              <a:t>List of Non Qualifying Vulnerabilities</a:t>
            </a:r>
            <a:endParaRPr sz="2950"/>
          </a:p>
        </p:txBody>
      </p:sp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Vulnerabilities with a CVSS score under 4.0 are out of scope unless combined with others for a higher score.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Brute force attacks are out of scope.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Denial of Service (DoS) attacks are out of scope.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Phishing attacks are out of scope.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injection attacks are out of scope.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9819"/>
              <a:buFont typeface="Arial"/>
              <a:buNone/>
            </a:pPr>
            <a:r>
              <a:rPr lang="en" sz="3320"/>
              <a:t>List of Non Qualifying Vulnerabilities</a:t>
            </a:r>
            <a:endParaRPr sz="3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50" name="Google Shape;15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engineering attacks are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Wikis, Tracs, and forums allow user edits and are in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XML-RPC file exposure needs a PoC showing a real security impact; DDoS and brute force are excluded.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Vulnerabilities in plugins not listed as in-scope should be reported to the Plugin Review team.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AutoNum type="arabicPeriod" startAt="6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for hacked websites are out of scope. Site owners should restore their sites.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List of Non Qualifying Vulnerabilities</a:t>
            </a:r>
            <a:endParaRPr sz="3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Admins or editors can post arbitrary JavaScript.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Self-XSS in /wp-admin is out of scope unless a lower-privileged user can attack a higher-privileged user.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13. Disclosure of user IDs is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 Open API endpoints that serve public data like usernames and user IDs are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 Path disclosures for errors, warnings, or notices are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List of Non Qualifying Vulnerabilities</a:t>
            </a:r>
            <a:endParaRPr sz="332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16. Disclosure of WordPress version numbers is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 Mixed content warnings for passive assets like images and videos are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18. Lack of HTTP security headers (CSP, X-XSS, etc.) is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19. Automated scan outputs must be manually verified and include a valid PoC.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20. Low-impact vulnerabilities on certain sites like irclogs.wordpress.org are out of scope.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02190D6-C252-80FB-71BE-248905AB4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>
            <a:extLst>
              <a:ext uri="{FF2B5EF4-FFF2-40B4-BE49-F238E27FC236}">
                <a16:creationId xmlns:a16="http://schemas.microsoft.com/office/drawing/2014/main" id="{03A4282B-4E02-9E31-5B61-FF6A85351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 dirty="0">
                <a:latin typeface="Arial"/>
                <a:ea typeface="Arial"/>
                <a:cs typeface="Arial"/>
                <a:sym typeface="Arial"/>
              </a:rPr>
              <a:t>WARM UP</a:t>
            </a:r>
            <a:endParaRPr sz="3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>
            <a:extLst>
              <a:ext uri="{FF2B5EF4-FFF2-40B4-BE49-F238E27FC236}">
                <a16:creationId xmlns:a16="http://schemas.microsoft.com/office/drawing/2014/main" id="{79625B66-BE30-70D4-E2D1-B7113AF77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9228" y="1282075"/>
            <a:ext cx="360554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7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abracadabara</a:t>
            </a:r>
            <a:r>
              <a:rPr lang="en-I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IN" sz="27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abracadabara</a:t>
            </a:r>
            <a:r>
              <a:rPr lang="en-I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IN" sz="27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abracadabara</a:t>
            </a:r>
            <a:r>
              <a:rPr lang="en-I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3042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713" y="222625"/>
            <a:ext cx="4124325" cy="4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5EA874-0B25-AA83-8D36-F6C372061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227" y="0"/>
            <a:ext cx="3397884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Wordpress User Enum - xmlrpc</a:t>
            </a:r>
            <a:endParaRPr sz="3800"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XML-RPC, or XML Remote Procedure Call, is a protocol that allows applications to communicate with each other over a network.</a:t>
            </a:r>
            <a:b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uses XML to encode messages and HTTP as a transport mechanism.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Wordpress User Enum - xmlrpc</a:t>
            </a:r>
            <a:endParaRPr sz="3800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XML-RPC is used in WordPress to enable communication between WordPress and other systems.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544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Publishing posts remotely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544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Creating, editing, and deleting posts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544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Uploading media files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544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Managing comments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7544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Fetching user details 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Wordpress User Enum - xmlrpc</a:t>
            </a:r>
            <a:endParaRPr sz="3800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 </a:t>
            </a:r>
            <a:b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Vevox Quiz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C446F387-07A1-3C6C-6F1B-FDE0784CE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>
            <a:extLst>
              <a:ext uri="{FF2B5EF4-FFF2-40B4-BE49-F238E27FC236}">
                <a16:creationId xmlns:a16="http://schemas.microsoft.com/office/drawing/2014/main" id="{D7247346-BF2F-6F6C-4EBA-FDDFCB41D6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911890" y="1735224"/>
            <a:ext cx="57322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Connect</a:t>
            </a:r>
            <a:br>
              <a:rPr lang="en" sz="6000" dirty="0"/>
            </a:br>
            <a:r>
              <a:rPr lang="en" sz="6000" dirty="0"/>
              <a:t>With</a:t>
            </a:r>
            <a:br>
              <a:rPr lang="en" sz="6000" dirty="0"/>
            </a:br>
            <a:r>
              <a:rPr lang="en" sz="6000" dirty="0"/>
              <a:t>me</a:t>
            </a:r>
            <a:endParaRPr sz="6600" dirty="0"/>
          </a:p>
        </p:txBody>
      </p:sp>
      <p:sp>
        <p:nvSpPr>
          <p:cNvPr id="188" name="Google Shape;188;p34">
            <a:extLst>
              <a:ext uri="{FF2B5EF4-FFF2-40B4-BE49-F238E27FC236}">
                <a16:creationId xmlns:a16="http://schemas.microsoft.com/office/drawing/2014/main" id="{EA380B32-F878-E2E8-94B4-19539CFE4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56000" y="1152475"/>
            <a:ext cx="527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7D7A101-70C2-84AE-3BB8-CA2631F0C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8C868-163C-C3E2-CCD4-E6D9C18F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756" y="64345"/>
            <a:ext cx="4272843" cy="50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4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E62201C-FFED-4E1F-AEAA-466DBAA85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>
            <a:extLst>
              <a:ext uri="{FF2B5EF4-FFF2-40B4-BE49-F238E27FC236}">
                <a16:creationId xmlns:a16="http://schemas.microsoft.com/office/drawing/2014/main" id="{0D7E6A69-AA79-CBF7-C766-EE513A757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/>
              <a:t>Wordpress User Enum - xmlrpc</a:t>
            </a:r>
            <a:endParaRPr sz="3800"/>
          </a:p>
        </p:txBody>
      </p:sp>
      <p:sp>
        <p:nvSpPr>
          <p:cNvPr id="188" name="Google Shape;188;p34">
            <a:extLst>
              <a:ext uri="{FF2B5EF4-FFF2-40B4-BE49-F238E27FC236}">
                <a16:creationId xmlns:a16="http://schemas.microsoft.com/office/drawing/2014/main" id="{5CEA6B6C-B0A9-91D1-9564-6BB92C12F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3BEBB-B0A8-2338-AD35-F2EF6E707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0" y="1788281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72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6B797C7-E64C-FEBB-8EA6-0CE0D28F2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136D3C03-9A89-4E45-C68B-E05B0EB9CB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4692" y="4276125"/>
            <a:ext cx="576615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https://www.linkedin.com/in/pradeepnullchn/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What is penetration testing? | Penetration Tools and Techniques">
            <a:extLst>
              <a:ext uri="{FF2B5EF4-FFF2-40B4-BE49-F238E27FC236}">
                <a16:creationId xmlns:a16="http://schemas.microsoft.com/office/drawing/2014/main" id="{49D8DB76-7F5E-47E5-67E5-FEB045E56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816578" cy="28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16551228-1CD1-A8BA-01E0-D3084F491080}"/>
              </a:ext>
            </a:extLst>
          </p:cNvPr>
          <p:cNvSpPr txBox="1">
            <a:spLocks/>
          </p:cNvSpPr>
          <p:nvPr/>
        </p:nvSpPr>
        <p:spPr>
          <a:xfrm>
            <a:off x="12543" y="126789"/>
            <a:ext cx="5857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lang="en-IN" sz="3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DDC6B409-A4FD-4FBD-F1AF-2D8CE1EA3CCA}"/>
              </a:ext>
            </a:extLst>
          </p:cNvPr>
          <p:cNvSpPr txBox="1">
            <a:spLocks/>
          </p:cNvSpPr>
          <p:nvPr/>
        </p:nvSpPr>
        <p:spPr>
          <a:xfrm>
            <a:off x="3374398" y="208115"/>
            <a:ext cx="29068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en-IN" sz="2000" b="1" u="sng" dirty="0" err="1">
                <a:latin typeface="Arial"/>
                <a:ea typeface="Arial"/>
                <a:cs typeface="Arial"/>
                <a:sym typeface="Arial"/>
              </a:rPr>
              <a:t>Rootecstack</a:t>
            </a:r>
            <a:endParaRPr lang="en-IN" sz="2000" b="1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5532557D-70E7-4FD6-023C-E5332671C937}"/>
              </a:ext>
            </a:extLst>
          </p:cNvPr>
          <p:cNvSpPr txBox="1">
            <a:spLocks/>
          </p:cNvSpPr>
          <p:nvPr/>
        </p:nvSpPr>
        <p:spPr>
          <a:xfrm>
            <a:off x="-205369" y="3858818"/>
            <a:ext cx="50595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IN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y Mentor (</a:t>
            </a:r>
            <a:r>
              <a:rPr lang="en-IN" sz="2000" b="1" dirty="0" err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Mr.Pradeep</a:t>
            </a:r>
            <a:r>
              <a:rPr lang="en-IN" sz="20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Kumar)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6077D-602C-EC15-8127-F49DBBEC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115705">
            <a:off x="130245" y="1032160"/>
            <a:ext cx="3126451" cy="1248157"/>
          </a:xfrm>
          <a:prstGeom prst="rect">
            <a:avLst/>
          </a:prstGeom>
        </p:spPr>
      </p:pic>
      <p:pic>
        <p:nvPicPr>
          <p:cNvPr id="9" name="Picture 2" descr="Rootecstak">
            <a:extLst>
              <a:ext uri="{FF2B5EF4-FFF2-40B4-BE49-F238E27FC236}">
                <a16:creationId xmlns:a16="http://schemas.microsoft.com/office/drawing/2014/main" id="{6A763D30-DEDF-9A79-6643-05DDE2FB0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823" y="85415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>
            <a:extLst>
              <a:ext uri="{FF2B5EF4-FFF2-40B4-BE49-F238E27FC236}">
                <a16:creationId xmlns:a16="http://schemas.microsoft.com/office/drawing/2014/main" id="{D86EBD9C-9088-7D82-6D51-78A2F0CA0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A63AAF-0FC9-F595-FA5A-3844E9316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064" y="126789"/>
            <a:ext cx="1803942" cy="40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59BFD541-3C20-7B83-A1CC-D4E2D4FB7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AE25CAA0-CC15-07ED-33CE-A02B617EB2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69678" y="50742"/>
            <a:ext cx="32612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>
                <a:latin typeface="Arial"/>
                <a:ea typeface="Arial"/>
                <a:cs typeface="Arial"/>
                <a:sym typeface="Arial"/>
              </a:rPr>
              <a:t>Education Partner</a:t>
            </a:r>
            <a:endParaRPr sz="2000" b="1" u="sng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AutoShape 2" descr="What is penetration testing? | Penetration Tools and Techniques">
            <a:extLst>
              <a:ext uri="{FF2B5EF4-FFF2-40B4-BE49-F238E27FC236}">
                <a16:creationId xmlns:a16="http://schemas.microsoft.com/office/drawing/2014/main" id="{B2C62178-F98B-590C-9752-A83DD8049F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816578" cy="281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Google Shape;63;p14">
            <a:extLst>
              <a:ext uri="{FF2B5EF4-FFF2-40B4-BE49-F238E27FC236}">
                <a16:creationId xmlns:a16="http://schemas.microsoft.com/office/drawing/2014/main" id="{D64C1439-746F-3CB8-28A3-4E9FE1B1CF10}"/>
              </a:ext>
            </a:extLst>
          </p:cNvPr>
          <p:cNvSpPr txBox="1">
            <a:spLocks/>
          </p:cNvSpPr>
          <p:nvPr/>
        </p:nvSpPr>
        <p:spPr>
          <a:xfrm>
            <a:off x="12543" y="126789"/>
            <a:ext cx="58576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 lang="en-IN" sz="3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99CFC6FF-1613-FE4B-7D2B-060C067B4410}"/>
              </a:ext>
            </a:extLst>
          </p:cNvPr>
          <p:cNvSpPr txBox="1">
            <a:spLocks/>
          </p:cNvSpPr>
          <p:nvPr/>
        </p:nvSpPr>
        <p:spPr>
          <a:xfrm>
            <a:off x="2921000" y="50742"/>
            <a:ext cx="290688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en-IN" sz="2000" b="1" u="sng" dirty="0">
                <a:latin typeface="Arial"/>
                <a:ea typeface="Arial"/>
                <a:cs typeface="Arial"/>
                <a:sym typeface="Arial"/>
              </a:rPr>
              <a:t>Technology Partner</a:t>
            </a:r>
          </a:p>
        </p:txBody>
      </p:sp>
      <p:sp>
        <p:nvSpPr>
          <p:cNvPr id="4" name="Google Shape;63;p14">
            <a:extLst>
              <a:ext uri="{FF2B5EF4-FFF2-40B4-BE49-F238E27FC236}">
                <a16:creationId xmlns:a16="http://schemas.microsoft.com/office/drawing/2014/main" id="{03EBA00C-C6DB-9921-0FC8-DAA8CC15C50D}"/>
              </a:ext>
            </a:extLst>
          </p:cNvPr>
          <p:cNvSpPr txBox="1">
            <a:spLocks/>
          </p:cNvSpPr>
          <p:nvPr/>
        </p:nvSpPr>
        <p:spPr>
          <a:xfrm>
            <a:off x="5953948" y="50742"/>
            <a:ext cx="31775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pPr algn="ctr"/>
            <a:r>
              <a:rPr lang="en-IN" sz="2000" b="1" u="sng" dirty="0">
                <a:latin typeface="Arial"/>
                <a:ea typeface="Arial"/>
                <a:cs typeface="Arial"/>
                <a:sym typeface="Arial"/>
              </a:rPr>
              <a:t>Community Partner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9F689A-1DBC-4F74-D43E-4F7A7B2A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99" y="731107"/>
            <a:ext cx="2149278" cy="6290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25F5D3-1108-79AA-CB3E-89BD3C38C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756" y="731107"/>
            <a:ext cx="2709845" cy="572700"/>
          </a:xfrm>
          <a:prstGeom prst="rect">
            <a:avLst/>
          </a:prstGeom>
        </p:spPr>
      </p:pic>
      <p:pic>
        <p:nvPicPr>
          <p:cNvPr id="1026" name="Picture 2" descr="Null Chennai (@nullchennai) / X">
            <a:extLst>
              <a:ext uri="{FF2B5EF4-FFF2-40B4-BE49-F238E27FC236}">
                <a16:creationId xmlns:a16="http://schemas.microsoft.com/office/drawing/2014/main" id="{2CE9FD5A-7636-7A52-6310-397ACB6D0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727" y="731107"/>
            <a:ext cx="1263473" cy="126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1F712-6917-9097-5D5D-40FF8DF6B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353" y="2381408"/>
            <a:ext cx="2203292" cy="22032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4F17F2-73A7-79E7-98CA-740272C9BC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299" y="2247043"/>
            <a:ext cx="2165350" cy="2165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935F34-FA59-1A9B-6D44-F18942A051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900" y="2281727"/>
            <a:ext cx="2165350" cy="216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76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50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12"/>
            <a:ext cx="9144001" cy="51412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-1271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Personal Branding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600A9E-E94F-CA8A-848B-3F6D78912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03"/>
            <a:ext cx="3636633" cy="46979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7B6EA9-DB3C-5BD4-0A61-CFFC2CC7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05" y="482332"/>
            <a:ext cx="4734827" cy="4697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19F15C1-1271-4870-519E-6EA09ACE1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C819857-6168-AC52-C18D-4EB6321A1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Arial"/>
                <a:ea typeface="Arial"/>
                <a:cs typeface="Arial"/>
                <a:sym typeface="Arial"/>
              </a:rPr>
              <a:t>    Now                           &amp;                             Future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26E7C49C-531D-88F2-B788-627F34470B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8489" y="1152475"/>
            <a:ext cx="224648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None/>
            </a:pPr>
            <a:r>
              <a:rPr lang="en-US" sz="63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0" dirty="0">
                <a:solidFill>
                  <a:srgbClr val="002060"/>
                </a:solidFill>
                <a:latin typeface="Informal Roman" panose="030604020304060B0204" pitchFamily="66" charset="0"/>
                <a:ea typeface="Arial"/>
                <a:cs typeface="Arial"/>
                <a:sym typeface="Arial"/>
              </a:rPr>
              <a:t>∞</a:t>
            </a:r>
            <a:r>
              <a:rPr lang="en-US" sz="19900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9900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E8C67-B258-D368-E953-B40104AF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563"/>
            <a:ext cx="6550452" cy="38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11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C3EE272-A09C-3908-001E-159A366A9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9536918-9882-B46C-30D2-E969E84EB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rial"/>
                <a:ea typeface="Arial"/>
                <a:cs typeface="Arial"/>
                <a:sym typeface="Arial"/>
              </a:rPr>
              <a:t>Wordpress Warmup</a:t>
            </a:r>
            <a:endParaRPr sz="3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DA063745-4732-1592-EE19-1D32AB63B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Wordpress Version?</a:t>
            </a:r>
            <a:b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https://wordpress.org/news/category/releases/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Wordpress Vulnerability?</a:t>
            </a:r>
            <a:b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https://patchstack.com/database/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written in PHP, Yes or No?</a:t>
            </a: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paired with MariaDB or MySQL, Yes or No?</a:t>
            </a: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AutoNum type="arabicPeriod"/>
            </a:pPr>
            <a:r>
              <a:rPr lang="en" sz="2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supports Shared and Managed hosting, Yes or No?</a:t>
            </a:r>
            <a:endParaRPr sz="2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125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latin typeface="Arial"/>
                <a:ea typeface="Arial"/>
                <a:cs typeface="Arial"/>
                <a:sym typeface="Arial"/>
              </a:rPr>
              <a:t>Qualifying Vulnerabilities</a:t>
            </a:r>
            <a:endParaRPr sz="3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 reproducible vulnerability that has a severe effect on the security or privacy of our users is likely to be in scope. Common examples include </a:t>
            </a: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XSS, CSRF, SSRF, RCE, SQLi, 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" sz="27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privilege escalation</a:t>
            </a:r>
            <a:r>
              <a:rPr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AutoNum type="arabicPeriod"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WordPress login pages: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site:*.com inurl:wp-login.php ext:php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login paths to check:</a:t>
            </a:r>
            <a:r>
              <a:rPr lang="en" sz="27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/wp-login.php, /wp-login/, /login/, /wp-login.php, /login.php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Locate WordPress admin pages: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47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inurl:wp-admin.php ext:php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folders (may be renamed to hide it)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47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/wp-admin/login.php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/wp-admin/wp-login.php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/wp-admin.php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147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/wp-admin/</a:t>
            </a: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 b="1">
                <a:latin typeface="Arial"/>
                <a:ea typeface="Arial"/>
                <a:cs typeface="Arial"/>
                <a:sym typeface="Arial"/>
              </a:rPr>
              <a:t>Top 10 Google Dorks for WordPress Vulnerabilities</a:t>
            </a:r>
            <a:endParaRPr sz="262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Search for WordPress configuration files (exposed): 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19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intitle:"Index of" "wp-config.php"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Find WordPress plugins directory (may expose vulnerabilities):</a:t>
            </a:r>
            <a:endParaRPr sz="27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719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2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inurl:wp-content/plugins ext:php</a:t>
            </a:r>
            <a:endParaRPr sz="27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7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977</Words>
  <Application>Microsoft Office PowerPoint</Application>
  <PresentationFormat>On-screen Show (16:9)</PresentationFormat>
  <Paragraphs>118</Paragraphs>
  <Slides>28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Informal Roman</vt:lpstr>
      <vt:lpstr>Proxima Nova</vt:lpstr>
      <vt:lpstr>Arial</vt:lpstr>
      <vt:lpstr>Alfa Slab One</vt:lpstr>
      <vt:lpstr>Gameday</vt:lpstr>
      <vt:lpstr>Wordpress Bug Bounty</vt:lpstr>
      <vt:lpstr>WARM UP</vt:lpstr>
      <vt:lpstr>Personal Branding</vt:lpstr>
      <vt:lpstr>    Now                           &amp;                             Future</vt:lpstr>
      <vt:lpstr>Wordpress Warmup</vt:lpstr>
      <vt:lpstr>Qualifying Vulnerabilities</vt:lpstr>
      <vt:lpstr>Top 10 Google Dorks for WordPress Vulnerabilities</vt:lpstr>
      <vt:lpstr>Top 10 Google Dorks for WordPress Vulnerabilities</vt:lpstr>
      <vt:lpstr>Top 10 Google Dorks for WordPress Vulnerabilities</vt:lpstr>
      <vt:lpstr>Top 10 Google Dorks for WordPress Vulnerabilities</vt:lpstr>
      <vt:lpstr>.htaccess file</vt:lpstr>
      <vt:lpstr>Top 10 Google Dorks for WordPress Vulnerabilities</vt:lpstr>
      <vt:lpstr>Top 10 Google Dorks for WordPress Vulnerabilities</vt:lpstr>
      <vt:lpstr>Wordpress XSS </vt:lpstr>
      <vt:lpstr>Wordpress XSS</vt:lpstr>
      <vt:lpstr>List of Non Qualifying Vulnerabilities</vt:lpstr>
      <vt:lpstr>List of Non Qualifying Vulnerabilities </vt:lpstr>
      <vt:lpstr>List of Non Qualifying Vulnerabilities  </vt:lpstr>
      <vt:lpstr>List of Non Qualifying Vulnerabilities  </vt:lpstr>
      <vt:lpstr>PowerPoint Presentation</vt:lpstr>
      <vt:lpstr>Wordpress User Enum - xmlrpc</vt:lpstr>
      <vt:lpstr>Wordpress User Enum - xmlrpc</vt:lpstr>
      <vt:lpstr>Wordpress User Enum - xmlrpc</vt:lpstr>
      <vt:lpstr>Connect With me</vt:lpstr>
      <vt:lpstr>Wordpress User Enum - xmlrpc</vt:lpstr>
      <vt:lpstr>https://www.linkedin.com/in/pradeepnullchn/</vt:lpstr>
      <vt:lpstr>Education Partner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NAGENDRAN RAMAKRISHNAN</cp:lastModifiedBy>
  <cp:revision>15</cp:revision>
  <dcterms:modified xsi:type="dcterms:W3CDTF">2025-02-08T09:09:59Z</dcterms:modified>
</cp:coreProperties>
</file>