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4" r:id="rId10"/>
    <p:sldId id="263"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D9B4C-0190-4CC1-AEF3-BBA4315D615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8D2401D-8E10-4A53-97A9-75DD3CC24E84}">
      <dgm:prSet/>
      <dgm:spPr/>
      <dgm:t>
        <a:bodyPr/>
        <a:lstStyle/>
        <a:p>
          <a:r>
            <a:rPr lang="en-IN"/>
            <a:t>Mainly for fun. If you compare hypervisors to browsers,the latter have roughly same amount and complexity of technological stacks, with less depth.</a:t>
          </a:r>
          <a:endParaRPr lang="en-US"/>
        </a:p>
      </dgm:t>
    </dgm:pt>
    <dgm:pt modelId="{40733908-47BB-454A-91C6-F96FA4E6481D}" type="parTrans" cxnId="{229BC308-0A68-4796-9519-8188F191F721}">
      <dgm:prSet/>
      <dgm:spPr/>
      <dgm:t>
        <a:bodyPr/>
        <a:lstStyle/>
        <a:p>
          <a:endParaRPr lang="en-US"/>
        </a:p>
      </dgm:t>
    </dgm:pt>
    <dgm:pt modelId="{F9EFFCB8-E684-4D6D-8455-339ACCBBEAA8}" type="sibTrans" cxnId="{229BC308-0A68-4796-9519-8188F191F721}">
      <dgm:prSet/>
      <dgm:spPr/>
      <dgm:t>
        <a:bodyPr/>
        <a:lstStyle/>
        <a:p>
          <a:endParaRPr lang="en-US"/>
        </a:p>
      </dgm:t>
    </dgm:pt>
    <dgm:pt modelId="{EE494B65-D15B-4381-8ABD-B65BFDADFD9E}">
      <dgm:prSet/>
      <dgm:spPr/>
      <dgm:t>
        <a:bodyPr/>
        <a:lstStyle/>
        <a:p>
          <a:r>
            <a:rPr lang="en-IN"/>
            <a:t>A typical hypervisor system spans multiple privilege boundaries, talks to hardware, and embraces all mainstream OS’s at the lowest level</a:t>
          </a:r>
          <a:endParaRPr lang="en-US"/>
        </a:p>
      </dgm:t>
    </dgm:pt>
    <dgm:pt modelId="{5F3C9289-E537-446E-8990-F76013EA8520}" type="parTrans" cxnId="{84126A05-7ADF-40A1-B51D-0F756768ABB4}">
      <dgm:prSet/>
      <dgm:spPr/>
      <dgm:t>
        <a:bodyPr/>
        <a:lstStyle/>
        <a:p>
          <a:endParaRPr lang="en-US"/>
        </a:p>
      </dgm:t>
    </dgm:pt>
    <dgm:pt modelId="{CA2B4455-29C6-4D84-96EF-32B3B6D96210}" type="sibTrans" cxnId="{84126A05-7ADF-40A1-B51D-0F756768ABB4}">
      <dgm:prSet/>
      <dgm:spPr/>
      <dgm:t>
        <a:bodyPr/>
        <a:lstStyle/>
        <a:p>
          <a:endParaRPr lang="en-US"/>
        </a:p>
      </dgm:t>
    </dgm:pt>
    <dgm:pt modelId="{C121DD2E-ED07-42B9-B8F7-5498E23AA5F3}" type="pres">
      <dgm:prSet presAssocID="{2E2D9B4C-0190-4CC1-AEF3-BBA4315D6156}" presName="root" presStyleCnt="0">
        <dgm:presLayoutVars>
          <dgm:dir/>
          <dgm:resizeHandles val="exact"/>
        </dgm:presLayoutVars>
      </dgm:prSet>
      <dgm:spPr/>
    </dgm:pt>
    <dgm:pt modelId="{3AEC2675-5A83-471B-A683-71748C0F4798}" type="pres">
      <dgm:prSet presAssocID="{F8D2401D-8E10-4A53-97A9-75DD3CC24E84}" presName="compNode" presStyleCnt="0"/>
      <dgm:spPr/>
    </dgm:pt>
    <dgm:pt modelId="{0F4C145E-6A02-42C0-A75D-1CD8A16034D5}" type="pres">
      <dgm:prSet presAssocID="{F8D2401D-8E10-4A53-97A9-75DD3CC24E84}" presName="bgRect" presStyleLbl="bgShp" presStyleIdx="0" presStyleCnt="2"/>
      <dgm:spPr/>
    </dgm:pt>
    <dgm:pt modelId="{73AC356D-66C4-4FAA-96DB-1261FDFE5A23}" type="pres">
      <dgm:prSet presAssocID="{F8D2401D-8E10-4A53-97A9-75DD3CC24E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67210D6-84B1-4433-BFDF-FA67404C7C1F}" type="pres">
      <dgm:prSet presAssocID="{F8D2401D-8E10-4A53-97A9-75DD3CC24E84}" presName="spaceRect" presStyleCnt="0"/>
      <dgm:spPr/>
    </dgm:pt>
    <dgm:pt modelId="{4E198EEA-9E26-47D9-8924-68507A539F98}" type="pres">
      <dgm:prSet presAssocID="{F8D2401D-8E10-4A53-97A9-75DD3CC24E84}" presName="parTx" presStyleLbl="revTx" presStyleIdx="0" presStyleCnt="2">
        <dgm:presLayoutVars>
          <dgm:chMax val="0"/>
          <dgm:chPref val="0"/>
        </dgm:presLayoutVars>
      </dgm:prSet>
      <dgm:spPr/>
    </dgm:pt>
    <dgm:pt modelId="{39A2F8E6-E916-484D-A0FF-E49BF36FFBF6}" type="pres">
      <dgm:prSet presAssocID="{F9EFFCB8-E684-4D6D-8455-339ACCBBEAA8}" presName="sibTrans" presStyleCnt="0"/>
      <dgm:spPr/>
    </dgm:pt>
    <dgm:pt modelId="{8F0F3FF7-3E7A-441D-BCEF-7A6EE7ADF137}" type="pres">
      <dgm:prSet presAssocID="{EE494B65-D15B-4381-8ABD-B65BFDADFD9E}" presName="compNode" presStyleCnt="0"/>
      <dgm:spPr/>
    </dgm:pt>
    <dgm:pt modelId="{DAF1FD88-2CF5-4F8D-BB73-35BD3B8C1F41}" type="pres">
      <dgm:prSet presAssocID="{EE494B65-D15B-4381-8ABD-B65BFDADFD9E}" presName="bgRect" presStyleLbl="bgShp" presStyleIdx="1" presStyleCnt="2"/>
      <dgm:spPr/>
    </dgm:pt>
    <dgm:pt modelId="{C00C27C5-A919-40C4-94BB-C190D3AB0D93}" type="pres">
      <dgm:prSet presAssocID="{EE494B65-D15B-4381-8ABD-B65BFDADFD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D05563A7-9D8F-41BF-A7A9-2343AF056418}" type="pres">
      <dgm:prSet presAssocID="{EE494B65-D15B-4381-8ABD-B65BFDADFD9E}" presName="spaceRect" presStyleCnt="0"/>
      <dgm:spPr/>
    </dgm:pt>
    <dgm:pt modelId="{F016FC43-D6A7-4E17-901B-257300F54CBD}" type="pres">
      <dgm:prSet presAssocID="{EE494B65-D15B-4381-8ABD-B65BFDADFD9E}" presName="parTx" presStyleLbl="revTx" presStyleIdx="1" presStyleCnt="2">
        <dgm:presLayoutVars>
          <dgm:chMax val="0"/>
          <dgm:chPref val="0"/>
        </dgm:presLayoutVars>
      </dgm:prSet>
      <dgm:spPr/>
    </dgm:pt>
  </dgm:ptLst>
  <dgm:cxnLst>
    <dgm:cxn modelId="{84126A05-7ADF-40A1-B51D-0F756768ABB4}" srcId="{2E2D9B4C-0190-4CC1-AEF3-BBA4315D6156}" destId="{EE494B65-D15B-4381-8ABD-B65BFDADFD9E}" srcOrd="1" destOrd="0" parTransId="{5F3C9289-E537-446E-8990-F76013EA8520}" sibTransId="{CA2B4455-29C6-4D84-96EF-32B3B6D96210}"/>
    <dgm:cxn modelId="{229BC308-0A68-4796-9519-8188F191F721}" srcId="{2E2D9B4C-0190-4CC1-AEF3-BBA4315D6156}" destId="{F8D2401D-8E10-4A53-97A9-75DD3CC24E84}" srcOrd="0" destOrd="0" parTransId="{40733908-47BB-454A-91C6-F96FA4E6481D}" sibTransId="{F9EFFCB8-E684-4D6D-8455-339ACCBBEAA8}"/>
    <dgm:cxn modelId="{CB21B21F-CC4A-415D-8B8C-833C031BC41D}" type="presOf" srcId="{F8D2401D-8E10-4A53-97A9-75DD3CC24E84}" destId="{4E198EEA-9E26-47D9-8924-68507A539F98}" srcOrd="0" destOrd="0" presId="urn:microsoft.com/office/officeart/2018/2/layout/IconVerticalSolidList"/>
    <dgm:cxn modelId="{FF3E1447-C405-4C74-AE41-870DC0A35725}" type="presOf" srcId="{EE494B65-D15B-4381-8ABD-B65BFDADFD9E}" destId="{F016FC43-D6A7-4E17-901B-257300F54CBD}" srcOrd="0" destOrd="0" presId="urn:microsoft.com/office/officeart/2018/2/layout/IconVerticalSolidList"/>
    <dgm:cxn modelId="{23617BF2-6680-4AB6-BB26-4F582008C3B8}" type="presOf" srcId="{2E2D9B4C-0190-4CC1-AEF3-BBA4315D6156}" destId="{C121DD2E-ED07-42B9-B8F7-5498E23AA5F3}" srcOrd="0" destOrd="0" presId="urn:microsoft.com/office/officeart/2018/2/layout/IconVerticalSolidList"/>
    <dgm:cxn modelId="{8EBD1149-5822-4CD6-8E11-258370C0AF46}" type="presParOf" srcId="{C121DD2E-ED07-42B9-B8F7-5498E23AA5F3}" destId="{3AEC2675-5A83-471B-A683-71748C0F4798}" srcOrd="0" destOrd="0" presId="urn:microsoft.com/office/officeart/2018/2/layout/IconVerticalSolidList"/>
    <dgm:cxn modelId="{B02B8ACF-9C45-4773-8045-5D192DD52800}" type="presParOf" srcId="{3AEC2675-5A83-471B-A683-71748C0F4798}" destId="{0F4C145E-6A02-42C0-A75D-1CD8A16034D5}" srcOrd="0" destOrd="0" presId="urn:microsoft.com/office/officeart/2018/2/layout/IconVerticalSolidList"/>
    <dgm:cxn modelId="{FC41EE50-7C14-4C4E-B2EB-1AC5F30504A1}" type="presParOf" srcId="{3AEC2675-5A83-471B-A683-71748C0F4798}" destId="{73AC356D-66C4-4FAA-96DB-1261FDFE5A23}" srcOrd="1" destOrd="0" presId="urn:microsoft.com/office/officeart/2018/2/layout/IconVerticalSolidList"/>
    <dgm:cxn modelId="{E83FEAD1-8EBA-4A61-B617-77DCBB732CD3}" type="presParOf" srcId="{3AEC2675-5A83-471B-A683-71748C0F4798}" destId="{567210D6-84B1-4433-BFDF-FA67404C7C1F}" srcOrd="2" destOrd="0" presId="urn:microsoft.com/office/officeart/2018/2/layout/IconVerticalSolidList"/>
    <dgm:cxn modelId="{06959970-C148-4CF3-84CF-47BD4815A56C}" type="presParOf" srcId="{3AEC2675-5A83-471B-A683-71748C0F4798}" destId="{4E198EEA-9E26-47D9-8924-68507A539F98}" srcOrd="3" destOrd="0" presId="urn:microsoft.com/office/officeart/2018/2/layout/IconVerticalSolidList"/>
    <dgm:cxn modelId="{A3FDAE40-814F-410A-8497-A3E1AB6F962B}" type="presParOf" srcId="{C121DD2E-ED07-42B9-B8F7-5498E23AA5F3}" destId="{39A2F8E6-E916-484D-A0FF-E49BF36FFBF6}" srcOrd="1" destOrd="0" presId="urn:microsoft.com/office/officeart/2018/2/layout/IconVerticalSolidList"/>
    <dgm:cxn modelId="{A090B883-0290-4502-AB20-EE8E7B90134F}" type="presParOf" srcId="{C121DD2E-ED07-42B9-B8F7-5498E23AA5F3}" destId="{8F0F3FF7-3E7A-441D-BCEF-7A6EE7ADF137}" srcOrd="2" destOrd="0" presId="urn:microsoft.com/office/officeart/2018/2/layout/IconVerticalSolidList"/>
    <dgm:cxn modelId="{45637421-F84A-451B-BD56-ACA593D30941}" type="presParOf" srcId="{8F0F3FF7-3E7A-441D-BCEF-7A6EE7ADF137}" destId="{DAF1FD88-2CF5-4F8D-BB73-35BD3B8C1F41}" srcOrd="0" destOrd="0" presId="urn:microsoft.com/office/officeart/2018/2/layout/IconVerticalSolidList"/>
    <dgm:cxn modelId="{A344937E-D1D1-4497-BD8A-5DF537B4407A}" type="presParOf" srcId="{8F0F3FF7-3E7A-441D-BCEF-7A6EE7ADF137}" destId="{C00C27C5-A919-40C4-94BB-C190D3AB0D93}" srcOrd="1" destOrd="0" presId="urn:microsoft.com/office/officeart/2018/2/layout/IconVerticalSolidList"/>
    <dgm:cxn modelId="{48BEDF66-14B8-4977-97D5-BDA8708A3218}" type="presParOf" srcId="{8F0F3FF7-3E7A-441D-BCEF-7A6EE7ADF137}" destId="{D05563A7-9D8F-41BF-A7A9-2343AF056418}" srcOrd="2" destOrd="0" presId="urn:microsoft.com/office/officeart/2018/2/layout/IconVerticalSolidList"/>
    <dgm:cxn modelId="{C1BD693A-C4AE-4D0B-805F-23C96E5C21FC}" type="presParOf" srcId="{8F0F3FF7-3E7A-441D-BCEF-7A6EE7ADF137}" destId="{F016FC43-D6A7-4E17-901B-257300F54C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3273D7-C166-48FB-9F13-5FA9F58A4A59}"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34F50AD1-AE55-4E1C-B439-BA0D070A19A3}">
      <dgm:prSet/>
      <dgm:spPr/>
      <dgm:t>
        <a:bodyPr/>
        <a:lstStyle/>
        <a:p>
          <a:r>
            <a:rPr lang="en-IN"/>
            <a:t>A page fault occurs when a program requests an address on a page that is not in the current set of memory resident pages. When a page fault occurs, the thread that experienced the page fault is put into a Wait state while the operating system finds the specific page on disk and restores it to physical memory.</a:t>
          </a:r>
          <a:endParaRPr lang="en-US"/>
        </a:p>
      </dgm:t>
    </dgm:pt>
    <dgm:pt modelId="{65A85B66-6485-4DE4-8D5A-1D7E6D7F135E}" type="parTrans" cxnId="{120E6FC2-CE99-4C20-9F1B-4F4A2998BE4C}">
      <dgm:prSet/>
      <dgm:spPr/>
      <dgm:t>
        <a:bodyPr/>
        <a:lstStyle/>
        <a:p>
          <a:endParaRPr lang="en-US"/>
        </a:p>
      </dgm:t>
    </dgm:pt>
    <dgm:pt modelId="{942426CB-7B8B-4676-8361-D7FA27301148}" type="sibTrans" cxnId="{120E6FC2-CE99-4C20-9F1B-4F4A2998BE4C}">
      <dgm:prSet/>
      <dgm:spPr/>
      <dgm:t>
        <a:bodyPr/>
        <a:lstStyle/>
        <a:p>
          <a:endParaRPr lang="en-US"/>
        </a:p>
      </dgm:t>
    </dgm:pt>
    <dgm:pt modelId="{D4C04EDE-2FF9-4F02-86D1-CA5D3C193E34}">
      <dgm:prSet/>
      <dgm:spPr/>
      <dgm:t>
        <a:bodyPr/>
        <a:lstStyle/>
        <a:p>
          <a:r>
            <a:rPr lang="en-IN"/>
            <a:t>A triple fault is a special kind of exception generated by the CPU when an exception occurs while the CPU is trying to invoke the double fault exception handler, which itself handles exceptions occurring while trying to invoke a regular exception handler.</a:t>
          </a:r>
          <a:endParaRPr lang="en-US"/>
        </a:p>
      </dgm:t>
    </dgm:pt>
    <dgm:pt modelId="{566290C1-2540-4FC4-9207-8F8171355D4C}" type="parTrans" cxnId="{C7681540-F5DE-4AB2-B106-D84FCA5E811C}">
      <dgm:prSet/>
      <dgm:spPr/>
      <dgm:t>
        <a:bodyPr/>
        <a:lstStyle/>
        <a:p>
          <a:endParaRPr lang="en-US"/>
        </a:p>
      </dgm:t>
    </dgm:pt>
    <dgm:pt modelId="{208264E8-6E63-49E0-B5FE-609424E1B3E8}" type="sibTrans" cxnId="{C7681540-F5DE-4AB2-B106-D84FCA5E811C}">
      <dgm:prSet/>
      <dgm:spPr/>
      <dgm:t>
        <a:bodyPr/>
        <a:lstStyle/>
        <a:p>
          <a:endParaRPr lang="en-US"/>
        </a:p>
      </dgm:t>
    </dgm:pt>
    <dgm:pt modelId="{8C724AA9-98D7-4F5B-AD16-56FD942AF7A9}">
      <dgm:prSet/>
      <dgm:spPr/>
      <dgm:t>
        <a:bodyPr/>
        <a:lstStyle/>
        <a:p>
          <a:r>
            <a:rPr lang="en-IN"/>
            <a:t>An EPT page fault is a type of page fault that occurs when the Extended Page Table (EPT) mechanism is enabled and a virtual machine attempts to access a memory page that is not present in the EPT</a:t>
          </a:r>
          <a:endParaRPr lang="en-US"/>
        </a:p>
      </dgm:t>
    </dgm:pt>
    <dgm:pt modelId="{5FACB7CF-E671-4453-B05E-3CD291AAC362}" type="parTrans" cxnId="{E78C2020-A720-448A-826F-7DC0075A0ABF}">
      <dgm:prSet/>
      <dgm:spPr/>
      <dgm:t>
        <a:bodyPr/>
        <a:lstStyle/>
        <a:p>
          <a:endParaRPr lang="en-US"/>
        </a:p>
      </dgm:t>
    </dgm:pt>
    <dgm:pt modelId="{14B7AA01-EF33-4476-8E86-C8A2CF8E87F5}" type="sibTrans" cxnId="{E78C2020-A720-448A-826F-7DC0075A0ABF}">
      <dgm:prSet/>
      <dgm:spPr/>
      <dgm:t>
        <a:bodyPr/>
        <a:lstStyle/>
        <a:p>
          <a:endParaRPr lang="en-US"/>
        </a:p>
      </dgm:t>
    </dgm:pt>
    <dgm:pt modelId="{EDC88274-9361-4049-B8D0-BEB01EBA53F7}" type="pres">
      <dgm:prSet presAssocID="{453273D7-C166-48FB-9F13-5FA9F58A4A59}" presName="Name0" presStyleCnt="0">
        <dgm:presLayoutVars>
          <dgm:dir/>
          <dgm:resizeHandles val="exact"/>
        </dgm:presLayoutVars>
      </dgm:prSet>
      <dgm:spPr/>
    </dgm:pt>
    <dgm:pt modelId="{0737DA23-7EB6-408C-B86E-7D9302915F87}" type="pres">
      <dgm:prSet presAssocID="{34F50AD1-AE55-4E1C-B439-BA0D070A19A3}" presName="node" presStyleLbl="node1" presStyleIdx="0" presStyleCnt="3">
        <dgm:presLayoutVars>
          <dgm:bulletEnabled val="1"/>
        </dgm:presLayoutVars>
      </dgm:prSet>
      <dgm:spPr/>
    </dgm:pt>
    <dgm:pt modelId="{F54D2564-1D67-47F8-869D-EA2A41CAA3DC}" type="pres">
      <dgm:prSet presAssocID="{942426CB-7B8B-4676-8361-D7FA27301148}" presName="sibTrans" presStyleLbl="sibTrans2D1" presStyleIdx="0" presStyleCnt="2"/>
      <dgm:spPr/>
    </dgm:pt>
    <dgm:pt modelId="{5B8B9437-E929-4B31-9EE6-CF1F2B5787E6}" type="pres">
      <dgm:prSet presAssocID="{942426CB-7B8B-4676-8361-D7FA27301148}" presName="connectorText" presStyleLbl="sibTrans2D1" presStyleIdx="0" presStyleCnt="2"/>
      <dgm:spPr/>
    </dgm:pt>
    <dgm:pt modelId="{74967026-B242-408E-9D7C-1059BC9638F1}" type="pres">
      <dgm:prSet presAssocID="{D4C04EDE-2FF9-4F02-86D1-CA5D3C193E34}" presName="node" presStyleLbl="node1" presStyleIdx="1" presStyleCnt="3">
        <dgm:presLayoutVars>
          <dgm:bulletEnabled val="1"/>
        </dgm:presLayoutVars>
      </dgm:prSet>
      <dgm:spPr/>
    </dgm:pt>
    <dgm:pt modelId="{C37D8CA4-BA06-4E9F-AA7F-2C05B432125D}" type="pres">
      <dgm:prSet presAssocID="{208264E8-6E63-49E0-B5FE-609424E1B3E8}" presName="sibTrans" presStyleLbl="sibTrans2D1" presStyleIdx="1" presStyleCnt="2"/>
      <dgm:spPr/>
    </dgm:pt>
    <dgm:pt modelId="{F068228D-7115-46B0-8CE9-BEF943C8BB7B}" type="pres">
      <dgm:prSet presAssocID="{208264E8-6E63-49E0-B5FE-609424E1B3E8}" presName="connectorText" presStyleLbl="sibTrans2D1" presStyleIdx="1" presStyleCnt="2"/>
      <dgm:spPr/>
    </dgm:pt>
    <dgm:pt modelId="{6FB84256-9B12-450F-B9D0-FFF6E7CB7D95}" type="pres">
      <dgm:prSet presAssocID="{8C724AA9-98D7-4F5B-AD16-56FD942AF7A9}" presName="node" presStyleLbl="node1" presStyleIdx="2" presStyleCnt="3">
        <dgm:presLayoutVars>
          <dgm:bulletEnabled val="1"/>
        </dgm:presLayoutVars>
      </dgm:prSet>
      <dgm:spPr/>
    </dgm:pt>
  </dgm:ptLst>
  <dgm:cxnLst>
    <dgm:cxn modelId="{E78C2020-A720-448A-826F-7DC0075A0ABF}" srcId="{453273D7-C166-48FB-9F13-5FA9F58A4A59}" destId="{8C724AA9-98D7-4F5B-AD16-56FD942AF7A9}" srcOrd="2" destOrd="0" parTransId="{5FACB7CF-E671-4453-B05E-3CD291AAC362}" sibTransId="{14B7AA01-EF33-4476-8E86-C8A2CF8E87F5}"/>
    <dgm:cxn modelId="{C0236021-844F-4191-B09F-8E3589D6CDBC}" type="presOf" srcId="{34F50AD1-AE55-4E1C-B439-BA0D070A19A3}" destId="{0737DA23-7EB6-408C-B86E-7D9302915F87}" srcOrd="0" destOrd="0" presId="urn:microsoft.com/office/officeart/2005/8/layout/process1"/>
    <dgm:cxn modelId="{6C226C23-4B36-4247-8104-A4A8CDB918C9}" type="presOf" srcId="{942426CB-7B8B-4676-8361-D7FA27301148}" destId="{5B8B9437-E929-4B31-9EE6-CF1F2B5787E6}" srcOrd="1" destOrd="0" presId="urn:microsoft.com/office/officeart/2005/8/layout/process1"/>
    <dgm:cxn modelId="{49529A38-F744-40D6-809D-5634CD6DE62D}" type="presOf" srcId="{453273D7-C166-48FB-9F13-5FA9F58A4A59}" destId="{EDC88274-9361-4049-B8D0-BEB01EBA53F7}" srcOrd="0" destOrd="0" presId="urn:microsoft.com/office/officeart/2005/8/layout/process1"/>
    <dgm:cxn modelId="{C7681540-F5DE-4AB2-B106-D84FCA5E811C}" srcId="{453273D7-C166-48FB-9F13-5FA9F58A4A59}" destId="{D4C04EDE-2FF9-4F02-86D1-CA5D3C193E34}" srcOrd="1" destOrd="0" parTransId="{566290C1-2540-4FC4-9207-8F8171355D4C}" sibTransId="{208264E8-6E63-49E0-B5FE-609424E1B3E8}"/>
    <dgm:cxn modelId="{5AD60465-FB58-464F-9E0E-C4F0BCCB0F7B}" type="presOf" srcId="{208264E8-6E63-49E0-B5FE-609424E1B3E8}" destId="{C37D8CA4-BA06-4E9F-AA7F-2C05B432125D}" srcOrd="0" destOrd="0" presId="urn:microsoft.com/office/officeart/2005/8/layout/process1"/>
    <dgm:cxn modelId="{BEFE6B4E-B903-4A71-B279-57978E7A89DC}" type="presOf" srcId="{8C724AA9-98D7-4F5B-AD16-56FD942AF7A9}" destId="{6FB84256-9B12-450F-B9D0-FFF6E7CB7D95}" srcOrd="0" destOrd="0" presId="urn:microsoft.com/office/officeart/2005/8/layout/process1"/>
    <dgm:cxn modelId="{A2B2E476-5FD4-4A95-B6FB-D9D3E67844B0}" type="presOf" srcId="{D4C04EDE-2FF9-4F02-86D1-CA5D3C193E34}" destId="{74967026-B242-408E-9D7C-1059BC9638F1}" srcOrd="0" destOrd="0" presId="urn:microsoft.com/office/officeart/2005/8/layout/process1"/>
    <dgm:cxn modelId="{19B3BBAC-FA62-4ADD-9044-3BC1E816F7EF}" type="presOf" srcId="{942426CB-7B8B-4676-8361-D7FA27301148}" destId="{F54D2564-1D67-47F8-869D-EA2A41CAA3DC}" srcOrd="0" destOrd="0" presId="urn:microsoft.com/office/officeart/2005/8/layout/process1"/>
    <dgm:cxn modelId="{120E6FC2-CE99-4C20-9F1B-4F4A2998BE4C}" srcId="{453273D7-C166-48FB-9F13-5FA9F58A4A59}" destId="{34F50AD1-AE55-4E1C-B439-BA0D070A19A3}" srcOrd="0" destOrd="0" parTransId="{65A85B66-6485-4DE4-8D5A-1D7E6D7F135E}" sibTransId="{942426CB-7B8B-4676-8361-D7FA27301148}"/>
    <dgm:cxn modelId="{AAB2D1E1-FB40-4375-BD0A-547DD8BCA55B}" type="presOf" srcId="{208264E8-6E63-49E0-B5FE-609424E1B3E8}" destId="{F068228D-7115-46B0-8CE9-BEF943C8BB7B}" srcOrd="1" destOrd="0" presId="urn:microsoft.com/office/officeart/2005/8/layout/process1"/>
    <dgm:cxn modelId="{0A71EA43-2F8C-46D6-AB92-6D4CA403ED54}" type="presParOf" srcId="{EDC88274-9361-4049-B8D0-BEB01EBA53F7}" destId="{0737DA23-7EB6-408C-B86E-7D9302915F87}" srcOrd="0" destOrd="0" presId="urn:microsoft.com/office/officeart/2005/8/layout/process1"/>
    <dgm:cxn modelId="{81F0D5CE-4B4C-4E30-B15F-EAB56FA305CB}" type="presParOf" srcId="{EDC88274-9361-4049-B8D0-BEB01EBA53F7}" destId="{F54D2564-1D67-47F8-869D-EA2A41CAA3DC}" srcOrd="1" destOrd="0" presId="urn:microsoft.com/office/officeart/2005/8/layout/process1"/>
    <dgm:cxn modelId="{363F8322-407C-44D7-95CB-0FC17CF611A9}" type="presParOf" srcId="{F54D2564-1D67-47F8-869D-EA2A41CAA3DC}" destId="{5B8B9437-E929-4B31-9EE6-CF1F2B5787E6}" srcOrd="0" destOrd="0" presId="urn:microsoft.com/office/officeart/2005/8/layout/process1"/>
    <dgm:cxn modelId="{52818462-FB9B-4F03-80ED-2ED01FB48F20}" type="presParOf" srcId="{EDC88274-9361-4049-B8D0-BEB01EBA53F7}" destId="{74967026-B242-408E-9D7C-1059BC9638F1}" srcOrd="2" destOrd="0" presId="urn:microsoft.com/office/officeart/2005/8/layout/process1"/>
    <dgm:cxn modelId="{45B523EB-CB78-41AD-94B3-0C511CA5F664}" type="presParOf" srcId="{EDC88274-9361-4049-B8D0-BEB01EBA53F7}" destId="{C37D8CA4-BA06-4E9F-AA7F-2C05B432125D}" srcOrd="3" destOrd="0" presId="urn:microsoft.com/office/officeart/2005/8/layout/process1"/>
    <dgm:cxn modelId="{832CF1C9-C50B-43CB-BE07-2E47359E6AC7}" type="presParOf" srcId="{C37D8CA4-BA06-4E9F-AA7F-2C05B432125D}" destId="{F068228D-7115-46B0-8CE9-BEF943C8BB7B}" srcOrd="0" destOrd="0" presId="urn:microsoft.com/office/officeart/2005/8/layout/process1"/>
    <dgm:cxn modelId="{7E62ED6F-10B9-494B-844D-6914BAA245CC}" type="presParOf" srcId="{EDC88274-9361-4049-B8D0-BEB01EBA53F7}" destId="{6FB84256-9B12-450F-B9D0-FFF6E7CB7D9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482011-6858-45F7-8070-9C1E745E01C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A81B34-38EC-4A93-B01B-1AF5253C79AD}">
      <dgm:prSet/>
      <dgm:spPr/>
      <dgm:t>
        <a:bodyPr/>
        <a:lstStyle/>
        <a:p>
          <a:r>
            <a:rPr lang="en-IN" b="0" i="0"/>
            <a:t>Instruction simulation is a technique used in security research to simulate the behavior of a system or environment in order to identify vulnerabilities and test security measures. It involves creating a virtual environment that mimics the real system or environment, and then running simulations of various scenarios to see how the system or environment responds.</a:t>
          </a:r>
          <a:endParaRPr lang="en-US"/>
        </a:p>
      </dgm:t>
    </dgm:pt>
    <dgm:pt modelId="{0FBC37EB-69D6-48A1-87E5-0E4677998B27}" type="parTrans" cxnId="{3A6FFA63-A265-47D9-BA1B-2434BB5D3405}">
      <dgm:prSet/>
      <dgm:spPr/>
      <dgm:t>
        <a:bodyPr/>
        <a:lstStyle/>
        <a:p>
          <a:endParaRPr lang="en-US"/>
        </a:p>
      </dgm:t>
    </dgm:pt>
    <dgm:pt modelId="{C3B6DAFA-7273-4FB4-B421-2EAF09542A19}" type="sibTrans" cxnId="{3A6FFA63-A265-47D9-BA1B-2434BB5D3405}">
      <dgm:prSet/>
      <dgm:spPr/>
      <dgm:t>
        <a:bodyPr/>
        <a:lstStyle/>
        <a:p>
          <a:endParaRPr lang="en-US"/>
        </a:p>
      </dgm:t>
    </dgm:pt>
    <dgm:pt modelId="{14A23C01-38F1-4DB6-8CE1-EA4279EC37A2}">
      <dgm:prSet/>
      <dgm:spPr/>
      <dgm:t>
        <a:bodyPr/>
        <a:lstStyle/>
        <a:p>
          <a:r>
            <a:rPr lang="en-IN" b="0" i="0"/>
            <a:t>This can help researchers identify potential security threats and develop effective countermeasures. For example, instruction simulation can be used to test the effectiveness of intrusion detection systems, firewalls, and other security measures.</a:t>
          </a:r>
          <a:endParaRPr lang="en-US"/>
        </a:p>
      </dgm:t>
    </dgm:pt>
    <dgm:pt modelId="{EA1E012C-5F21-46A8-8C1B-A2527B6B92CD}" type="parTrans" cxnId="{CC27BB4B-A7A7-464E-976C-EA780A892117}">
      <dgm:prSet/>
      <dgm:spPr/>
      <dgm:t>
        <a:bodyPr/>
        <a:lstStyle/>
        <a:p>
          <a:endParaRPr lang="en-US"/>
        </a:p>
      </dgm:t>
    </dgm:pt>
    <dgm:pt modelId="{F8FC7546-1CDA-4518-AD4B-2C86BD99CDCC}" type="sibTrans" cxnId="{CC27BB4B-A7A7-464E-976C-EA780A892117}">
      <dgm:prSet/>
      <dgm:spPr/>
      <dgm:t>
        <a:bodyPr/>
        <a:lstStyle/>
        <a:p>
          <a:endParaRPr lang="en-US"/>
        </a:p>
      </dgm:t>
    </dgm:pt>
    <dgm:pt modelId="{0404E780-4C0B-4E45-9EF3-B10C184D5A1B}">
      <dgm:prSet/>
      <dgm:spPr/>
      <dgm:t>
        <a:bodyPr/>
        <a:lstStyle/>
        <a:p>
          <a:r>
            <a:rPr lang="en-IN" b="0" i="0"/>
            <a:t>By simulating different types of attacks and observing how the system responds, researchers can identify weaknesses and develop strategies to improve security. </a:t>
          </a:r>
          <a:endParaRPr lang="en-US"/>
        </a:p>
      </dgm:t>
    </dgm:pt>
    <dgm:pt modelId="{7E4C3BC1-CA8E-43A0-9000-0576F3F1F8E7}" type="parTrans" cxnId="{C0AFB407-CFB8-44FB-9280-6F3932039F65}">
      <dgm:prSet/>
      <dgm:spPr/>
      <dgm:t>
        <a:bodyPr/>
        <a:lstStyle/>
        <a:p>
          <a:endParaRPr lang="en-US"/>
        </a:p>
      </dgm:t>
    </dgm:pt>
    <dgm:pt modelId="{44320678-0BDC-4247-BA59-629F0FF1BF1F}" type="sibTrans" cxnId="{C0AFB407-CFB8-44FB-9280-6F3932039F65}">
      <dgm:prSet/>
      <dgm:spPr/>
      <dgm:t>
        <a:bodyPr/>
        <a:lstStyle/>
        <a:p>
          <a:endParaRPr lang="en-US"/>
        </a:p>
      </dgm:t>
    </dgm:pt>
    <dgm:pt modelId="{9A8DFBBB-8744-4CF1-9149-34177ECB0BBF}" type="pres">
      <dgm:prSet presAssocID="{34482011-6858-45F7-8070-9C1E745E01C7}" presName="root" presStyleCnt="0">
        <dgm:presLayoutVars>
          <dgm:dir/>
          <dgm:resizeHandles val="exact"/>
        </dgm:presLayoutVars>
      </dgm:prSet>
      <dgm:spPr/>
    </dgm:pt>
    <dgm:pt modelId="{2D5281AF-28D6-4E38-9BCF-17BA01B2C5AC}" type="pres">
      <dgm:prSet presAssocID="{01A81B34-38EC-4A93-B01B-1AF5253C79AD}" presName="compNode" presStyleCnt="0"/>
      <dgm:spPr/>
    </dgm:pt>
    <dgm:pt modelId="{52276E55-4280-4163-8A75-57FB513DFC55}" type="pres">
      <dgm:prSet presAssocID="{01A81B34-38EC-4A93-B01B-1AF5253C79AD}" presName="bgRect" presStyleLbl="bgShp" presStyleIdx="0" presStyleCnt="3"/>
      <dgm:spPr/>
    </dgm:pt>
    <dgm:pt modelId="{16290A66-6DB3-4D51-A8B6-2DD8EA709BF2}" type="pres">
      <dgm:prSet presAssocID="{01A81B34-38EC-4A93-B01B-1AF5253C79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7F27C63-8490-4D07-9826-B01EDDE78429}" type="pres">
      <dgm:prSet presAssocID="{01A81B34-38EC-4A93-B01B-1AF5253C79AD}" presName="spaceRect" presStyleCnt="0"/>
      <dgm:spPr/>
    </dgm:pt>
    <dgm:pt modelId="{B707B526-2F7F-4D4B-BE3E-6A95007A4CE4}" type="pres">
      <dgm:prSet presAssocID="{01A81B34-38EC-4A93-B01B-1AF5253C79AD}" presName="parTx" presStyleLbl="revTx" presStyleIdx="0" presStyleCnt="3">
        <dgm:presLayoutVars>
          <dgm:chMax val="0"/>
          <dgm:chPref val="0"/>
        </dgm:presLayoutVars>
      </dgm:prSet>
      <dgm:spPr/>
    </dgm:pt>
    <dgm:pt modelId="{4EF2B118-45E7-4833-8821-AD17D3BE6182}" type="pres">
      <dgm:prSet presAssocID="{C3B6DAFA-7273-4FB4-B421-2EAF09542A19}" presName="sibTrans" presStyleCnt="0"/>
      <dgm:spPr/>
    </dgm:pt>
    <dgm:pt modelId="{010204F0-5E54-47AE-B39C-A6A662011141}" type="pres">
      <dgm:prSet presAssocID="{14A23C01-38F1-4DB6-8CE1-EA4279EC37A2}" presName="compNode" presStyleCnt="0"/>
      <dgm:spPr/>
    </dgm:pt>
    <dgm:pt modelId="{91437E7E-A6E9-4B87-A778-DA36BC0C67E4}" type="pres">
      <dgm:prSet presAssocID="{14A23C01-38F1-4DB6-8CE1-EA4279EC37A2}" presName="bgRect" presStyleLbl="bgShp" presStyleIdx="1" presStyleCnt="3"/>
      <dgm:spPr/>
    </dgm:pt>
    <dgm:pt modelId="{BD8A24B0-EBC1-4208-B62D-FC6EE2BA5EDA}" type="pres">
      <dgm:prSet presAssocID="{14A23C01-38F1-4DB6-8CE1-EA4279EC37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2836DDB-D121-4D1D-A22A-253C7CB6A14F}" type="pres">
      <dgm:prSet presAssocID="{14A23C01-38F1-4DB6-8CE1-EA4279EC37A2}" presName="spaceRect" presStyleCnt="0"/>
      <dgm:spPr/>
    </dgm:pt>
    <dgm:pt modelId="{29ADF213-330F-447A-9591-226DD13711A0}" type="pres">
      <dgm:prSet presAssocID="{14A23C01-38F1-4DB6-8CE1-EA4279EC37A2}" presName="parTx" presStyleLbl="revTx" presStyleIdx="1" presStyleCnt="3">
        <dgm:presLayoutVars>
          <dgm:chMax val="0"/>
          <dgm:chPref val="0"/>
        </dgm:presLayoutVars>
      </dgm:prSet>
      <dgm:spPr/>
    </dgm:pt>
    <dgm:pt modelId="{374C840D-425A-4EE9-B28B-BCBCDDE95926}" type="pres">
      <dgm:prSet presAssocID="{F8FC7546-1CDA-4518-AD4B-2C86BD99CDCC}" presName="sibTrans" presStyleCnt="0"/>
      <dgm:spPr/>
    </dgm:pt>
    <dgm:pt modelId="{A5CBE6F6-AF1E-43A7-B733-B2552CB8556A}" type="pres">
      <dgm:prSet presAssocID="{0404E780-4C0B-4E45-9EF3-B10C184D5A1B}" presName="compNode" presStyleCnt="0"/>
      <dgm:spPr/>
    </dgm:pt>
    <dgm:pt modelId="{3D8FD031-988D-440C-B09B-68764C7FB041}" type="pres">
      <dgm:prSet presAssocID="{0404E780-4C0B-4E45-9EF3-B10C184D5A1B}" presName="bgRect" presStyleLbl="bgShp" presStyleIdx="2" presStyleCnt="3"/>
      <dgm:spPr/>
    </dgm:pt>
    <dgm:pt modelId="{4A153804-9E89-4527-80B1-0AD8CA11A453}" type="pres">
      <dgm:prSet presAssocID="{0404E780-4C0B-4E45-9EF3-B10C184D5A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C28E46A-20EA-4698-AF78-4121A773AC10}" type="pres">
      <dgm:prSet presAssocID="{0404E780-4C0B-4E45-9EF3-B10C184D5A1B}" presName="spaceRect" presStyleCnt="0"/>
      <dgm:spPr/>
    </dgm:pt>
    <dgm:pt modelId="{8D7BF6F6-EC98-41BF-94BB-56967F0044C1}" type="pres">
      <dgm:prSet presAssocID="{0404E780-4C0B-4E45-9EF3-B10C184D5A1B}" presName="parTx" presStyleLbl="revTx" presStyleIdx="2" presStyleCnt="3">
        <dgm:presLayoutVars>
          <dgm:chMax val="0"/>
          <dgm:chPref val="0"/>
        </dgm:presLayoutVars>
      </dgm:prSet>
      <dgm:spPr/>
    </dgm:pt>
  </dgm:ptLst>
  <dgm:cxnLst>
    <dgm:cxn modelId="{C0AFB407-CFB8-44FB-9280-6F3932039F65}" srcId="{34482011-6858-45F7-8070-9C1E745E01C7}" destId="{0404E780-4C0B-4E45-9EF3-B10C184D5A1B}" srcOrd="2" destOrd="0" parTransId="{7E4C3BC1-CA8E-43A0-9000-0576F3F1F8E7}" sibTransId="{44320678-0BDC-4247-BA59-629F0FF1BF1F}"/>
    <dgm:cxn modelId="{89F0B623-B601-471E-B1D0-6E84D3D35C32}" type="presOf" srcId="{0404E780-4C0B-4E45-9EF3-B10C184D5A1B}" destId="{8D7BF6F6-EC98-41BF-94BB-56967F0044C1}" srcOrd="0" destOrd="0" presId="urn:microsoft.com/office/officeart/2018/2/layout/IconVerticalSolidList"/>
    <dgm:cxn modelId="{3A6FFA63-A265-47D9-BA1B-2434BB5D3405}" srcId="{34482011-6858-45F7-8070-9C1E745E01C7}" destId="{01A81B34-38EC-4A93-B01B-1AF5253C79AD}" srcOrd="0" destOrd="0" parTransId="{0FBC37EB-69D6-48A1-87E5-0E4677998B27}" sibTransId="{C3B6DAFA-7273-4FB4-B421-2EAF09542A19}"/>
    <dgm:cxn modelId="{CC27BB4B-A7A7-464E-976C-EA780A892117}" srcId="{34482011-6858-45F7-8070-9C1E745E01C7}" destId="{14A23C01-38F1-4DB6-8CE1-EA4279EC37A2}" srcOrd="1" destOrd="0" parTransId="{EA1E012C-5F21-46A8-8C1B-A2527B6B92CD}" sibTransId="{F8FC7546-1CDA-4518-AD4B-2C86BD99CDCC}"/>
    <dgm:cxn modelId="{4B7F6772-C646-4B21-A1BD-3156825E2B11}" type="presOf" srcId="{14A23C01-38F1-4DB6-8CE1-EA4279EC37A2}" destId="{29ADF213-330F-447A-9591-226DD13711A0}" srcOrd="0" destOrd="0" presId="urn:microsoft.com/office/officeart/2018/2/layout/IconVerticalSolidList"/>
    <dgm:cxn modelId="{7D8FF0A2-19F5-409D-B187-2631595662A5}" type="presOf" srcId="{01A81B34-38EC-4A93-B01B-1AF5253C79AD}" destId="{B707B526-2F7F-4D4B-BE3E-6A95007A4CE4}" srcOrd="0" destOrd="0" presId="urn:microsoft.com/office/officeart/2018/2/layout/IconVerticalSolidList"/>
    <dgm:cxn modelId="{73815ADB-EA0A-44BA-8120-33FA1709A8B3}" type="presOf" srcId="{34482011-6858-45F7-8070-9C1E745E01C7}" destId="{9A8DFBBB-8744-4CF1-9149-34177ECB0BBF}" srcOrd="0" destOrd="0" presId="urn:microsoft.com/office/officeart/2018/2/layout/IconVerticalSolidList"/>
    <dgm:cxn modelId="{8187A9E2-1990-41C3-904F-76A76AE09751}" type="presParOf" srcId="{9A8DFBBB-8744-4CF1-9149-34177ECB0BBF}" destId="{2D5281AF-28D6-4E38-9BCF-17BA01B2C5AC}" srcOrd="0" destOrd="0" presId="urn:microsoft.com/office/officeart/2018/2/layout/IconVerticalSolidList"/>
    <dgm:cxn modelId="{CE793BBC-5276-44B2-BFD1-297B72332A26}" type="presParOf" srcId="{2D5281AF-28D6-4E38-9BCF-17BA01B2C5AC}" destId="{52276E55-4280-4163-8A75-57FB513DFC55}" srcOrd="0" destOrd="0" presId="urn:microsoft.com/office/officeart/2018/2/layout/IconVerticalSolidList"/>
    <dgm:cxn modelId="{D0392007-3CCF-4F29-BEAC-D612554C5CE7}" type="presParOf" srcId="{2D5281AF-28D6-4E38-9BCF-17BA01B2C5AC}" destId="{16290A66-6DB3-4D51-A8B6-2DD8EA709BF2}" srcOrd="1" destOrd="0" presId="urn:microsoft.com/office/officeart/2018/2/layout/IconVerticalSolidList"/>
    <dgm:cxn modelId="{4DAB4A2C-52D8-4A0F-879A-159E0A800DEB}" type="presParOf" srcId="{2D5281AF-28D6-4E38-9BCF-17BA01B2C5AC}" destId="{87F27C63-8490-4D07-9826-B01EDDE78429}" srcOrd="2" destOrd="0" presId="urn:microsoft.com/office/officeart/2018/2/layout/IconVerticalSolidList"/>
    <dgm:cxn modelId="{0DF0E954-E017-4514-8885-8298C8B3A4BD}" type="presParOf" srcId="{2D5281AF-28D6-4E38-9BCF-17BA01B2C5AC}" destId="{B707B526-2F7F-4D4B-BE3E-6A95007A4CE4}" srcOrd="3" destOrd="0" presId="urn:microsoft.com/office/officeart/2018/2/layout/IconVerticalSolidList"/>
    <dgm:cxn modelId="{BE1017D0-555D-43BC-88B3-B9C59326C916}" type="presParOf" srcId="{9A8DFBBB-8744-4CF1-9149-34177ECB0BBF}" destId="{4EF2B118-45E7-4833-8821-AD17D3BE6182}" srcOrd="1" destOrd="0" presId="urn:microsoft.com/office/officeart/2018/2/layout/IconVerticalSolidList"/>
    <dgm:cxn modelId="{2148BD1B-2042-4E1B-8CC0-827BC873160F}" type="presParOf" srcId="{9A8DFBBB-8744-4CF1-9149-34177ECB0BBF}" destId="{010204F0-5E54-47AE-B39C-A6A662011141}" srcOrd="2" destOrd="0" presId="urn:microsoft.com/office/officeart/2018/2/layout/IconVerticalSolidList"/>
    <dgm:cxn modelId="{3D7562DD-2164-4D05-B565-B7D92FE1A59D}" type="presParOf" srcId="{010204F0-5E54-47AE-B39C-A6A662011141}" destId="{91437E7E-A6E9-4B87-A778-DA36BC0C67E4}" srcOrd="0" destOrd="0" presId="urn:microsoft.com/office/officeart/2018/2/layout/IconVerticalSolidList"/>
    <dgm:cxn modelId="{C3DC89BF-985A-476C-BB30-759456665858}" type="presParOf" srcId="{010204F0-5E54-47AE-B39C-A6A662011141}" destId="{BD8A24B0-EBC1-4208-B62D-FC6EE2BA5EDA}" srcOrd="1" destOrd="0" presId="urn:microsoft.com/office/officeart/2018/2/layout/IconVerticalSolidList"/>
    <dgm:cxn modelId="{51D3A535-BB32-41B1-917E-6FDB899EB029}" type="presParOf" srcId="{010204F0-5E54-47AE-B39C-A6A662011141}" destId="{12836DDB-D121-4D1D-A22A-253C7CB6A14F}" srcOrd="2" destOrd="0" presId="urn:microsoft.com/office/officeart/2018/2/layout/IconVerticalSolidList"/>
    <dgm:cxn modelId="{4CAB5671-9488-4900-9F54-BE35842138C6}" type="presParOf" srcId="{010204F0-5E54-47AE-B39C-A6A662011141}" destId="{29ADF213-330F-447A-9591-226DD13711A0}" srcOrd="3" destOrd="0" presId="urn:microsoft.com/office/officeart/2018/2/layout/IconVerticalSolidList"/>
    <dgm:cxn modelId="{14E057BB-77D0-48B7-B93A-FDC54AA86115}" type="presParOf" srcId="{9A8DFBBB-8744-4CF1-9149-34177ECB0BBF}" destId="{374C840D-425A-4EE9-B28B-BCBCDDE95926}" srcOrd="3" destOrd="0" presId="urn:microsoft.com/office/officeart/2018/2/layout/IconVerticalSolidList"/>
    <dgm:cxn modelId="{9E87C420-1669-4963-9ACF-34004551F024}" type="presParOf" srcId="{9A8DFBBB-8744-4CF1-9149-34177ECB0BBF}" destId="{A5CBE6F6-AF1E-43A7-B733-B2552CB8556A}" srcOrd="4" destOrd="0" presId="urn:microsoft.com/office/officeart/2018/2/layout/IconVerticalSolidList"/>
    <dgm:cxn modelId="{7785111C-D23C-44DD-8BF4-0659658BF425}" type="presParOf" srcId="{A5CBE6F6-AF1E-43A7-B733-B2552CB8556A}" destId="{3D8FD031-988D-440C-B09B-68764C7FB041}" srcOrd="0" destOrd="0" presId="urn:microsoft.com/office/officeart/2018/2/layout/IconVerticalSolidList"/>
    <dgm:cxn modelId="{C8004FC3-5028-476F-9E38-C76AB035917E}" type="presParOf" srcId="{A5CBE6F6-AF1E-43A7-B733-B2552CB8556A}" destId="{4A153804-9E89-4527-80B1-0AD8CA11A453}" srcOrd="1" destOrd="0" presId="urn:microsoft.com/office/officeart/2018/2/layout/IconVerticalSolidList"/>
    <dgm:cxn modelId="{7FEA4375-CB87-4EA0-8F89-711788DD6B56}" type="presParOf" srcId="{A5CBE6F6-AF1E-43A7-B733-B2552CB8556A}" destId="{3C28E46A-20EA-4698-AF78-4121A773AC10}" srcOrd="2" destOrd="0" presId="urn:microsoft.com/office/officeart/2018/2/layout/IconVerticalSolidList"/>
    <dgm:cxn modelId="{C008DAF9-C5CA-48AB-B62C-BEB94BE85317}" type="presParOf" srcId="{A5CBE6F6-AF1E-43A7-B733-B2552CB8556A}" destId="{8D7BF6F6-EC98-41BF-94BB-56967F0044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7E5505-3629-4A61-A9C7-6C41EE5ACD8A}"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50EFDBF6-44AF-4206-A072-DE9388B779F2}">
      <dgm:prSet/>
      <dgm:spPr/>
      <dgm:t>
        <a:bodyPr/>
        <a:lstStyle/>
        <a:p>
          <a:r>
            <a:rPr lang="en-IN" b="0" i="0"/>
            <a:t>In hypervisor-based virtualization, an </a:t>
          </a:r>
          <a:r>
            <a:rPr lang="en-IN" b="1" i="0"/>
            <a:t>intercept</a:t>
          </a:r>
          <a:r>
            <a:rPr lang="en-IN" b="0" i="0"/>
            <a:t> is a mechanism that allows the hypervisor to monitor and control the execution of guest operating systems. </a:t>
          </a:r>
          <a:endParaRPr lang="en-US"/>
        </a:p>
      </dgm:t>
    </dgm:pt>
    <dgm:pt modelId="{B7B845D5-65A1-49B0-B239-67A9DDE0636D}" type="parTrans" cxnId="{99384083-F2B4-42A3-AC9C-B80867D06AF3}">
      <dgm:prSet/>
      <dgm:spPr/>
      <dgm:t>
        <a:bodyPr/>
        <a:lstStyle/>
        <a:p>
          <a:endParaRPr lang="en-US"/>
        </a:p>
      </dgm:t>
    </dgm:pt>
    <dgm:pt modelId="{901F3AC4-3A4C-4E7D-95A6-FAD562F87676}" type="sibTrans" cxnId="{99384083-F2B4-42A3-AC9C-B80867D06AF3}">
      <dgm:prSet/>
      <dgm:spPr/>
      <dgm:t>
        <a:bodyPr/>
        <a:lstStyle/>
        <a:p>
          <a:endParaRPr lang="en-US"/>
        </a:p>
      </dgm:t>
    </dgm:pt>
    <dgm:pt modelId="{242FDEF3-E2C9-4F53-9B48-FC8B19062C57}">
      <dgm:prSet/>
      <dgm:spPr/>
      <dgm:t>
        <a:bodyPr/>
        <a:lstStyle/>
        <a:p>
          <a:r>
            <a:rPr lang="en-IN" b="0" i="0"/>
            <a:t>Intercepts are used to enforce security policies, manage resources, and provide virtual devices to guest operating systems. For example, when a guest operating system attempts to access a physical device, the hypervisor intercepts the request and emulates the device in software.</a:t>
          </a:r>
          <a:endParaRPr lang="en-US"/>
        </a:p>
      </dgm:t>
    </dgm:pt>
    <dgm:pt modelId="{CF98664B-A9FB-469F-9748-818FC5DC5840}" type="parTrans" cxnId="{EA6E8342-106F-4DE1-BD2F-81A561CF5D0B}">
      <dgm:prSet/>
      <dgm:spPr/>
      <dgm:t>
        <a:bodyPr/>
        <a:lstStyle/>
        <a:p>
          <a:endParaRPr lang="en-US"/>
        </a:p>
      </dgm:t>
    </dgm:pt>
    <dgm:pt modelId="{78615086-DFB3-4351-94FA-16104138CA74}" type="sibTrans" cxnId="{EA6E8342-106F-4DE1-BD2F-81A561CF5D0B}">
      <dgm:prSet/>
      <dgm:spPr/>
      <dgm:t>
        <a:bodyPr/>
        <a:lstStyle/>
        <a:p>
          <a:endParaRPr lang="en-US"/>
        </a:p>
      </dgm:t>
    </dgm:pt>
    <dgm:pt modelId="{2E829FFC-7E6C-4EA2-BCE6-B48FBC1CF0ED}">
      <dgm:prSet/>
      <dgm:spPr/>
      <dgm:t>
        <a:bodyPr/>
        <a:lstStyle/>
        <a:p>
          <a:r>
            <a:rPr lang="en-IN" b="0" i="0"/>
            <a:t>This allows the hypervisor to control access to the physical device and ensure that the guest operating system does not interfere with other guests or the hypervisor itself. Intercepting system calls is another common use case for hypervisors in security research</a:t>
          </a:r>
          <a:endParaRPr lang="en-US"/>
        </a:p>
      </dgm:t>
    </dgm:pt>
    <dgm:pt modelId="{7EFE1F2A-E1E2-4C07-AB39-F3A28FAA13E8}" type="parTrans" cxnId="{4C281062-B2AA-43F5-ABC2-F35AB78359C9}">
      <dgm:prSet/>
      <dgm:spPr/>
      <dgm:t>
        <a:bodyPr/>
        <a:lstStyle/>
        <a:p>
          <a:endParaRPr lang="en-US"/>
        </a:p>
      </dgm:t>
    </dgm:pt>
    <dgm:pt modelId="{21FB1F56-08F6-4348-934C-B446609BA4A1}" type="sibTrans" cxnId="{4C281062-B2AA-43F5-ABC2-F35AB78359C9}">
      <dgm:prSet/>
      <dgm:spPr/>
      <dgm:t>
        <a:bodyPr/>
        <a:lstStyle/>
        <a:p>
          <a:endParaRPr lang="en-US"/>
        </a:p>
      </dgm:t>
    </dgm:pt>
    <dgm:pt modelId="{61784473-3020-4713-A826-7C3E12070319}" type="pres">
      <dgm:prSet presAssocID="{7A7E5505-3629-4A61-A9C7-6C41EE5ACD8A}" presName="Name0" presStyleCnt="0">
        <dgm:presLayoutVars>
          <dgm:dir/>
          <dgm:resizeHandles val="exact"/>
        </dgm:presLayoutVars>
      </dgm:prSet>
      <dgm:spPr/>
    </dgm:pt>
    <dgm:pt modelId="{EB7427E9-5EFA-499E-BDD8-07D0AC105DA2}" type="pres">
      <dgm:prSet presAssocID="{50EFDBF6-44AF-4206-A072-DE9388B779F2}" presName="node" presStyleLbl="node1" presStyleIdx="0" presStyleCnt="3">
        <dgm:presLayoutVars>
          <dgm:bulletEnabled val="1"/>
        </dgm:presLayoutVars>
      </dgm:prSet>
      <dgm:spPr/>
    </dgm:pt>
    <dgm:pt modelId="{D5A94B0F-0AB6-41C4-8F91-96402990160B}" type="pres">
      <dgm:prSet presAssocID="{901F3AC4-3A4C-4E7D-95A6-FAD562F87676}" presName="sibTrans" presStyleLbl="sibTrans2D1" presStyleIdx="0" presStyleCnt="2"/>
      <dgm:spPr/>
    </dgm:pt>
    <dgm:pt modelId="{43187B34-46FA-4A35-9DFD-E2DFC34A0019}" type="pres">
      <dgm:prSet presAssocID="{901F3AC4-3A4C-4E7D-95A6-FAD562F87676}" presName="connectorText" presStyleLbl="sibTrans2D1" presStyleIdx="0" presStyleCnt="2"/>
      <dgm:spPr/>
    </dgm:pt>
    <dgm:pt modelId="{1EDB3658-3B81-4790-B470-09A6DBC35F61}" type="pres">
      <dgm:prSet presAssocID="{242FDEF3-E2C9-4F53-9B48-FC8B19062C57}" presName="node" presStyleLbl="node1" presStyleIdx="1" presStyleCnt="3">
        <dgm:presLayoutVars>
          <dgm:bulletEnabled val="1"/>
        </dgm:presLayoutVars>
      </dgm:prSet>
      <dgm:spPr/>
    </dgm:pt>
    <dgm:pt modelId="{E2F73DD5-517E-4780-88DD-A77F1ADAD881}" type="pres">
      <dgm:prSet presAssocID="{78615086-DFB3-4351-94FA-16104138CA74}" presName="sibTrans" presStyleLbl="sibTrans2D1" presStyleIdx="1" presStyleCnt="2"/>
      <dgm:spPr/>
    </dgm:pt>
    <dgm:pt modelId="{9A4CE4E9-30B2-4E7F-B01F-8273D197370F}" type="pres">
      <dgm:prSet presAssocID="{78615086-DFB3-4351-94FA-16104138CA74}" presName="connectorText" presStyleLbl="sibTrans2D1" presStyleIdx="1" presStyleCnt="2"/>
      <dgm:spPr/>
    </dgm:pt>
    <dgm:pt modelId="{0880F44C-2013-4324-8EFD-A7F981EA7EAA}" type="pres">
      <dgm:prSet presAssocID="{2E829FFC-7E6C-4EA2-BCE6-B48FBC1CF0ED}" presName="node" presStyleLbl="node1" presStyleIdx="2" presStyleCnt="3">
        <dgm:presLayoutVars>
          <dgm:bulletEnabled val="1"/>
        </dgm:presLayoutVars>
      </dgm:prSet>
      <dgm:spPr/>
    </dgm:pt>
  </dgm:ptLst>
  <dgm:cxnLst>
    <dgm:cxn modelId="{C53ADB0F-4D28-441B-A671-8D2897CA7C4B}" type="presOf" srcId="{7A7E5505-3629-4A61-A9C7-6C41EE5ACD8A}" destId="{61784473-3020-4713-A826-7C3E12070319}" srcOrd="0" destOrd="0" presId="urn:microsoft.com/office/officeart/2005/8/layout/process1"/>
    <dgm:cxn modelId="{AFB15018-4550-42AD-820B-CD14D3D683E6}" type="presOf" srcId="{242FDEF3-E2C9-4F53-9B48-FC8B19062C57}" destId="{1EDB3658-3B81-4790-B470-09A6DBC35F61}" srcOrd="0" destOrd="0" presId="urn:microsoft.com/office/officeart/2005/8/layout/process1"/>
    <dgm:cxn modelId="{B7401F1A-6DDF-4524-9BB3-56B6BD7F6C90}" type="presOf" srcId="{78615086-DFB3-4351-94FA-16104138CA74}" destId="{E2F73DD5-517E-4780-88DD-A77F1ADAD881}" srcOrd="0" destOrd="0" presId="urn:microsoft.com/office/officeart/2005/8/layout/process1"/>
    <dgm:cxn modelId="{4C281062-B2AA-43F5-ABC2-F35AB78359C9}" srcId="{7A7E5505-3629-4A61-A9C7-6C41EE5ACD8A}" destId="{2E829FFC-7E6C-4EA2-BCE6-B48FBC1CF0ED}" srcOrd="2" destOrd="0" parTransId="{7EFE1F2A-E1E2-4C07-AB39-F3A28FAA13E8}" sibTransId="{21FB1F56-08F6-4348-934C-B446609BA4A1}"/>
    <dgm:cxn modelId="{EA6E8342-106F-4DE1-BD2F-81A561CF5D0B}" srcId="{7A7E5505-3629-4A61-A9C7-6C41EE5ACD8A}" destId="{242FDEF3-E2C9-4F53-9B48-FC8B19062C57}" srcOrd="1" destOrd="0" parTransId="{CF98664B-A9FB-469F-9748-818FC5DC5840}" sibTransId="{78615086-DFB3-4351-94FA-16104138CA74}"/>
    <dgm:cxn modelId="{C4DC6357-9E65-4C48-8C40-50FBBA344305}" type="presOf" srcId="{901F3AC4-3A4C-4E7D-95A6-FAD562F87676}" destId="{43187B34-46FA-4A35-9DFD-E2DFC34A0019}" srcOrd="1" destOrd="0" presId="urn:microsoft.com/office/officeart/2005/8/layout/process1"/>
    <dgm:cxn modelId="{A9443A59-CE3C-47E6-9616-5E63EBB0EB6C}" type="presOf" srcId="{901F3AC4-3A4C-4E7D-95A6-FAD562F87676}" destId="{D5A94B0F-0AB6-41C4-8F91-96402990160B}" srcOrd="0" destOrd="0" presId="urn:microsoft.com/office/officeart/2005/8/layout/process1"/>
    <dgm:cxn modelId="{99384083-F2B4-42A3-AC9C-B80867D06AF3}" srcId="{7A7E5505-3629-4A61-A9C7-6C41EE5ACD8A}" destId="{50EFDBF6-44AF-4206-A072-DE9388B779F2}" srcOrd="0" destOrd="0" parTransId="{B7B845D5-65A1-49B0-B239-67A9DDE0636D}" sibTransId="{901F3AC4-3A4C-4E7D-95A6-FAD562F87676}"/>
    <dgm:cxn modelId="{F087C89B-7F0F-4540-AAB3-54E567B56D18}" type="presOf" srcId="{78615086-DFB3-4351-94FA-16104138CA74}" destId="{9A4CE4E9-30B2-4E7F-B01F-8273D197370F}" srcOrd="1" destOrd="0" presId="urn:microsoft.com/office/officeart/2005/8/layout/process1"/>
    <dgm:cxn modelId="{D13F64E2-5ABB-481E-A234-E2726CE9A200}" type="presOf" srcId="{50EFDBF6-44AF-4206-A072-DE9388B779F2}" destId="{EB7427E9-5EFA-499E-BDD8-07D0AC105DA2}" srcOrd="0" destOrd="0" presId="urn:microsoft.com/office/officeart/2005/8/layout/process1"/>
    <dgm:cxn modelId="{4C62C2FF-39A5-478F-BE86-38E1ABE238B1}" type="presOf" srcId="{2E829FFC-7E6C-4EA2-BCE6-B48FBC1CF0ED}" destId="{0880F44C-2013-4324-8EFD-A7F981EA7EAA}" srcOrd="0" destOrd="0" presId="urn:microsoft.com/office/officeart/2005/8/layout/process1"/>
    <dgm:cxn modelId="{3A158008-21BE-4AFA-A0FB-234C18FCC442}" type="presParOf" srcId="{61784473-3020-4713-A826-7C3E12070319}" destId="{EB7427E9-5EFA-499E-BDD8-07D0AC105DA2}" srcOrd="0" destOrd="0" presId="urn:microsoft.com/office/officeart/2005/8/layout/process1"/>
    <dgm:cxn modelId="{9068D859-6E00-41A4-BF7D-494DE97338FB}" type="presParOf" srcId="{61784473-3020-4713-A826-7C3E12070319}" destId="{D5A94B0F-0AB6-41C4-8F91-96402990160B}" srcOrd="1" destOrd="0" presId="urn:microsoft.com/office/officeart/2005/8/layout/process1"/>
    <dgm:cxn modelId="{63BB610F-E4A4-4EA7-8270-15184AE720B7}" type="presParOf" srcId="{D5A94B0F-0AB6-41C4-8F91-96402990160B}" destId="{43187B34-46FA-4A35-9DFD-E2DFC34A0019}" srcOrd="0" destOrd="0" presId="urn:microsoft.com/office/officeart/2005/8/layout/process1"/>
    <dgm:cxn modelId="{495BC64C-2D8A-48AB-B613-5F0FFD4858D3}" type="presParOf" srcId="{61784473-3020-4713-A826-7C3E12070319}" destId="{1EDB3658-3B81-4790-B470-09A6DBC35F61}" srcOrd="2" destOrd="0" presId="urn:microsoft.com/office/officeart/2005/8/layout/process1"/>
    <dgm:cxn modelId="{5A959885-5B05-4133-AE22-55BCE1EA2BDD}" type="presParOf" srcId="{61784473-3020-4713-A826-7C3E12070319}" destId="{E2F73DD5-517E-4780-88DD-A77F1ADAD881}" srcOrd="3" destOrd="0" presId="urn:microsoft.com/office/officeart/2005/8/layout/process1"/>
    <dgm:cxn modelId="{9D5B2DEC-9AB5-4F0E-A393-5A68953D67CE}" type="presParOf" srcId="{E2F73DD5-517E-4780-88DD-A77F1ADAD881}" destId="{9A4CE4E9-30B2-4E7F-B01F-8273D197370F}" srcOrd="0" destOrd="0" presId="urn:microsoft.com/office/officeart/2005/8/layout/process1"/>
    <dgm:cxn modelId="{4686849B-AEF3-47B2-A1AD-143A4DFE59C7}" type="presParOf" srcId="{61784473-3020-4713-A826-7C3E12070319}" destId="{0880F44C-2013-4324-8EFD-A7F981EA7EA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F6F3AC-15F9-4E43-AA6E-1BCD46CB5415}" type="doc">
      <dgm:prSet loTypeId="urn:microsoft.com/office/officeart/2016/7/layout/LinearArrowProcessNumbered" loCatId="process" qsTypeId="urn:microsoft.com/office/officeart/2005/8/quickstyle/simple1" qsCatId="simple" csTypeId="urn:microsoft.com/office/officeart/2005/8/colors/colorful2" csCatId="colorful"/>
      <dgm:spPr/>
      <dgm:t>
        <a:bodyPr/>
        <a:lstStyle/>
        <a:p>
          <a:endParaRPr lang="en-US"/>
        </a:p>
      </dgm:t>
    </dgm:pt>
    <dgm:pt modelId="{636B3C63-7E76-4D40-8FDB-244AD590B93C}">
      <dgm:prSet/>
      <dgm:spPr/>
      <dgm:t>
        <a:bodyPr/>
        <a:lstStyle/>
        <a:p>
          <a:r>
            <a:rPr lang="en-IN" b="1" i="0"/>
            <a:t>Basics of Hypervisors</a:t>
          </a:r>
          <a:r>
            <a:rPr lang="en-IN" b="0" i="0"/>
            <a:t>: Hypervisors are complex software systems that require a good understanding of computer architecture, operating systems, and virtualization. You should start by learning the basics of hypervisors, such as their architecture, types, and functions.</a:t>
          </a:r>
          <a:endParaRPr lang="en-US"/>
        </a:p>
      </dgm:t>
    </dgm:pt>
    <dgm:pt modelId="{0A5E72DF-4231-4C97-BBBE-E63B6E488815}" type="parTrans" cxnId="{D505A65B-153D-41A3-B265-E7B000CA0FDC}">
      <dgm:prSet/>
      <dgm:spPr/>
      <dgm:t>
        <a:bodyPr/>
        <a:lstStyle/>
        <a:p>
          <a:endParaRPr lang="en-US"/>
        </a:p>
      </dgm:t>
    </dgm:pt>
    <dgm:pt modelId="{E8368F69-A68C-43D9-A2B9-A951F435E66B}" type="sibTrans" cxnId="{D505A65B-153D-41A3-B265-E7B000CA0FDC}">
      <dgm:prSet phldrT="1" phldr="0"/>
      <dgm:spPr/>
      <dgm:t>
        <a:bodyPr/>
        <a:lstStyle/>
        <a:p>
          <a:r>
            <a:rPr lang="en-US"/>
            <a:t>1</a:t>
          </a:r>
        </a:p>
      </dgm:t>
    </dgm:pt>
    <dgm:pt modelId="{12AE05DC-CBE6-4ED5-A563-E4CC22ADFB68}">
      <dgm:prSet/>
      <dgm:spPr/>
      <dgm:t>
        <a:bodyPr/>
        <a:lstStyle/>
        <a:p>
          <a:r>
            <a:rPr lang="en-IN" b="1" i="0"/>
            <a:t>Hypervisor Security</a:t>
          </a:r>
          <a:r>
            <a:rPr lang="en-IN" b="0" i="0"/>
            <a:t>: Hypervisors are critical components of virtualized environments and are often targeted by attackers. You should learn about the common security threats and vulnerabilities associated with hypervisors, such as VM escapes, memory leaks, and privilege escalation.</a:t>
          </a:r>
          <a:endParaRPr lang="en-US"/>
        </a:p>
      </dgm:t>
    </dgm:pt>
    <dgm:pt modelId="{E08AE350-E6A6-4C4B-8D79-6AFC5FDEF4EA}" type="parTrans" cxnId="{F7475A36-A54C-486F-8D78-01357C5C7C17}">
      <dgm:prSet/>
      <dgm:spPr/>
      <dgm:t>
        <a:bodyPr/>
        <a:lstStyle/>
        <a:p>
          <a:endParaRPr lang="en-US"/>
        </a:p>
      </dgm:t>
    </dgm:pt>
    <dgm:pt modelId="{0793C340-E618-49AB-8278-5D858A9E95D6}" type="sibTrans" cxnId="{F7475A36-A54C-486F-8D78-01357C5C7C17}">
      <dgm:prSet phldrT="2" phldr="0"/>
      <dgm:spPr/>
      <dgm:t>
        <a:bodyPr/>
        <a:lstStyle/>
        <a:p>
          <a:r>
            <a:rPr lang="en-US"/>
            <a:t>2</a:t>
          </a:r>
        </a:p>
      </dgm:t>
    </dgm:pt>
    <dgm:pt modelId="{C43348FD-C3A1-4FF1-AB94-AFBDEADB80AB}">
      <dgm:prSet/>
      <dgm:spPr/>
      <dgm:t>
        <a:bodyPr/>
        <a:lstStyle/>
        <a:p>
          <a:r>
            <a:rPr lang="en-IN" b="1" i="0"/>
            <a:t>Hypervisor Debugging</a:t>
          </a:r>
          <a:r>
            <a:rPr lang="en-IN" b="0" i="0"/>
            <a:t>: Debugging hypervisors is a challenging task that requires advanced skills in reverse engineering, assembly language, and kernel programming. You should learn how to use debugging tools such as IDA Pro, WinDbg, and GDB to analyze hypervisor code and identify vulnerabilities.</a:t>
          </a:r>
          <a:endParaRPr lang="en-US"/>
        </a:p>
      </dgm:t>
    </dgm:pt>
    <dgm:pt modelId="{4E521DAA-F3BA-4ECB-B627-F8C5487A5461}" type="parTrans" cxnId="{A3045B78-11BD-4212-8136-8CE4667525CA}">
      <dgm:prSet/>
      <dgm:spPr/>
      <dgm:t>
        <a:bodyPr/>
        <a:lstStyle/>
        <a:p>
          <a:endParaRPr lang="en-US"/>
        </a:p>
      </dgm:t>
    </dgm:pt>
    <dgm:pt modelId="{AF2043FE-245B-4C04-AB46-884A87407A0C}" type="sibTrans" cxnId="{A3045B78-11BD-4212-8136-8CE4667525CA}">
      <dgm:prSet phldrT="3" phldr="0"/>
      <dgm:spPr/>
      <dgm:t>
        <a:bodyPr/>
        <a:lstStyle/>
        <a:p>
          <a:r>
            <a:rPr lang="en-US"/>
            <a:t>3</a:t>
          </a:r>
        </a:p>
      </dgm:t>
    </dgm:pt>
    <dgm:pt modelId="{D2A79548-64A9-4775-BEB0-63160B8F5A0B}">
      <dgm:prSet/>
      <dgm:spPr/>
      <dgm:t>
        <a:bodyPr/>
        <a:lstStyle/>
        <a:p>
          <a:r>
            <a:rPr lang="en-IN" b="1" i="0"/>
            <a:t>Hypervisor Testing</a:t>
          </a:r>
          <a:r>
            <a:rPr lang="en-IN" b="0" i="0"/>
            <a:t>: Testing hypervisors is an essential part of security research. You should learn how to use testing tools such as fuzzers, emulators, and virtual machines to test hypervisors for security vulnerabilities.</a:t>
          </a:r>
          <a:endParaRPr lang="en-US"/>
        </a:p>
      </dgm:t>
    </dgm:pt>
    <dgm:pt modelId="{4C9A22AD-B0A3-42EE-877B-757362CC149F}" type="parTrans" cxnId="{228F370A-B72E-4E60-AE10-608EEF5FEF68}">
      <dgm:prSet/>
      <dgm:spPr/>
      <dgm:t>
        <a:bodyPr/>
        <a:lstStyle/>
        <a:p>
          <a:endParaRPr lang="en-US"/>
        </a:p>
      </dgm:t>
    </dgm:pt>
    <dgm:pt modelId="{428F9AFE-CFC0-4504-9BD0-023769678DA9}" type="sibTrans" cxnId="{228F370A-B72E-4E60-AE10-608EEF5FEF68}">
      <dgm:prSet phldrT="4" phldr="0"/>
      <dgm:spPr/>
      <dgm:t>
        <a:bodyPr/>
        <a:lstStyle/>
        <a:p>
          <a:r>
            <a:rPr lang="en-US"/>
            <a:t>4</a:t>
          </a:r>
        </a:p>
      </dgm:t>
    </dgm:pt>
    <dgm:pt modelId="{90B9F40D-9955-4A42-9E02-439BE72DA6DC}">
      <dgm:prSet/>
      <dgm:spPr/>
      <dgm:t>
        <a:bodyPr/>
        <a:lstStyle/>
        <a:p>
          <a:r>
            <a:rPr lang="en-IN" b="1" i="0"/>
            <a:t>Hypervisor Development</a:t>
          </a:r>
          <a:r>
            <a:rPr lang="en-IN" b="0" i="0"/>
            <a:t>: Developing a hypervisor is a complex task that requires advanced skills in software engineering, computer architecture, and operating systems. You should learn how to develop a hypervisor from scratch using tools such as QEMU, KVM, and Xen.</a:t>
          </a:r>
          <a:endParaRPr lang="en-US"/>
        </a:p>
      </dgm:t>
    </dgm:pt>
    <dgm:pt modelId="{339AE592-AF38-45F4-BE51-1B31D872100B}" type="parTrans" cxnId="{122070D1-A099-4654-9830-B4E46776699D}">
      <dgm:prSet/>
      <dgm:spPr/>
      <dgm:t>
        <a:bodyPr/>
        <a:lstStyle/>
        <a:p>
          <a:endParaRPr lang="en-US"/>
        </a:p>
      </dgm:t>
    </dgm:pt>
    <dgm:pt modelId="{2707C3E1-3E28-490C-B3C6-4D90AE3CFDCE}" type="sibTrans" cxnId="{122070D1-A099-4654-9830-B4E46776699D}">
      <dgm:prSet phldrT="5" phldr="0"/>
      <dgm:spPr/>
      <dgm:t>
        <a:bodyPr/>
        <a:lstStyle/>
        <a:p>
          <a:r>
            <a:rPr lang="en-US"/>
            <a:t>5</a:t>
          </a:r>
        </a:p>
      </dgm:t>
    </dgm:pt>
    <dgm:pt modelId="{7E979498-4305-4450-81F9-7F08B93F69DA}" type="pres">
      <dgm:prSet presAssocID="{E6F6F3AC-15F9-4E43-AA6E-1BCD46CB5415}" presName="linearFlow" presStyleCnt="0">
        <dgm:presLayoutVars>
          <dgm:dir/>
          <dgm:animLvl val="lvl"/>
          <dgm:resizeHandles val="exact"/>
        </dgm:presLayoutVars>
      </dgm:prSet>
      <dgm:spPr/>
    </dgm:pt>
    <dgm:pt modelId="{2838446B-3818-4BE9-90B6-482A1233A4B9}" type="pres">
      <dgm:prSet presAssocID="{636B3C63-7E76-4D40-8FDB-244AD590B93C}" presName="compositeNode" presStyleCnt="0"/>
      <dgm:spPr/>
    </dgm:pt>
    <dgm:pt modelId="{CD1815C9-86FD-4095-9238-3E5FB3FD473F}" type="pres">
      <dgm:prSet presAssocID="{636B3C63-7E76-4D40-8FDB-244AD590B93C}" presName="parTx" presStyleLbl="node1" presStyleIdx="0" presStyleCnt="0">
        <dgm:presLayoutVars>
          <dgm:chMax val="0"/>
          <dgm:chPref val="0"/>
          <dgm:bulletEnabled val="1"/>
        </dgm:presLayoutVars>
      </dgm:prSet>
      <dgm:spPr/>
    </dgm:pt>
    <dgm:pt modelId="{A5A4D996-24C2-4FA5-A5DD-7BEDA1E6D8E0}" type="pres">
      <dgm:prSet presAssocID="{636B3C63-7E76-4D40-8FDB-244AD590B93C}" presName="parSh" presStyleCnt="0"/>
      <dgm:spPr/>
    </dgm:pt>
    <dgm:pt modelId="{68CF3154-9BCF-4FC3-9FA4-614EAE8B878D}" type="pres">
      <dgm:prSet presAssocID="{636B3C63-7E76-4D40-8FDB-244AD590B93C}" presName="lineNode" presStyleLbl="alignAccFollowNode1" presStyleIdx="0" presStyleCnt="15"/>
      <dgm:spPr/>
    </dgm:pt>
    <dgm:pt modelId="{D36A669F-7D38-4FCA-AB67-62D6C1DF8F66}" type="pres">
      <dgm:prSet presAssocID="{636B3C63-7E76-4D40-8FDB-244AD590B93C}" presName="lineArrowNode" presStyleLbl="alignAccFollowNode1" presStyleIdx="1" presStyleCnt="15"/>
      <dgm:spPr/>
    </dgm:pt>
    <dgm:pt modelId="{E58627EE-BC13-4082-B4B8-CDFFE113DAD8}" type="pres">
      <dgm:prSet presAssocID="{E8368F69-A68C-43D9-A2B9-A951F435E66B}" presName="sibTransNodeCircle" presStyleLbl="alignNode1" presStyleIdx="0" presStyleCnt="5">
        <dgm:presLayoutVars>
          <dgm:chMax val="0"/>
          <dgm:bulletEnabled/>
        </dgm:presLayoutVars>
      </dgm:prSet>
      <dgm:spPr/>
    </dgm:pt>
    <dgm:pt modelId="{94B43FA3-6144-41EB-ACEA-0072093A519D}" type="pres">
      <dgm:prSet presAssocID="{E8368F69-A68C-43D9-A2B9-A951F435E66B}" presName="spacerBetweenCircleAndCallout" presStyleCnt="0">
        <dgm:presLayoutVars/>
      </dgm:prSet>
      <dgm:spPr/>
    </dgm:pt>
    <dgm:pt modelId="{C3E405B9-A4FB-489A-B3ED-F8C91365077B}" type="pres">
      <dgm:prSet presAssocID="{636B3C63-7E76-4D40-8FDB-244AD590B93C}" presName="nodeText" presStyleLbl="alignAccFollowNode1" presStyleIdx="2" presStyleCnt="15">
        <dgm:presLayoutVars>
          <dgm:bulletEnabled val="1"/>
        </dgm:presLayoutVars>
      </dgm:prSet>
      <dgm:spPr/>
    </dgm:pt>
    <dgm:pt modelId="{C1BE0E47-7A76-4CC2-B2BE-151004FFBBE3}" type="pres">
      <dgm:prSet presAssocID="{E8368F69-A68C-43D9-A2B9-A951F435E66B}" presName="sibTransComposite" presStyleCnt="0"/>
      <dgm:spPr/>
    </dgm:pt>
    <dgm:pt modelId="{67A20DA2-980F-4847-A1BA-5A136525DB6C}" type="pres">
      <dgm:prSet presAssocID="{12AE05DC-CBE6-4ED5-A563-E4CC22ADFB68}" presName="compositeNode" presStyleCnt="0"/>
      <dgm:spPr/>
    </dgm:pt>
    <dgm:pt modelId="{B5481D8A-4AE6-4069-A2AB-19C26150A008}" type="pres">
      <dgm:prSet presAssocID="{12AE05DC-CBE6-4ED5-A563-E4CC22ADFB68}" presName="parTx" presStyleLbl="node1" presStyleIdx="0" presStyleCnt="0">
        <dgm:presLayoutVars>
          <dgm:chMax val="0"/>
          <dgm:chPref val="0"/>
          <dgm:bulletEnabled val="1"/>
        </dgm:presLayoutVars>
      </dgm:prSet>
      <dgm:spPr/>
    </dgm:pt>
    <dgm:pt modelId="{6B5D77FF-47BB-4718-BAAD-220F8593E4F9}" type="pres">
      <dgm:prSet presAssocID="{12AE05DC-CBE6-4ED5-A563-E4CC22ADFB68}" presName="parSh" presStyleCnt="0"/>
      <dgm:spPr/>
    </dgm:pt>
    <dgm:pt modelId="{D27C6A20-D2A5-4B4B-8662-6FF32FCC8ECA}" type="pres">
      <dgm:prSet presAssocID="{12AE05DC-CBE6-4ED5-A563-E4CC22ADFB68}" presName="lineNode" presStyleLbl="alignAccFollowNode1" presStyleIdx="3" presStyleCnt="15"/>
      <dgm:spPr/>
    </dgm:pt>
    <dgm:pt modelId="{C9911C81-9B97-4FB4-A06A-727057E22ECF}" type="pres">
      <dgm:prSet presAssocID="{12AE05DC-CBE6-4ED5-A563-E4CC22ADFB68}" presName="lineArrowNode" presStyleLbl="alignAccFollowNode1" presStyleIdx="4" presStyleCnt="15"/>
      <dgm:spPr/>
    </dgm:pt>
    <dgm:pt modelId="{95B6E909-FD9F-4178-8189-334862E08C16}" type="pres">
      <dgm:prSet presAssocID="{0793C340-E618-49AB-8278-5D858A9E95D6}" presName="sibTransNodeCircle" presStyleLbl="alignNode1" presStyleIdx="1" presStyleCnt="5">
        <dgm:presLayoutVars>
          <dgm:chMax val="0"/>
          <dgm:bulletEnabled/>
        </dgm:presLayoutVars>
      </dgm:prSet>
      <dgm:spPr/>
    </dgm:pt>
    <dgm:pt modelId="{40FE088C-ACEC-465A-8DD5-44B97D76F6AD}" type="pres">
      <dgm:prSet presAssocID="{0793C340-E618-49AB-8278-5D858A9E95D6}" presName="spacerBetweenCircleAndCallout" presStyleCnt="0">
        <dgm:presLayoutVars/>
      </dgm:prSet>
      <dgm:spPr/>
    </dgm:pt>
    <dgm:pt modelId="{034D1BBB-4D21-45EA-84F5-B3C1812BAF87}" type="pres">
      <dgm:prSet presAssocID="{12AE05DC-CBE6-4ED5-A563-E4CC22ADFB68}" presName="nodeText" presStyleLbl="alignAccFollowNode1" presStyleIdx="5" presStyleCnt="15">
        <dgm:presLayoutVars>
          <dgm:bulletEnabled val="1"/>
        </dgm:presLayoutVars>
      </dgm:prSet>
      <dgm:spPr/>
    </dgm:pt>
    <dgm:pt modelId="{C2FB9B29-9B03-4381-98EE-A61F6FD6BFBC}" type="pres">
      <dgm:prSet presAssocID="{0793C340-E618-49AB-8278-5D858A9E95D6}" presName="sibTransComposite" presStyleCnt="0"/>
      <dgm:spPr/>
    </dgm:pt>
    <dgm:pt modelId="{95AA3BB9-A805-48C7-BC0C-FB2D63802C64}" type="pres">
      <dgm:prSet presAssocID="{C43348FD-C3A1-4FF1-AB94-AFBDEADB80AB}" presName="compositeNode" presStyleCnt="0"/>
      <dgm:spPr/>
    </dgm:pt>
    <dgm:pt modelId="{31EEBAC3-4216-4561-AA6D-2F9A5774A62B}" type="pres">
      <dgm:prSet presAssocID="{C43348FD-C3A1-4FF1-AB94-AFBDEADB80AB}" presName="parTx" presStyleLbl="node1" presStyleIdx="0" presStyleCnt="0">
        <dgm:presLayoutVars>
          <dgm:chMax val="0"/>
          <dgm:chPref val="0"/>
          <dgm:bulletEnabled val="1"/>
        </dgm:presLayoutVars>
      </dgm:prSet>
      <dgm:spPr/>
    </dgm:pt>
    <dgm:pt modelId="{6C5E0FD4-A758-4E83-B1BD-1A569EB13CA9}" type="pres">
      <dgm:prSet presAssocID="{C43348FD-C3A1-4FF1-AB94-AFBDEADB80AB}" presName="parSh" presStyleCnt="0"/>
      <dgm:spPr/>
    </dgm:pt>
    <dgm:pt modelId="{01BC1F2C-7F78-47A7-AE7F-C78555E57B28}" type="pres">
      <dgm:prSet presAssocID="{C43348FD-C3A1-4FF1-AB94-AFBDEADB80AB}" presName="lineNode" presStyleLbl="alignAccFollowNode1" presStyleIdx="6" presStyleCnt="15"/>
      <dgm:spPr/>
    </dgm:pt>
    <dgm:pt modelId="{5CD18CF1-D8F8-47EA-863A-F981D82B921C}" type="pres">
      <dgm:prSet presAssocID="{C43348FD-C3A1-4FF1-AB94-AFBDEADB80AB}" presName="lineArrowNode" presStyleLbl="alignAccFollowNode1" presStyleIdx="7" presStyleCnt="15"/>
      <dgm:spPr/>
    </dgm:pt>
    <dgm:pt modelId="{4D31D06B-EABE-4CFB-993F-1A905A315670}" type="pres">
      <dgm:prSet presAssocID="{AF2043FE-245B-4C04-AB46-884A87407A0C}" presName="sibTransNodeCircle" presStyleLbl="alignNode1" presStyleIdx="2" presStyleCnt="5">
        <dgm:presLayoutVars>
          <dgm:chMax val="0"/>
          <dgm:bulletEnabled/>
        </dgm:presLayoutVars>
      </dgm:prSet>
      <dgm:spPr/>
    </dgm:pt>
    <dgm:pt modelId="{D7748E7C-BFEE-4219-927C-E7E442897E98}" type="pres">
      <dgm:prSet presAssocID="{AF2043FE-245B-4C04-AB46-884A87407A0C}" presName="spacerBetweenCircleAndCallout" presStyleCnt="0">
        <dgm:presLayoutVars/>
      </dgm:prSet>
      <dgm:spPr/>
    </dgm:pt>
    <dgm:pt modelId="{2E5AD017-5130-40D7-B2B0-F7AEA7AC2349}" type="pres">
      <dgm:prSet presAssocID="{C43348FD-C3A1-4FF1-AB94-AFBDEADB80AB}" presName="nodeText" presStyleLbl="alignAccFollowNode1" presStyleIdx="8" presStyleCnt="15">
        <dgm:presLayoutVars>
          <dgm:bulletEnabled val="1"/>
        </dgm:presLayoutVars>
      </dgm:prSet>
      <dgm:spPr/>
    </dgm:pt>
    <dgm:pt modelId="{5AD97FD2-3596-4B7D-B26C-9E67B98607A9}" type="pres">
      <dgm:prSet presAssocID="{AF2043FE-245B-4C04-AB46-884A87407A0C}" presName="sibTransComposite" presStyleCnt="0"/>
      <dgm:spPr/>
    </dgm:pt>
    <dgm:pt modelId="{6D6CB269-57CC-4173-BD2C-352BF9E08E34}" type="pres">
      <dgm:prSet presAssocID="{D2A79548-64A9-4775-BEB0-63160B8F5A0B}" presName="compositeNode" presStyleCnt="0"/>
      <dgm:spPr/>
    </dgm:pt>
    <dgm:pt modelId="{29EDEDF5-B56D-426D-BA17-D71B96B09147}" type="pres">
      <dgm:prSet presAssocID="{D2A79548-64A9-4775-BEB0-63160B8F5A0B}" presName="parTx" presStyleLbl="node1" presStyleIdx="0" presStyleCnt="0">
        <dgm:presLayoutVars>
          <dgm:chMax val="0"/>
          <dgm:chPref val="0"/>
          <dgm:bulletEnabled val="1"/>
        </dgm:presLayoutVars>
      </dgm:prSet>
      <dgm:spPr/>
    </dgm:pt>
    <dgm:pt modelId="{1F026E44-E707-4F8D-8BA6-ADC75C3B4628}" type="pres">
      <dgm:prSet presAssocID="{D2A79548-64A9-4775-BEB0-63160B8F5A0B}" presName="parSh" presStyleCnt="0"/>
      <dgm:spPr/>
    </dgm:pt>
    <dgm:pt modelId="{A656BCF5-11FC-45B7-AC9A-AEC0A1738260}" type="pres">
      <dgm:prSet presAssocID="{D2A79548-64A9-4775-BEB0-63160B8F5A0B}" presName="lineNode" presStyleLbl="alignAccFollowNode1" presStyleIdx="9" presStyleCnt="15"/>
      <dgm:spPr/>
    </dgm:pt>
    <dgm:pt modelId="{7B2F3374-3D3D-42B0-834B-19027364DBD3}" type="pres">
      <dgm:prSet presAssocID="{D2A79548-64A9-4775-BEB0-63160B8F5A0B}" presName="lineArrowNode" presStyleLbl="alignAccFollowNode1" presStyleIdx="10" presStyleCnt="15"/>
      <dgm:spPr/>
    </dgm:pt>
    <dgm:pt modelId="{B31997BB-79B2-40AE-86AD-AAE99F5AFE36}" type="pres">
      <dgm:prSet presAssocID="{428F9AFE-CFC0-4504-9BD0-023769678DA9}" presName="sibTransNodeCircle" presStyleLbl="alignNode1" presStyleIdx="3" presStyleCnt="5">
        <dgm:presLayoutVars>
          <dgm:chMax val="0"/>
          <dgm:bulletEnabled/>
        </dgm:presLayoutVars>
      </dgm:prSet>
      <dgm:spPr/>
    </dgm:pt>
    <dgm:pt modelId="{1151E670-BFD7-4110-BCC3-5463C5508518}" type="pres">
      <dgm:prSet presAssocID="{428F9AFE-CFC0-4504-9BD0-023769678DA9}" presName="spacerBetweenCircleAndCallout" presStyleCnt="0">
        <dgm:presLayoutVars/>
      </dgm:prSet>
      <dgm:spPr/>
    </dgm:pt>
    <dgm:pt modelId="{CE9B055F-5B0F-4299-B012-0B2DCEE692EF}" type="pres">
      <dgm:prSet presAssocID="{D2A79548-64A9-4775-BEB0-63160B8F5A0B}" presName="nodeText" presStyleLbl="alignAccFollowNode1" presStyleIdx="11" presStyleCnt="15">
        <dgm:presLayoutVars>
          <dgm:bulletEnabled val="1"/>
        </dgm:presLayoutVars>
      </dgm:prSet>
      <dgm:spPr/>
    </dgm:pt>
    <dgm:pt modelId="{BF5F6F34-9836-416F-B2B9-45EA06573807}" type="pres">
      <dgm:prSet presAssocID="{428F9AFE-CFC0-4504-9BD0-023769678DA9}" presName="sibTransComposite" presStyleCnt="0"/>
      <dgm:spPr/>
    </dgm:pt>
    <dgm:pt modelId="{87900B3E-2C61-4585-A635-19A35AFBC983}" type="pres">
      <dgm:prSet presAssocID="{90B9F40D-9955-4A42-9E02-439BE72DA6DC}" presName="compositeNode" presStyleCnt="0"/>
      <dgm:spPr/>
    </dgm:pt>
    <dgm:pt modelId="{58F7B15A-AF84-44D7-94F5-06237FA9083C}" type="pres">
      <dgm:prSet presAssocID="{90B9F40D-9955-4A42-9E02-439BE72DA6DC}" presName="parTx" presStyleLbl="node1" presStyleIdx="0" presStyleCnt="0">
        <dgm:presLayoutVars>
          <dgm:chMax val="0"/>
          <dgm:chPref val="0"/>
          <dgm:bulletEnabled val="1"/>
        </dgm:presLayoutVars>
      </dgm:prSet>
      <dgm:spPr/>
    </dgm:pt>
    <dgm:pt modelId="{A22EA6AE-954C-432E-9C2C-7071FFCACBF8}" type="pres">
      <dgm:prSet presAssocID="{90B9F40D-9955-4A42-9E02-439BE72DA6DC}" presName="parSh" presStyleCnt="0"/>
      <dgm:spPr/>
    </dgm:pt>
    <dgm:pt modelId="{39CD1161-815B-41C2-ACB8-85A85D20D42D}" type="pres">
      <dgm:prSet presAssocID="{90B9F40D-9955-4A42-9E02-439BE72DA6DC}" presName="lineNode" presStyleLbl="alignAccFollowNode1" presStyleIdx="12" presStyleCnt="15"/>
      <dgm:spPr/>
    </dgm:pt>
    <dgm:pt modelId="{8881652C-9B47-4AAD-96E0-CCF89D6AA3A3}" type="pres">
      <dgm:prSet presAssocID="{90B9F40D-9955-4A42-9E02-439BE72DA6DC}" presName="lineArrowNode" presStyleLbl="alignAccFollowNode1" presStyleIdx="13" presStyleCnt="15"/>
      <dgm:spPr/>
    </dgm:pt>
    <dgm:pt modelId="{5DE0159D-6B10-478D-9EE1-C2283E0A2EFF}" type="pres">
      <dgm:prSet presAssocID="{2707C3E1-3E28-490C-B3C6-4D90AE3CFDCE}" presName="sibTransNodeCircle" presStyleLbl="alignNode1" presStyleIdx="4" presStyleCnt="5">
        <dgm:presLayoutVars>
          <dgm:chMax val="0"/>
          <dgm:bulletEnabled/>
        </dgm:presLayoutVars>
      </dgm:prSet>
      <dgm:spPr/>
    </dgm:pt>
    <dgm:pt modelId="{9AE0156A-44F4-485F-A6A2-1E09793C8BF8}" type="pres">
      <dgm:prSet presAssocID="{2707C3E1-3E28-490C-B3C6-4D90AE3CFDCE}" presName="spacerBetweenCircleAndCallout" presStyleCnt="0">
        <dgm:presLayoutVars/>
      </dgm:prSet>
      <dgm:spPr/>
    </dgm:pt>
    <dgm:pt modelId="{F9CECF60-C405-4CCE-8F09-2BDC6C58D781}" type="pres">
      <dgm:prSet presAssocID="{90B9F40D-9955-4A42-9E02-439BE72DA6DC}" presName="nodeText" presStyleLbl="alignAccFollowNode1" presStyleIdx="14" presStyleCnt="15">
        <dgm:presLayoutVars>
          <dgm:bulletEnabled val="1"/>
        </dgm:presLayoutVars>
      </dgm:prSet>
      <dgm:spPr/>
    </dgm:pt>
  </dgm:ptLst>
  <dgm:cxnLst>
    <dgm:cxn modelId="{228F370A-B72E-4E60-AE10-608EEF5FEF68}" srcId="{E6F6F3AC-15F9-4E43-AA6E-1BCD46CB5415}" destId="{D2A79548-64A9-4775-BEB0-63160B8F5A0B}" srcOrd="3" destOrd="0" parTransId="{4C9A22AD-B0A3-42EE-877B-757362CC149F}" sibTransId="{428F9AFE-CFC0-4504-9BD0-023769678DA9}"/>
    <dgm:cxn modelId="{83CF7423-C89F-45D0-BCA6-3F0E0A7F26D6}" type="presOf" srcId="{C43348FD-C3A1-4FF1-AB94-AFBDEADB80AB}" destId="{2E5AD017-5130-40D7-B2B0-F7AEA7AC2349}" srcOrd="0" destOrd="0" presId="urn:microsoft.com/office/officeart/2016/7/layout/LinearArrowProcessNumbered"/>
    <dgm:cxn modelId="{F7475A36-A54C-486F-8D78-01357C5C7C17}" srcId="{E6F6F3AC-15F9-4E43-AA6E-1BCD46CB5415}" destId="{12AE05DC-CBE6-4ED5-A563-E4CC22ADFB68}" srcOrd="1" destOrd="0" parTransId="{E08AE350-E6A6-4C4B-8D79-6AFC5FDEF4EA}" sibTransId="{0793C340-E618-49AB-8278-5D858A9E95D6}"/>
    <dgm:cxn modelId="{D505A65B-153D-41A3-B265-E7B000CA0FDC}" srcId="{E6F6F3AC-15F9-4E43-AA6E-1BCD46CB5415}" destId="{636B3C63-7E76-4D40-8FDB-244AD590B93C}" srcOrd="0" destOrd="0" parTransId="{0A5E72DF-4231-4C97-BBBE-E63B6E488815}" sibTransId="{E8368F69-A68C-43D9-A2B9-A951F435E66B}"/>
    <dgm:cxn modelId="{0AEB2D78-5A4A-4712-B46F-37D96E2EF6DC}" type="presOf" srcId="{E8368F69-A68C-43D9-A2B9-A951F435E66B}" destId="{E58627EE-BC13-4082-B4B8-CDFFE113DAD8}" srcOrd="0" destOrd="0" presId="urn:microsoft.com/office/officeart/2016/7/layout/LinearArrowProcessNumbered"/>
    <dgm:cxn modelId="{A3045B78-11BD-4212-8136-8CE4667525CA}" srcId="{E6F6F3AC-15F9-4E43-AA6E-1BCD46CB5415}" destId="{C43348FD-C3A1-4FF1-AB94-AFBDEADB80AB}" srcOrd="2" destOrd="0" parTransId="{4E521DAA-F3BA-4ECB-B627-F8C5487A5461}" sibTransId="{AF2043FE-245B-4C04-AB46-884A87407A0C}"/>
    <dgm:cxn modelId="{BEC5857C-507C-4F3A-9465-136FAA5E847A}" type="presOf" srcId="{AF2043FE-245B-4C04-AB46-884A87407A0C}" destId="{4D31D06B-EABE-4CFB-993F-1A905A315670}" srcOrd="0" destOrd="0" presId="urn:microsoft.com/office/officeart/2016/7/layout/LinearArrowProcessNumbered"/>
    <dgm:cxn modelId="{9EA4E783-5C9E-4819-8293-CC8C64989468}" type="presOf" srcId="{E6F6F3AC-15F9-4E43-AA6E-1BCD46CB5415}" destId="{7E979498-4305-4450-81F9-7F08B93F69DA}" srcOrd="0" destOrd="0" presId="urn:microsoft.com/office/officeart/2016/7/layout/LinearArrowProcessNumbered"/>
    <dgm:cxn modelId="{CA7296AB-AE53-45BC-A4BE-342612CD8C1E}" type="presOf" srcId="{0793C340-E618-49AB-8278-5D858A9E95D6}" destId="{95B6E909-FD9F-4178-8189-334862E08C16}" srcOrd="0" destOrd="0" presId="urn:microsoft.com/office/officeart/2016/7/layout/LinearArrowProcessNumbered"/>
    <dgm:cxn modelId="{EFC3D2B0-ACE8-4DC4-87E6-983A77D8926B}" type="presOf" srcId="{D2A79548-64A9-4775-BEB0-63160B8F5A0B}" destId="{CE9B055F-5B0F-4299-B012-0B2DCEE692EF}" srcOrd="0" destOrd="0" presId="urn:microsoft.com/office/officeart/2016/7/layout/LinearArrowProcessNumbered"/>
    <dgm:cxn modelId="{A0729DC0-171D-4F62-9D72-805C1F2575D9}" type="presOf" srcId="{636B3C63-7E76-4D40-8FDB-244AD590B93C}" destId="{C3E405B9-A4FB-489A-B3ED-F8C91365077B}" srcOrd="0" destOrd="0" presId="urn:microsoft.com/office/officeart/2016/7/layout/LinearArrowProcessNumbered"/>
    <dgm:cxn modelId="{122070D1-A099-4654-9830-B4E46776699D}" srcId="{E6F6F3AC-15F9-4E43-AA6E-1BCD46CB5415}" destId="{90B9F40D-9955-4A42-9E02-439BE72DA6DC}" srcOrd="4" destOrd="0" parTransId="{339AE592-AF38-45F4-BE51-1B31D872100B}" sibTransId="{2707C3E1-3E28-490C-B3C6-4D90AE3CFDCE}"/>
    <dgm:cxn modelId="{F1EFF2D5-2311-40D5-8B1F-8945790D89BA}" type="presOf" srcId="{428F9AFE-CFC0-4504-9BD0-023769678DA9}" destId="{B31997BB-79B2-40AE-86AD-AAE99F5AFE36}" srcOrd="0" destOrd="0" presId="urn:microsoft.com/office/officeart/2016/7/layout/LinearArrowProcessNumbered"/>
    <dgm:cxn modelId="{31B09BDB-6604-41D9-A450-5D1EFECC163B}" type="presOf" srcId="{90B9F40D-9955-4A42-9E02-439BE72DA6DC}" destId="{F9CECF60-C405-4CCE-8F09-2BDC6C58D781}" srcOrd="0" destOrd="0" presId="urn:microsoft.com/office/officeart/2016/7/layout/LinearArrowProcessNumbered"/>
    <dgm:cxn modelId="{8536FEE1-6680-487E-A1E6-CC3BF633FC3D}" type="presOf" srcId="{2707C3E1-3E28-490C-B3C6-4D90AE3CFDCE}" destId="{5DE0159D-6B10-478D-9EE1-C2283E0A2EFF}" srcOrd="0" destOrd="0" presId="urn:microsoft.com/office/officeart/2016/7/layout/LinearArrowProcessNumbered"/>
    <dgm:cxn modelId="{99F2C2FB-6A9B-400A-9B2B-51852B89DAA9}" type="presOf" srcId="{12AE05DC-CBE6-4ED5-A563-E4CC22ADFB68}" destId="{034D1BBB-4D21-45EA-84F5-B3C1812BAF87}" srcOrd="0" destOrd="0" presId="urn:microsoft.com/office/officeart/2016/7/layout/LinearArrowProcessNumbered"/>
    <dgm:cxn modelId="{ABF0D13A-80FA-48CF-A40C-29EDEB296878}" type="presParOf" srcId="{7E979498-4305-4450-81F9-7F08B93F69DA}" destId="{2838446B-3818-4BE9-90B6-482A1233A4B9}" srcOrd="0" destOrd="0" presId="urn:microsoft.com/office/officeart/2016/7/layout/LinearArrowProcessNumbered"/>
    <dgm:cxn modelId="{4B5972FD-E540-4351-AD0F-212C9D07219B}" type="presParOf" srcId="{2838446B-3818-4BE9-90B6-482A1233A4B9}" destId="{CD1815C9-86FD-4095-9238-3E5FB3FD473F}" srcOrd="0" destOrd="0" presId="urn:microsoft.com/office/officeart/2016/7/layout/LinearArrowProcessNumbered"/>
    <dgm:cxn modelId="{0FB4B1FA-1FF0-478A-A0E7-09C5C94D9FD9}" type="presParOf" srcId="{2838446B-3818-4BE9-90B6-482A1233A4B9}" destId="{A5A4D996-24C2-4FA5-A5DD-7BEDA1E6D8E0}" srcOrd="1" destOrd="0" presId="urn:microsoft.com/office/officeart/2016/7/layout/LinearArrowProcessNumbered"/>
    <dgm:cxn modelId="{2B7C9D24-1138-480E-8EBC-AA21DE1CEAD4}" type="presParOf" srcId="{A5A4D996-24C2-4FA5-A5DD-7BEDA1E6D8E0}" destId="{68CF3154-9BCF-4FC3-9FA4-614EAE8B878D}" srcOrd="0" destOrd="0" presId="urn:microsoft.com/office/officeart/2016/7/layout/LinearArrowProcessNumbered"/>
    <dgm:cxn modelId="{5D0A8035-9339-4EFD-A290-FF28E99AE017}" type="presParOf" srcId="{A5A4D996-24C2-4FA5-A5DD-7BEDA1E6D8E0}" destId="{D36A669F-7D38-4FCA-AB67-62D6C1DF8F66}" srcOrd="1" destOrd="0" presId="urn:microsoft.com/office/officeart/2016/7/layout/LinearArrowProcessNumbered"/>
    <dgm:cxn modelId="{426EEF7A-8FB6-42CB-9417-12625E9D5D33}" type="presParOf" srcId="{A5A4D996-24C2-4FA5-A5DD-7BEDA1E6D8E0}" destId="{E58627EE-BC13-4082-B4B8-CDFFE113DAD8}" srcOrd="2" destOrd="0" presId="urn:microsoft.com/office/officeart/2016/7/layout/LinearArrowProcessNumbered"/>
    <dgm:cxn modelId="{DD589B46-73AA-4157-9111-396F2E05FFDB}" type="presParOf" srcId="{A5A4D996-24C2-4FA5-A5DD-7BEDA1E6D8E0}" destId="{94B43FA3-6144-41EB-ACEA-0072093A519D}" srcOrd="3" destOrd="0" presId="urn:microsoft.com/office/officeart/2016/7/layout/LinearArrowProcessNumbered"/>
    <dgm:cxn modelId="{464AE064-5FC8-4CC6-86BF-EF500AAB8CB2}" type="presParOf" srcId="{2838446B-3818-4BE9-90B6-482A1233A4B9}" destId="{C3E405B9-A4FB-489A-B3ED-F8C91365077B}" srcOrd="2" destOrd="0" presId="urn:microsoft.com/office/officeart/2016/7/layout/LinearArrowProcessNumbered"/>
    <dgm:cxn modelId="{5008BF11-06C1-4070-AE99-D29254593793}" type="presParOf" srcId="{7E979498-4305-4450-81F9-7F08B93F69DA}" destId="{C1BE0E47-7A76-4CC2-B2BE-151004FFBBE3}" srcOrd="1" destOrd="0" presId="urn:microsoft.com/office/officeart/2016/7/layout/LinearArrowProcessNumbered"/>
    <dgm:cxn modelId="{45FF342B-4D47-45F7-8A55-4C4EE6C6394B}" type="presParOf" srcId="{7E979498-4305-4450-81F9-7F08B93F69DA}" destId="{67A20DA2-980F-4847-A1BA-5A136525DB6C}" srcOrd="2" destOrd="0" presId="urn:microsoft.com/office/officeart/2016/7/layout/LinearArrowProcessNumbered"/>
    <dgm:cxn modelId="{48B479E6-B248-4B03-A5A6-2FE5A236139D}" type="presParOf" srcId="{67A20DA2-980F-4847-A1BA-5A136525DB6C}" destId="{B5481D8A-4AE6-4069-A2AB-19C26150A008}" srcOrd="0" destOrd="0" presId="urn:microsoft.com/office/officeart/2016/7/layout/LinearArrowProcessNumbered"/>
    <dgm:cxn modelId="{F2945E67-D410-445A-A466-F444FCA71DC6}" type="presParOf" srcId="{67A20DA2-980F-4847-A1BA-5A136525DB6C}" destId="{6B5D77FF-47BB-4718-BAAD-220F8593E4F9}" srcOrd="1" destOrd="0" presId="urn:microsoft.com/office/officeart/2016/7/layout/LinearArrowProcessNumbered"/>
    <dgm:cxn modelId="{E1D85754-F737-4D78-B603-2D7385847327}" type="presParOf" srcId="{6B5D77FF-47BB-4718-BAAD-220F8593E4F9}" destId="{D27C6A20-D2A5-4B4B-8662-6FF32FCC8ECA}" srcOrd="0" destOrd="0" presId="urn:microsoft.com/office/officeart/2016/7/layout/LinearArrowProcessNumbered"/>
    <dgm:cxn modelId="{C12FEA4C-5B5A-4665-A2DA-6290F0523F49}" type="presParOf" srcId="{6B5D77FF-47BB-4718-BAAD-220F8593E4F9}" destId="{C9911C81-9B97-4FB4-A06A-727057E22ECF}" srcOrd="1" destOrd="0" presId="urn:microsoft.com/office/officeart/2016/7/layout/LinearArrowProcessNumbered"/>
    <dgm:cxn modelId="{EDA630A6-4171-4613-8754-45A1F364F780}" type="presParOf" srcId="{6B5D77FF-47BB-4718-BAAD-220F8593E4F9}" destId="{95B6E909-FD9F-4178-8189-334862E08C16}" srcOrd="2" destOrd="0" presId="urn:microsoft.com/office/officeart/2016/7/layout/LinearArrowProcessNumbered"/>
    <dgm:cxn modelId="{ADDE85E8-D57F-447D-9FF3-B102D2D88990}" type="presParOf" srcId="{6B5D77FF-47BB-4718-BAAD-220F8593E4F9}" destId="{40FE088C-ACEC-465A-8DD5-44B97D76F6AD}" srcOrd="3" destOrd="0" presId="urn:microsoft.com/office/officeart/2016/7/layout/LinearArrowProcessNumbered"/>
    <dgm:cxn modelId="{0EEEB849-E642-470F-AA28-04236EB026EF}" type="presParOf" srcId="{67A20DA2-980F-4847-A1BA-5A136525DB6C}" destId="{034D1BBB-4D21-45EA-84F5-B3C1812BAF87}" srcOrd="2" destOrd="0" presId="urn:microsoft.com/office/officeart/2016/7/layout/LinearArrowProcessNumbered"/>
    <dgm:cxn modelId="{31EE27B8-0F78-4247-8107-FF6870C65B80}" type="presParOf" srcId="{7E979498-4305-4450-81F9-7F08B93F69DA}" destId="{C2FB9B29-9B03-4381-98EE-A61F6FD6BFBC}" srcOrd="3" destOrd="0" presId="urn:microsoft.com/office/officeart/2016/7/layout/LinearArrowProcessNumbered"/>
    <dgm:cxn modelId="{56BBD301-0F95-4DAD-B3E3-9B02534E4580}" type="presParOf" srcId="{7E979498-4305-4450-81F9-7F08B93F69DA}" destId="{95AA3BB9-A805-48C7-BC0C-FB2D63802C64}" srcOrd="4" destOrd="0" presId="urn:microsoft.com/office/officeart/2016/7/layout/LinearArrowProcessNumbered"/>
    <dgm:cxn modelId="{14D66BAA-8BA5-473A-B974-15C2348BCF39}" type="presParOf" srcId="{95AA3BB9-A805-48C7-BC0C-FB2D63802C64}" destId="{31EEBAC3-4216-4561-AA6D-2F9A5774A62B}" srcOrd="0" destOrd="0" presId="urn:microsoft.com/office/officeart/2016/7/layout/LinearArrowProcessNumbered"/>
    <dgm:cxn modelId="{FA36264B-D62F-4AB7-907C-2F66B0425FE8}" type="presParOf" srcId="{95AA3BB9-A805-48C7-BC0C-FB2D63802C64}" destId="{6C5E0FD4-A758-4E83-B1BD-1A569EB13CA9}" srcOrd="1" destOrd="0" presId="urn:microsoft.com/office/officeart/2016/7/layout/LinearArrowProcessNumbered"/>
    <dgm:cxn modelId="{9A06BA9A-F1F8-425B-8B5B-3081425CDC9D}" type="presParOf" srcId="{6C5E0FD4-A758-4E83-B1BD-1A569EB13CA9}" destId="{01BC1F2C-7F78-47A7-AE7F-C78555E57B28}" srcOrd="0" destOrd="0" presId="urn:microsoft.com/office/officeart/2016/7/layout/LinearArrowProcessNumbered"/>
    <dgm:cxn modelId="{FB236E63-04A3-4B05-826A-5CE0B1A3173D}" type="presParOf" srcId="{6C5E0FD4-A758-4E83-B1BD-1A569EB13CA9}" destId="{5CD18CF1-D8F8-47EA-863A-F981D82B921C}" srcOrd="1" destOrd="0" presId="urn:microsoft.com/office/officeart/2016/7/layout/LinearArrowProcessNumbered"/>
    <dgm:cxn modelId="{0CB18156-227E-40CE-B3BD-8C9CFB3C8023}" type="presParOf" srcId="{6C5E0FD4-A758-4E83-B1BD-1A569EB13CA9}" destId="{4D31D06B-EABE-4CFB-993F-1A905A315670}" srcOrd="2" destOrd="0" presId="urn:microsoft.com/office/officeart/2016/7/layout/LinearArrowProcessNumbered"/>
    <dgm:cxn modelId="{22ECF258-E196-482E-8331-CC22E0F45273}" type="presParOf" srcId="{6C5E0FD4-A758-4E83-B1BD-1A569EB13CA9}" destId="{D7748E7C-BFEE-4219-927C-E7E442897E98}" srcOrd="3" destOrd="0" presId="urn:microsoft.com/office/officeart/2016/7/layout/LinearArrowProcessNumbered"/>
    <dgm:cxn modelId="{564ED0B0-A058-4677-9982-A15156A2FFC9}" type="presParOf" srcId="{95AA3BB9-A805-48C7-BC0C-FB2D63802C64}" destId="{2E5AD017-5130-40D7-B2B0-F7AEA7AC2349}" srcOrd="2" destOrd="0" presId="urn:microsoft.com/office/officeart/2016/7/layout/LinearArrowProcessNumbered"/>
    <dgm:cxn modelId="{B23C910A-D57D-4D1B-9727-751452CA5A3A}" type="presParOf" srcId="{7E979498-4305-4450-81F9-7F08B93F69DA}" destId="{5AD97FD2-3596-4B7D-B26C-9E67B98607A9}" srcOrd="5" destOrd="0" presId="urn:microsoft.com/office/officeart/2016/7/layout/LinearArrowProcessNumbered"/>
    <dgm:cxn modelId="{3B5A50E4-302C-44D0-9896-28BC4E28C557}" type="presParOf" srcId="{7E979498-4305-4450-81F9-7F08B93F69DA}" destId="{6D6CB269-57CC-4173-BD2C-352BF9E08E34}" srcOrd="6" destOrd="0" presId="urn:microsoft.com/office/officeart/2016/7/layout/LinearArrowProcessNumbered"/>
    <dgm:cxn modelId="{630D6292-C04C-49F8-8994-45A86DCC9D5D}" type="presParOf" srcId="{6D6CB269-57CC-4173-BD2C-352BF9E08E34}" destId="{29EDEDF5-B56D-426D-BA17-D71B96B09147}" srcOrd="0" destOrd="0" presId="urn:microsoft.com/office/officeart/2016/7/layout/LinearArrowProcessNumbered"/>
    <dgm:cxn modelId="{F3C05BD8-092E-4761-B71E-14CFD9FFD76A}" type="presParOf" srcId="{6D6CB269-57CC-4173-BD2C-352BF9E08E34}" destId="{1F026E44-E707-4F8D-8BA6-ADC75C3B4628}" srcOrd="1" destOrd="0" presId="urn:microsoft.com/office/officeart/2016/7/layout/LinearArrowProcessNumbered"/>
    <dgm:cxn modelId="{2EBEC3CE-9DD2-45DA-A1C3-992AA005D93B}" type="presParOf" srcId="{1F026E44-E707-4F8D-8BA6-ADC75C3B4628}" destId="{A656BCF5-11FC-45B7-AC9A-AEC0A1738260}" srcOrd="0" destOrd="0" presId="urn:microsoft.com/office/officeart/2016/7/layout/LinearArrowProcessNumbered"/>
    <dgm:cxn modelId="{710EFD7B-B91C-4939-AF96-0A556FCDA9C5}" type="presParOf" srcId="{1F026E44-E707-4F8D-8BA6-ADC75C3B4628}" destId="{7B2F3374-3D3D-42B0-834B-19027364DBD3}" srcOrd="1" destOrd="0" presId="urn:microsoft.com/office/officeart/2016/7/layout/LinearArrowProcessNumbered"/>
    <dgm:cxn modelId="{205A97C3-7BF9-4869-8ABA-746C3093E3AF}" type="presParOf" srcId="{1F026E44-E707-4F8D-8BA6-ADC75C3B4628}" destId="{B31997BB-79B2-40AE-86AD-AAE99F5AFE36}" srcOrd="2" destOrd="0" presId="urn:microsoft.com/office/officeart/2016/7/layout/LinearArrowProcessNumbered"/>
    <dgm:cxn modelId="{DBBAF3A0-A44D-4558-9143-4543B8026229}" type="presParOf" srcId="{1F026E44-E707-4F8D-8BA6-ADC75C3B4628}" destId="{1151E670-BFD7-4110-BCC3-5463C5508518}" srcOrd="3" destOrd="0" presId="urn:microsoft.com/office/officeart/2016/7/layout/LinearArrowProcessNumbered"/>
    <dgm:cxn modelId="{86A15E38-7C87-45DC-BC99-5BAC371E8553}" type="presParOf" srcId="{6D6CB269-57CC-4173-BD2C-352BF9E08E34}" destId="{CE9B055F-5B0F-4299-B012-0B2DCEE692EF}" srcOrd="2" destOrd="0" presId="urn:microsoft.com/office/officeart/2016/7/layout/LinearArrowProcessNumbered"/>
    <dgm:cxn modelId="{73B83BCD-9344-4D76-9A52-7E97A6576284}" type="presParOf" srcId="{7E979498-4305-4450-81F9-7F08B93F69DA}" destId="{BF5F6F34-9836-416F-B2B9-45EA06573807}" srcOrd="7" destOrd="0" presId="urn:microsoft.com/office/officeart/2016/7/layout/LinearArrowProcessNumbered"/>
    <dgm:cxn modelId="{B199895D-83ED-4DD3-BDE0-10EBC2C8F172}" type="presParOf" srcId="{7E979498-4305-4450-81F9-7F08B93F69DA}" destId="{87900B3E-2C61-4585-A635-19A35AFBC983}" srcOrd="8" destOrd="0" presId="urn:microsoft.com/office/officeart/2016/7/layout/LinearArrowProcessNumbered"/>
    <dgm:cxn modelId="{A5B75992-D204-4BF5-A351-813B9B501A95}" type="presParOf" srcId="{87900B3E-2C61-4585-A635-19A35AFBC983}" destId="{58F7B15A-AF84-44D7-94F5-06237FA9083C}" srcOrd="0" destOrd="0" presId="urn:microsoft.com/office/officeart/2016/7/layout/LinearArrowProcessNumbered"/>
    <dgm:cxn modelId="{F659830F-BBE5-44CF-93B8-DF781DDBE1FB}" type="presParOf" srcId="{87900B3E-2C61-4585-A635-19A35AFBC983}" destId="{A22EA6AE-954C-432E-9C2C-7071FFCACBF8}" srcOrd="1" destOrd="0" presId="urn:microsoft.com/office/officeart/2016/7/layout/LinearArrowProcessNumbered"/>
    <dgm:cxn modelId="{A6150341-21E3-4206-BA43-2BD1EA1CC2EF}" type="presParOf" srcId="{A22EA6AE-954C-432E-9C2C-7071FFCACBF8}" destId="{39CD1161-815B-41C2-ACB8-85A85D20D42D}" srcOrd="0" destOrd="0" presId="urn:microsoft.com/office/officeart/2016/7/layout/LinearArrowProcessNumbered"/>
    <dgm:cxn modelId="{6DF3B60A-1989-4E31-AC6F-5A8A97EEE6D4}" type="presParOf" srcId="{A22EA6AE-954C-432E-9C2C-7071FFCACBF8}" destId="{8881652C-9B47-4AAD-96E0-CCF89D6AA3A3}" srcOrd="1" destOrd="0" presId="urn:microsoft.com/office/officeart/2016/7/layout/LinearArrowProcessNumbered"/>
    <dgm:cxn modelId="{A7952FA2-D3A6-414D-8DD6-657A14B88558}" type="presParOf" srcId="{A22EA6AE-954C-432E-9C2C-7071FFCACBF8}" destId="{5DE0159D-6B10-478D-9EE1-C2283E0A2EFF}" srcOrd="2" destOrd="0" presId="urn:microsoft.com/office/officeart/2016/7/layout/LinearArrowProcessNumbered"/>
    <dgm:cxn modelId="{926A4AA1-15C9-47B8-AEA0-D0D5AEB03DC9}" type="presParOf" srcId="{A22EA6AE-954C-432E-9C2C-7071FFCACBF8}" destId="{9AE0156A-44F4-485F-A6A2-1E09793C8BF8}" srcOrd="3" destOrd="0" presId="urn:microsoft.com/office/officeart/2016/7/layout/LinearArrowProcessNumbered"/>
    <dgm:cxn modelId="{ED00A071-DF8D-4046-87A5-DC4A579E3739}" type="presParOf" srcId="{87900B3E-2C61-4585-A635-19A35AFBC983}" destId="{F9CECF60-C405-4CCE-8F09-2BDC6C58D781}"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C145E-6A02-42C0-A75D-1CD8A16034D5}">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C356D-66C4-4FAA-96DB-1261FDFE5A2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98EEA-9E26-47D9-8924-68507A539F98}">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IN" sz="2400" kern="1200"/>
            <a:t>Mainly for fun. If you compare hypervisors to browsers,the latter have roughly same amount and complexity of technological stacks, with less depth.</a:t>
          </a:r>
          <a:endParaRPr lang="en-US" sz="2400" kern="1200"/>
        </a:p>
      </dsp:txBody>
      <dsp:txXfrm>
        <a:off x="1509882" y="708097"/>
        <a:ext cx="9005717" cy="1307257"/>
      </dsp:txXfrm>
    </dsp:sp>
    <dsp:sp modelId="{DAF1FD88-2CF5-4F8D-BB73-35BD3B8C1F41}">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C27C5-A919-40C4-94BB-C190D3AB0D93}">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16FC43-D6A7-4E17-901B-257300F54CBD}">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IN" sz="2400" kern="1200"/>
            <a:t>A typical hypervisor system spans multiple privilege boundaries, talks to hardware, and embraces all mainstream OS’s at the lowest level</a:t>
          </a:r>
          <a:endParaRPr lang="en-US" sz="2400" kern="1200"/>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7DA23-7EB6-408C-B86E-7D9302915F87}">
      <dsp:nvSpPr>
        <dsp:cNvPr id="0" name=""/>
        <dsp:cNvSpPr/>
      </dsp:nvSpPr>
      <dsp:spPr>
        <a:xfrm>
          <a:off x="9242" y="378886"/>
          <a:ext cx="2762398" cy="35997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A page fault occurs when a program requests an address on a page that is not in the current set of memory resident pages. When a page fault occurs, the thread that experienced the page fault is put into a Wait state while the operating system finds the specific page on disk and restores it to physical memory.</a:t>
          </a:r>
          <a:endParaRPr lang="en-US" sz="1800" kern="1200"/>
        </a:p>
      </dsp:txBody>
      <dsp:txXfrm>
        <a:off x="90150" y="459794"/>
        <a:ext cx="2600582" cy="3437934"/>
      </dsp:txXfrm>
    </dsp:sp>
    <dsp:sp modelId="{F54D2564-1D67-47F8-869D-EA2A41CAA3DC}">
      <dsp:nvSpPr>
        <dsp:cNvPr id="0" name=""/>
        <dsp:cNvSpPr/>
      </dsp:nvSpPr>
      <dsp:spPr>
        <a:xfrm>
          <a:off x="3047880" y="1836224"/>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3239"/>
        <a:ext cx="409940" cy="411044"/>
      </dsp:txXfrm>
    </dsp:sp>
    <dsp:sp modelId="{74967026-B242-408E-9D7C-1059BC9638F1}">
      <dsp:nvSpPr>
        <dsp:cNvPr id="0" name=""/>
        <dsp:cNvSpPr/>
      </dsp:nvSpPr>
      <dsp:spPr>
        <a:xfrm>
          <a:off x="3876600" y="378886"/>
          <a:ext cx="2762398" cy="3599750"/>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A triple fault is a special kind of exception generated by the CPU when an exception occurs while the CPU is trying to invoke the double fault exception handler, which itself handles exceptions occurring while trying to invoke a regular exception handler.</a:t>
          </a:r>
          <a:endParaRPr lang="en-US" sz="1800" kern="1200"/>
        </a:p>
      </dsp:txBody>
      <dsp:txXfrm>
        <a:off x="3957508" y="459794"/>
        <a:ext cx="2600582" cy="3437934"/>
      </dsp:txXfrm>
    </dsp:sp>
    <dsp:sp modelId="{C37D8CA4-BA06-4E9F-AA7F-2C05B432125D}">
      <dsp:nvSpPr>
        <dsp:cNvPr id="0" name=""/>
        <dsp:cNvSpPr/>
      </dsp:nvSpPr>
      <dsp:spPr>
        <a:xfrm>
          <a:off x="6915239" y="1836224"/>
          <a:ext cx="585628" cy="685074"/>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3239"/>
        <a:ext cx="409940" cy="411044"/>
      </dsp:txXfrm>
    </dsp:sp>
    <dsp:sp modelId="{6FB84256-9B12-450F-B9D0-FFF6E7CB7D95}">
      <dsp:nvSpPr>
        <dsp:cNvPr id="0" name=""/>
        <dsp:cNvSpPr/>
      </dsp:nvSpPr>
      <dsp:spPr>
        <a:xfrm>
          <a:off x="7743958" y="378886"/>
          <a:ext cx="2762398" cy="359975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An EPT page fault is a type of page fault that occurs when the Extended Page Table (EPT) mechanism is enabled and a virtual machine attempts to access a memory page that is not present in the EPT</a:t>
          </a:r>
          <a:endParaRPr lang="en-US" sz="1800" kern="1200"/>
        </a:p>
      </dsp:txBody>
      <dsp:txXfrm>
        <a:off x="7824866" y="459794"/>
        <a:ext cx="2600582" cy="3437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76E55-4280-4163-8A75-57FB513DFC55}">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90A66-6DB3-4D51-A8B6-2DD8EA709BF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07B526-2F7F-4D4B-BE3E-6A95007A4CE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IN" sz="1700" b="0" i="0" kern="1200"/>
            <a:t>Instruction simulation is a technique used in security research to simulate the behavior of a system or environment in order to identify vulnerabilities and test security measures. It involves creating a virtual environment that mimics the real system or environment, and then running simulations of various scenarios to see how the system or environment responds.</a:t>
          </a:r>
          <a:endParaRPr lang="en-US" sz="1700" kern="1200"/>
        </a:p>
      </dsp:txBody>
      <dsp:txXfrm>
        <a:off x="1435590" y="531"/>
        <a:ext cx="9080009" cy="1242935"/>
      </dsp:txXfrm>
    </dsp:sp>
    <dsp:sp modelId="{91437E7E-A6E9-4B87-A778-DA36BC0C67E4}">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A24B0-EBC1-4208-B62D-FC6EE2BA5ED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ADF213-330F-447A-9591-226DD13711A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IN" sz="1700" b="0" i="0" kern="1200"/>
            <a:t>This can help researchers identify potential security threats and develop effective countermeasures. For example, instruction simulation can be used to test the effectiveness of intrusion detection systems, firewalls, and other security measures.</a:t>
          </a:r>
          <a:endParaRPr lang="en-US" sz="1700" kern="1200"/>
        </a:p>
      </dsp:txBody>
      <dsp:txXfrm>
        <a:off x="1435590" y="1554201"/>
        <a:ext cx="9080009" cy="1242935"/>
      </dsp:txXfrm>
    </dsp:sp>
    <dsp:sp modelId="{3D8FD031-988D-440C-B09B-68764C7FB04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53804-9E89-4527-80B1-0AD8CA11A45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7BF6F6-EC98-41BF-94BB-56967F0044C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IN" sz="1700" b="0" i="0" kern="1200"/>
            <a:t>By simulating different types of attacks and observing how the system responds, researchers can identify weaknesses and develop strategies to improve security. </a:t>
          </a:r>
          <a:endParaRPr lang="en-US" sz="1700" kern="1200"/>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427E9-5EFA-499E-BDD8-07D0AC105DA2}">
      <dsp:nvSpPr>
        <dsp:cNvPr id="0" name=""/>
        <dsp:cNvSpPr/>
      </dsp:nvSpPr>
      <dsp:spPr>
        <a:xfrm>
          <a:off x="9510" y="329634"/>
          <a:ext cx="2842468" cy="307452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In hypervisor-based virtualization, an </a:t>
          </a:r>
          <a:r>
            <a:rPr lang="en-IN" sz="1800" b="1" i="0" kern="1200"/>
            <a:t>intercept</a:t>
          </a:r>
          <a:r>
            <a:rPr lang="en-IN" sz="1800" b="0" i="0" kern="1200"/>
            <a:t> is a mechanism that allows the hypervisor to monitor and control the execution of guest operating systems. </a:t>
          </a:r>
          <a:endParaRPr lang="en-US" sz="1800" kern="1200"/>
        </a:p>
      </dsp:txBody>
      <dsp:txXfrm>
        <a:off x="92763" y="412887"/>
        <a:ext cx="2675962" cy="2908023"/>
      </dsp:txXfrm>
    </dsp:sp>
    <dsp:sp modelId="{D5A94B0F-0AB6-41C4-8F91-96402990160B}">
      <dsp:nvSpPr>
        <dsp:cNvPr id="0" name=""/>
        <dsp:cNvSpPr/>
      </dsp:nvSpPr>
      <dsp:spPr>
        <a:xfrm>
          <a:off x="3136225" y="1514433"/>
          <a:ext cx="602603" cy="70493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36225" y="1655419"/>
        <a:ext cx="421822" cy="422960"/>
      </dsp:txXfrm>
    </dsp:sp>
    <dsp:sp modelId="{1EDB3658-3B81-4790-B470-09A6DBC35F61}">
      <dsp:nvSpPr>
        <dsp:cNvPr id="0" name=""/>
        <dsp:cNvSpPr/>
      </dsp:nvSpPr>
      <dsp:spPr>
        <a:xfrm>
          <a:off x="3988965" y="329634"/>
          <a:ext cx="2842468" cy="3074529"/>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Intercepts are used to enforce security policies, manage resources, and provide virtual devices to guest operating systems. For example, when a guest operating system attempts to access a physical device, the hypervisor intercepts the request and emulates the device in software.</a:t>
          </a:r>
          <a:endParaRPr lang="en-US" sz="1800" kern="1200"/>
        </a:p>
      </dsp:txBody>
      <dsp:txXfrm>
        <a:off x="4072218" y="412887"/>
        <a:ext cx="2675962" cy="2908023"/>
      </dsp:txXfrm>
    </dsp:sp>
    <dsp:sp modelId="{E2F73DD5-517E-4780-88DD-A77F1ADAD881}">
      <dsp:nvSpPr>
        <dsp:cNvPr id="0" name=""/>
        <dsp:cNvSpPr/>
      </dsp:nvSpPr>
      <dsp:spPr>
        <a:xfrm>
          <a:off x="7115681" y="1514433"/>
          <a:ext cx="602603" cy="704932"/>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15681" y="1655419"/>
        <a:ext cx="421822" cy="422960"/>
      </dsp:txXfrm>
    </dsp:sp>
    <dsp:sp modelId="{0880F44C-2013-4324-8EFD-A7F981EA7EAA}">
      <dsp:nvSpPr>
        <dsp:cNvPr id="0" name=""/>
        <dsp:cNvSpPr/>
      </dsp:nvSpPr>
      <dsp:spPr>
        <a:xfrm>
          <a:off x="7968421" y="329634"/>
          <a:ext cx="2842468" cy="307452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This allows the hypervisor to control access to the physical device and ensure that the guest operating system does not interfere with other guests or the hypervisor itself. Intercepting system calls is another common use case for hypervisors in security research</a:t>
          </a:r>
          <a:endParaRPr lang="en-US" sz="1800" kern="1200"/>
        </a:p>
      </dsp:txBody>
      <dsp:txXfrm>
        <a:off x="8051674" y="412887"/>
        <a:ext cx="2675962" cy="29080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F3154-9BCF-4FC3-9FA4-614EAE8B878D}">
      <dsp:nvSpPr>
        <dsp:cNvPr id="0" name=""/>
        <dsp:cNvSpPr/>
      </dsp:nvSpPr>
      <dsp:spPr>
        <a:xfrm>
          <a:off x="1087322" y="555563"/>
          <a:ext cx="864575"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6A669F-7D38-4FCA-AB67-62D6C1DF8F66}">
      <dsp:nvSpPr>
        <dsp:cNvPr id="0" name=""/>
        <dsp:cNvSpPr/>
      </dsp:nvSpPr>
      <dsp:spPr>
        <a:xfrm>
          <a:off x="2003772" y="482904"/>
          <a:ext cx="99426" cy="186930"/>
        </a:xfrm>
        <a:prstGeom prst="chevron">
          <a:avLst>
            <a:gd name="adj" fmla="val 90000"/>
          </a:avLst>
        </a:prstGeom>
        <a:solidFill>
          <a:schemeClr val="accent2">
            <a:tint val="40000"/>
            <a:alpha val="90000"/>
            <a:hueOff val="-60659"/>
            <a:satOff val="-5382"/>
            <a:lumOff val="-55"/>
            <a:alphaOff val="0"/>
          </a:schemeClr>
        </a:solidFill>
        <a:ln w="12700" cap="flat" cmpd="sng" algn="ctr">
          <a:solidFill>
            <a:schemeClr val="accent2">
              <a:tint val="40000"/>
              <a:alpha val="90000"/>
              <a:hueOff val="-60659"/>
              <a:satOff val="-5382"/>
              <a:lumOff val="-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8627EE-BC13-4082-B4B8-CDFFE113DAD8}">
      <dsp:nvSpPr>
        <dsp:cNvPr id="0" name=""/>
        <dsp:cNvSpPr/>
      </dsp:nvSpPr>
      <dsp:spPr>
        <a:xfrm>
          <a:off x="542798" y="119147"/>
          <a:ext cx="872904" cy="87290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70632" y="246981"/>
        <a:ext cx="617236" cy="617236"/>
      </dsp:txXfrm>
    </dsp:sp>
    <dsp:sp modelId="{C3E405B9-A4FB-489A-B3ED-F8C91365077B}">
      <dsp:nvSpPr>
        <dsp:cNvPr id="0" name=""/>
        <dsp:cNvSpPr/>
      </dsp:nvSpPr>
      <dsp:spPr>
        <a:xfrm>
          <a:off x="6602" y="1157651"/>
          <a:ext cx="1945294" cy="2457000"/>
        </a:xfrm>
        <a:prstGeom prst="upArrowCallout">
          <a:avLst>
            <a:gd name="adj1" fmla="val 50000"/>
            <a:gd name="adj2" fmla="val 20000"/>
            <a:gd name="adj3" fmla="val 20000"/>
            <a:gd name="adj4" fmla="val 100000"/>
          </a:avLst>
        </a:prstGeom>
        <a:solidFill>
          <a:schemeClr val="accent2">
            <a:tint val="40000"/>
            <a:alpha val="90000"/>
            <a:hueOff val="-121318"/>
            <a:satOff val="-10764"/>
            <a:lumOff val="-110"/>
            <a:alphaOff val="0"/>
          </a:schemeClr>
        </a:solidFill>
        <a:ln w="12700" cap="flat" cmpd="sng" algn="ctr">
          <a:solidFill>
            <a:schemeClr val="accent2">
              <a:tint val="40000"/>
              <a:alpha val="90000"/>
              <a:hueOff val="-121318"/>
              <a:satOff val="-10764"/>
              <a:lumOff val="-1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47" tIns="165100" rIns="153447" bIns="165100" numCol="1" spcCol="1270" anchor="t" anchorCtr="0">
          <a:noAutofit/>
        </a:bodyPr>
        <a:lstStyle/>
        <a:p>
          <a:pPr marL="0" lvl="0" indent="0" algn="l" defTabSz="488950">
            <a:lnSpc>
              <a:spcPct val="90000"/>
            </a:lnSpc>
            <a:spcBef>
              <a:spcPct val="0"/>
            </a:spcBef>
            <a:spcAft>
              <a:spcPct val="35000"/>
            </a:spcAft>
            <a:buNone/>
          </a:pPr>
          <a:r>
            <a:rPr lang="en-IN" sz="1100" b="1" i="0" kern="1200"/>
            <a:t>Basics of Hypervisors</a:t>
          </a:r>
          <a:r>
            <a:rPr lang="en-IN" sz="1100" b="0" i="0" kern="1200"/>
            <a:t>: Hypervisors are complex software systems that require a good understanding of computer architecture, operating systems, and virtualization. You should start by learning the basics of hypervisors, such as their architecture, types, and functions.</a:t>
          </a:r>
          <a:endParaRPr lang="en-US" sz="1100" kern="1200"/>
        </a:p>
      </dsp:txBody>
      <dsp:txXfrm>
        <a:off x="6602" y="1546710"/>
        <a:ext cx="1945294" cy="2067941"/>
      </dsp:txXfrm>
    </dsp:sp>
    <dsp:sp modelId="{D27C6A20-D2A5-4B4B-8662-6FF32FCC8ECA}">
      <dsp:nvSpPr>
        <dsp:cNvPr id="0" name=""/>
        <dsp:cNvSpPr/>
      </dsp:nvSpPr>
      <dsp:spPr>
        <a:xfrm>
          <a:off x="2168041" y="555563"/>
          <a:ext cx="1945294" cy="72"/>
        </a:xfrm>
        <a:prstGeom prst="rect">
          <a:avLst/>
        </a:prstGeom>
        <a:solidFill>
          <a:schemeClr val="accent2">
            <a:tint val="40000"/>
            <a:alpha val="90000"/>
            <a:hueOff val="-181977"/>
            <a:satOff val="-16146"/>
            <a:lumOff val="-165"/>
            <a:alphaOff val="0"/>
          </a:schemeClr>
        </a:solidFill>
        <a:ln w="12700" cap="flat" cmpd="sng" algn="ctr">
          <a:solidFill>
            <a:schemeClr val="accent2">
              <a:tint val="40000"/>
              <a:alpha val="90000"/>
              <a:hueOff val="-181977"/>
              <a:satOff val="-16146"/>
              <a:lumOff val="-1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11C81-9B97-4FB4-A06A-727057E22ECF}">
      <dsp:nvSpPr>
        <dsp:cNvPr id="0" name=""/>
        <dsp:cNvSpPr/>
      </dsp:nvSpPr>
      <dsp:spPr>
        <a:xfrm>
          <a:off x="4165211" y="482904"/>
          <a:ext cx="99426" cy="186930"/>
        </a:xfrm>
        <a:prstGeom prst="chevron">
          <a:avLst>
            <a:gd name="adj" fmla="val 90000"/>
          </a:avLst>
        </a:prstGeom>
        <a:solidFill>
          <a:schemeClr val="accent2">
            <a:tint val="40000"/>
            <a:alpha val="90000"/>
            <a:hueOff val="-242636"/>
            <a:satOff val="-21527"/>
            <a:lumOff val="-220"/>
            <a:alphaOff val="0"/>
          </a:schemeClr>
        </a:solidFill>
        <a:ln w="12700" cap="flat" cmpd="sng" algn="ctr">
          <a:solidFill>
            <a:schemeClr val="accent2">
              <a:tint val="40000"/>
              <a:alpha val="90000"/>
              <a:hueOff val="-242636"/>
              <a:satOff val="-21527"/>
              <a:lumOff val="-2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B6E909-FD9F-4178-8189-334862E08C16}">
      <dsp:nvSpPr>
        <dsp:cNvPr id="0" name=""/>
        <dsp:cNvSpPr/>
      </dsp:nvSpPr>
      <dsp:spPr>
        <a:xfrm>
          <a:off x="2704236" y="119147"/>
          <a:ext cx="872904" cy="872904"/>
        </a:xfrm>
        <a:prstGeom prst="ellips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32070" y="246981"/>
        <a:ext cx="617236" cy="617236"/>
      </dsp:txXfrm>
    </dsp:sp>
    <dsp:sp modelId="{034D1BBB-4D21-45EA-84F5-B3C1812BAF87}">
      <dsp:nvSpPr>
        <dsp:cNvPr id="0" name=""/>
        <dsp:cNvSpPr/>
      </dsp:nvSpPr>
      <dsp:spPr>
        <a:xfrm>
          <a:off x="2168041" y="1157651"/>
          <a:ext cx="1945294" cy="2457000"/>
        </a:xfrm>
        <a:prstGeom prst="upArrowCallout">
          <a:avLst>
            <a:gd name="adj1" fmla="val 50000"/>
            <a:gd name="adj2" fmla="val 20000"/>
            <a:gd name="adj3" fmla="val 20000"/>
            <a:gd name="adj4" fmla="val 100000"/>
          </a:avLst>
        </a:prstGeom>
        <a:solidFill>
          <a:schemeClr val="accent2">
            <a:tint val="40000"/>
            <a:alpha val="90000"/>
            <a:hueOff val="-303295"/>
            <a:satOff val="-26909"/>
            <a:lumOff val="-275"/>
            <a:alphaOff val="0"/>
          </a:schemeClr>
        </a:solidFill>
        <a:ln w="12700" cap="flat" cmpd="sng" algn="ctr">
          <a:solidFill>
            <a:schemeClr val="accent2">
              <a:tint val="40000"/>
              <a:alpha val="90000"/>
              <a:hueOff val="-303295"/>
              <a:satOff val="-26909"/>
              <a:lumOff val="-2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47" tIns="165100" rIns="153447" bIns="165100" numCol="1" spcCol="1270" anchor="t" anchorCtr="0">
          <a:noAutofit/>
        </a:bodyPr>
        <a:lstStyle/>
        <a:p>
          <a:pPr marL="0" lvl="0" indent="0" algn="l" defTabSz="488950">
            <a:lnSpc>
              <a:spcPct val="90000"/>
            </a:lnSpc>
            <a:spcBef>
              <a:spcPct val="0"/>
            </a:spcBef>
            <a:spcAft>
              <a:spcPct val="35000"/>
            </a:spcAft>
            <a:buNone/>
          </a:pPr>
          <a:r>
            <a:rPr lang="en-IN" sz="1100" b="1" i="0" kern="1200"/>
            <a:t>Hypervisor Security</a:t>
          </a:r>
          <a:r>
            <a:rPr lang="en-IN" sz="1100" b="0" i="0" kern="1200"/>
            <a:t>: Hypervisors are critical components of virtualized environments and are often targeted by attackers. You should learn about the common security threats and vulnerabilities associated with hypervisors, such as VM escapes, memory leaks, and privilege escalation.</a:t>
          </a:r>
          <a:endParaRPr lang="en-US" sz="1100" kern="1200"/>
        </a:p>
      </dsp:txBody>
      <dsp:txXfrm>
        <a:off x="2168041" y="1546710"/>
        <a:ext cx="1945294" cy="2067941"/>
      </dsp:txXfrm>
    </dsp:sp>
    <dsp:sp modelId="{01BC1F2C-7F78-47A7-AE7F-C78555E57B28}">
      <dsp:nvSpPr>
        <dsp:cNvPr id="0" name=""/>
        <dsp:cNvSpPr/>
      </dsp:nvSpPr>
      <dsp:spPr>
        <a:xfrm>
          <a:off x="4329480" y="555563"/>
          <a:ext cx="1945294" cy="72"/>
        </a:xfrm>
        <a:prstGeom prst="rect">
          <a:avLst/>
        </a:prstGeom>
        <a:solidFill>
          <a:schemeClr val="accent2">
            <a:tint val="40000"/>
            <a:alpha val="90000"/>
            <a:hueOff val="-363954"/>
            <a:satOff val="-32291"/>
            <a:lumOff val="-330"/>
            <a:alphaOff val="0"/>
          </a:schemeClr>
        </a:solidFill>
        <a:ln w="12700" cap="flat" cmpd="sng" algn="ctr">
          <a:solidFill>
            <a:schemeClr val="accent2">
              <a:tint val="40000"/>
              <a:alpha val="90000"/>
              <a:hueOff val="-363954"/>
              <a:satOff val="-32291"/>
              <a:lumOff val="-33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D18CF1-D8F8-47EA-863A-F981D82B921C}">
      <dsp:nvSpPr>
        <dsp:cNvPr id="0" name=""/>
        <dsp:cNvSpPr/>
      </dsp:nvSpPr>
      <dsp:spPr>
        <a:xfrm>
          <a:off x="6326650" y="482904"/>
          <a:ext cx="99426" cy="186930"/>
        </a:xfrm>
        <a:prstGeom prst="chevron">
          <a:avLst>
            <a:gd name="adj" fmla="val 90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31D06B-EABE-4CFB-993F-1A905A315670}">
      <dsp:nvSpPr>
        <dsp:cNvPr id="0" name=""/>
        <dsp:cNvSpPr/>
      </dsp:nvSpPr>
      <dsp:spPr>
        <a:xfrm>
          <a:off x="4865675" y="119147"/>
          <a:ext cx="872904" cy="872904"/>
        </a:xfrm>
        <a:prstGeom prst="ellips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93509" y="246981"/>
        <a:ext cx="617236" cy="617236"/>
      </dsp:txXfrm>
    </dsp:sp>
    <dsp:sp modelId="{2E5AD017-5130-40D7-B2B0-F7AEA7AC2349}">
      <dsp:nvSpPr>
        <dsp:cNvPr id="0" name=""/>
        <dsp:cNvSpPr/>
      </dsp:nvSpPr>
      <dsp:spPr>
        <a:xfrm>
          <a:off x="4329480" y="1157651"/>
          <a:ext cx="1945294" cy="2457000"/>
        </a:xfrm>
        <a:prstGeom prst="upArrowCallout">
          <a:avLst>
            <a:gd name="adj1" fmla="val 50000"/>
            <a:gd name="adj2" fmla="val 20000"/>
            <a:gd name="adj3" fmla="val 20000"/>
            <a:gd name="adj4" fmla="val 100000"/>
          </a:avLst>
        </a:prstGeom>
        <a:solidFill>
          <a:schemeClr val="accent2">
            <a:tint val="40000"/>
            <a:alpha val="90000"/>
            <a:hueOff val="-485272"/>
            <a:satOff val="-43055"/>
            <a:lumOff val="-439"/>
            <a:alphaOff val="0"/>
          </a:schemeClr>
        </a:solidFill>
        <a:ln w="12700" cap="flat" cmpd="sng" algn="ctr">
          <a:solidFill>
            <a:schemeClr val="accent2">
              <a:tint val="40000"/>
              <a:alpha val="90000"/>
              <a:hueOff val="-485272"/>
              <a:satOff val="-43055"/>
              <a:lumOff val="-4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47" tIns="165100" rIns="153447" bIns="165100" numCol="1" spcCol="1270" anchor="t" anchorCtr="0">
          <a:noAutofit/>
        </a:bodyPr>
        <a:lstStyle/>
        <a:p>
          <a:pPr marL="0" lvl="0" indent="0" algn="l" defTabSz="488950">
            <a:lnSpc>
              <a:spcPct val="90000"/>
            </a:lnSpc>
            <a:spcBef>
              <a:spcPct val="0"/>
            </a:spcBef>
            <a:spcAft>
              <a:spcPct val="35000"/>
            </a:spcAft>
            <a:buNone/>
          </a:pPr>
          <a:r>
            <a:rPr lang="en-IN" sz="1100" b="1" i="0" kern="1200"/>
            <a:t>Hypervisor Debugging</a:t>
          </a:r>
          <a:r>
            <a:rPr lang="en-IN" sz="1100" b="0" i="0" kern="1200"/>
            <a:t>: Debugging hypervisors is a challenging task that requires advanced skills in reverse engineering, assembly language, and kernel programming. You should learn how to use debugging tools such as IDA Pro, WinDbg, and GDB to analyze hypervisor code and identify vulnerabilities.</a:t>
          </a:r>
          <a:endParaRPr lang="en-US" sz="1100" kern="1200"/>
        </a:p>
      </dsp:txBody>
      <dsp:txXfrm>
        <a:off x="4329480" y="1546710"/>
        <a:ext cx="1945294" cy="2067941"/>
      </dsp:txXfrm>
    </dsp:sp>
    <dsp:sp modelId="{A656BCF5-11FC-45B7-AC9A-AEC0A1738260}">
      <dsp:nvSpPr>
        <dsp:cNvPr id="0" name=""/>
        <dsp:cNvSpPr/>
      </dsp:nvSpPr>
      <dsp:spPr>
        <a:xfrm>
          <a:off x="6490919" y="555563"/>
          <a:ext cx="1945294" cy="72"/>
        </a:xfrm>
        <a:prstGeom prst="rect">
          <a:avLst/>
        </a:prstGeom>
        <a:solidFill>
          <a:schemeClr val="accent2">
            <a:tint val="40000"/>
            <a:alpha val="90000"/>
            <a:hueOff val="-545931"/>
            <a:satOff val="-48437"/>
            <a:lumOff val="-494"/>
            <a:alphaOff val="0"/>
          </a:schemeClr>
        </a:solidFill>
        <a:ln w="12700" cap="flat" cmpd="sng" algn="ctr">
          <a:solidFill>
            <a:schemeClr val="accent2">
              <a:tint val="40000"/>
              <a:alpha val="90000"/>
              <a:hueOff val="-545931"/>
              <a:satOff val="-48437"/>
              <a:lumOff val="-4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2F3374-3D3D-42B0-834B-19027364DBD3}">
      <dsp:nvSpPr>
        <dsp:cNvPr id="0" name=""/>
        <dsp:cNvSpPr/>
      </dsp:nvSpPr>
      <dsp:spPr>
        <a:xfrm>
          <a:off x="8488088" y="482904"/>
          <a:ext cx="99426" cy="186930"/>
        </a:xfrm>
        <a:prstGeom prst="chevron">
          <a:avLst>
            <a:gd name="adj" fmla="val 90000"/>
          </a:avLst>
        </a:prstGeom>
        <a:solidFill>
          <a:schemeClr val="accent2">
            <a:tint val="40000"/>
            <a:alpha val="90000"/>
            <a:hueOff val="-606590"/>
            <a:satOff val="-53819"/>
            <a:lumOff val="-549"/>
            <a:alphaOff val="0"/>
          </a:schemeClr>
        </a:solidFill>
        <a:ln w="12700" cap="flat" cmpd="sng" algn="ctr">
          <a:solidFill>
            <a:schemeClr val="accent2">
              <a:tint val="40000"/>
              <a:alpha val="90000"/>
              <a:hueOff val="-606590"/>
              <a:satOff val="-53819"/>
              <a:lumOff val="-5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1997BB-79B2-40AE-86AD-AAE99F5AFE36}">
      <dsp:nvSpPr>
        <dsp:cNvPr id="0" name=""/>
        <dsp:cNvSpPr/>
      </dsp:nvSpPr>
      <dsp:spPr>
        <a:xfrm>
          <a:off x="7027114" y="119147"/>
          <a:ext cx="872904" cy="872904"/>
        </a:xfrm>
        <a:prstGeom prst="ellips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54948" y="246981"/>
        <a:ext cx="617236" cy="617236"/>
      </dsp:txXfrm>
    </dsp:sp>
    <dsp:sp modelId="{CE9B055F-5B0F-4299-B012-0B2DCEE692EF}">
      <dsp:nvSpPr>
        <dsp:cNvPr id="0" name=""/>
        <dsp:cNvSpPr/>
      </dsp:nvSpPr>
      <dsp:spPr>
        <a:xfrm>
          <a:off x="6490919" y="1157651"/>
          <a:ext cx="1945294" cy="2457000"/>
        </a:xfrm>
        <a:prstGeom prst="upArrowCallout">
          <a:avLst>
            <a:gd name="adj1" fmla="val 50000"/>
            <a:gd name="adj2" fmla="val 20000"/>
            <a:gd name="adj3" fmla="val 20000"/>
            <a:gd name="adj4" fmla="val 100000"/>
          </a:avLst>
        </a:prstGeom>
        <a:solidFill>
          <a:schemeClr val="accent2">
            <a:tint val="40000"/>
            <a:alpha val="90000"/>
            <a:hueOff val="-667249"/>
            <a:satOff val="-59200"/>
            <a:lumOff val="-604"/>
            <a:alphaOff val="0"/>
          </a:schemeClr>
        </a:solidFill>
        <a:ln w="12700" cap="flat" cmpd="sng" algn="ctr">
          <a:solidFill>
            <a:schemeClr val="accent2">
              <a:tint val="40000"/>
              <a:alpha val="90000"/>
              <a:hueOff val="-667249"/>
              <a:satOff val="-59200"/>
              <a:lumOff val="-6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47" tIns="165100" rIns="153447" bIns="165100" numCol="1" spcCol="1270" anchor="t" anchorCtr="0">
          <a:noAutofit/>
        </a:bodyPr>
        <a:lstStyle/>
        <a:p>
          <a:pPr marL="0" lvl="0" indent="0" algn="l" defTabSz="488950">
            <a:lnSpc>
              <a:spcPct val="90000"/>
            </a:lnSpc>
            <a:spcBef>
              <a:spcPct val="0"/>
            </a:spcBef>
            <a:spcAft>
              <a:spcPct val="35000"/>
            </a:spcAft>
            <a:buNone/>
          </a:pPr>
          <a:r>
            <a:rPr lang="en-IN" sz="1100" b="1" i="0" kern="1200"/>
            <a:t>Hypervisor Testing</a:t>
          </a:r>
          <a:r>
            <a:rPr lang="en-IN" sz="1100" b="0" i="0" kern="1200"/>
            <a:t>: Testing hypervisors is an essential part of security research. You should learn how to use testing tools such as fuzzers, emulators, and virtual machines to test hypervisors for security vulnerabilities.</a:t>
          </a:r>
          <a:endParaRPr lang="en-US" sz="1100" kern="1200"/>
        </a:p>
      </dsp:txBody>
      <dsp:txXfrm>
        <a:off x="6490919" y="1546710"/>
        <a:ext cx="1945294" cy="2067941"/>
      </dsp:txXfrm>
    </dsp:sp>
    <dsp:sp modelId="{39CD1161-815B-41C2-ACB8-85A85D20D42D}">
      <dsp:nvSpPr>
        <dsp:cNvPr id="0" name=""/>
        <dsp:cNvSpPr/>
      </dsp:nvSpPr>
      <dsp:spPr>
        <a:xfrm>
          <a:off x="8652358" y="555563"/>
          <a:ext cx="972647" cy="72"/>
        </a:xfrm>
        <a:prstGeom prst="rect">
          <a:avLst/>
        </a:prstGeom>
        <a:solidFill>
          <a:schemeClr val="accent2">
            <a:tint val="40000"/>
            <a:alpha val="90000"/>
            <a:hueOff val="-727908"/>
            <a:satOff val="-64582"/>
            <a:lumOff val="-659"/>
            <a:alphaOff val="0"/>
          </a:schemeClr>
        </a:solidFill>
        <a:ln w="12700" cap="flat" cmpd="sng" algn="ctr">
          <a:solidFill>
            <a:schemeClr val="accent2">
              <a:tint val="40000"/>
              <a:alpha val="90000"/>
              <a:hueOff val="-727908"/>
              <a:satOff val="-64582"/>
              <a:lumOff val="-6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E0159D-6B10-478D-9EE1-C2283E0A2EFF}">
      <dsp:nvSpPr>
        <dsp:cNvPr id="0" name=""/>
        <dsp:cNvSpPr/>
      </dsp:nvSpPr>
      <dsp:spPr>
        <a:xfrm>
          <a:off x="9188553" y="119147"/>
          <a:ext cx="872904" cy="872904"/>
        </a:xfrm>
        <a:prstGeom prst="ellips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74" tIns="33874" rIns="33874" bIns="33874"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316387" y="246981"/>
        <a:ext cx="617236" cy="617236"/>
      </dsp:txXfrm>
    </dsp:sp>
    <dsp:sp modelId="{F9CECF60-C405-4CCE-8F09-2BDC6C58D781}">
      <dsp:nvSpPr>
        <dsp:cNvPr id="0" name=""/>
        <dsp:cNvSpPr/>
      </dsp:nvSpPr>
      <dsp:spPr>
        <a:xfrm>
          <a:off x="8652358" y="1157651"/>
          <a:ext cx="1945294" cy="2457000"/>
        </a:xfrm>
        <a:prstGeom prst="upArrowCallout">
          <a:avLst>
            <a:gd name="adj1" fmla="val 50000"/>
            <a:gd name="adj2" fmla="val 20000"/>
            <a:gd name="adj3" fmla="val 20000"/>
            <a:gd name="adj4" fmla="val 100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447" tIns="165100" rIns="153447" bIns="165100" numCol="1" spcCol="1270" anchor="t" anchorCtr="0">
          <a:noAutofit/>
        </a:bodyPr>
        <a:lstStyle/>
        <a:p>
          <a:pPr marL="0" lvl="0" indent="0" algn="l" defTabSz="488950">
            <a:lnSpc>
              <a:spcPct val="90000"/>
            </a:lnSpc>
            <a:spcBef>
              <a:spcPct val="0"/>
            </a:spcBef>
            <a:spcAft>
              <a:spcPct val="35000"/>
            </a:spcAft>
            <a:buNone/>
          </a:pPr>
          <a:r>
            <a:rPr lang="en-IN" sz="1100" b="1" i="0" kern="1200"/>
            <a:t>Hypervisor Development</a:t>
          </a:r>
          <a:r>
            <a:rPr lang="en-IN" sz="1100" b="0" i="0" kern="1200"/>
            <a:t>: Developing a hypervisor is a complex task that requires advanced skills in software engineering, computer architecture, and operating systems. You should learn how to develop a hypervisor from scratch using tools such as QEMU, KVM, and Xen.</a:t>
          </a:r>
          <a:endParaRPr lang="en-US" sz="1100" kern="1200"/>
        </a:p>
      </dsp:txBody>
      <dsp:txXfrm>
        <a:off x="8652358" y="1546710"/>
        <a:ext cx="1945294" cy="20679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5483-F1EC-6B9B-73A6-82E6EF29D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D8D82A-CA84-8C8B-2502-A9C5B9E51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D1B98C-2261-D0D0-AD65-F6E8500BFD52}"/>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5" name="Footer Placeholder 4">
            <a:extLst>
              <a:ext uri="{FF2B5EF4-FFF2-40B4-BE49-F238E27FC236}">
                <a16:creationId xmlns:a16="http://schemas.microsoft.com/office/drawing/2014/main" id="{B7AB93A8-7C1B-6352-55E4-A0AA6E3DC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71D91-1F75-ECDE-36BC-0995164DEC13}"/>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417658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DA47-3E29-9822-9488-51897BB680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422730-FFD6-3F17-DEF3-4B214594CE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7A4AE-F8DA-B3D5-AFEF-556A82A2E77D}"/>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5" name="Footer Placeholder 4">
            <a:extLst>
              <a:ext uri="{FF2B5EF4-FFF2-40B4-BE49-F238E27FC236}">
                <a16:creationId xmlns:a16="http://schemas.microsoft.com/office/drawing/2014/main" id="{3B057442-92C5-7B61-6197-19E7D0B809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CAF96-4547-6660-8B2E-EE788D189FB9}"/>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22469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3994D6-1197-E9D6-E1F8-F343F09CC1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28D532-0CA1-8C09-7851-FE5D4FA22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4A454-90B7-B40A-9750-20F8DC49C0A7}"/>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5" name="Footer Placeholder 4">
            <a:extLst>
              <a:ext uri="{FF2B5EF4-FFF2-40B4-BE49-F238E27FC236}">
                <a16:creationId xmlns:a16="http://schemas.microsoft.com/office/drawing/2014/main" id="{681589AF-33F7-9AE2-258E-96B71212D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39C43-760D-A612-4EE8-FC0466829003}"/>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119082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5515-5F54-D42F-359D-206FFA0485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87F895-D49E-20D6-61FB-742119863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76A46-75C8-DD66-1819-8E088AFD137A}"/>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5" name="Footer Placeholder 4">
            <a:extLst>
              <a:ext uri="{FF2B5EF4-FFF2-40B4-BE49-F238E27FC236}">
                <a16:creationId xmlns:a16="http://schemas.microsoft.com/office/drawing/2014/main" id="{E6A33CCE-CC97-6C6B-FE49-EC2ED15AC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EF482-9838-F374-78AA-C4EEEEE4E96B}"/>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427810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D795-6510-57B6-ECB7-AD53CE652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73333B-753D-FEC6-4218-ED040DA46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028D3F-9685-47E8-36E9-F8889FD5EAEA}"/>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5" name="Footer Placeholder 4">
            <a:extLst>
              <a:ext uri="{FF2B5EF4-FFF2-40B4-BE49-F238E27FC236}">
                <a16:creationId xmlns:a16="http://schemas.microsoft.com/office/drawing/2014/main" id="{C56E1517-ED95-E553-AE3F-62B0F09E2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397F5-749F-9C72-2150-46A0812246BD}"/>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218037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C022-E4BF-8176-0112-7F288769F2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99FEE7-306B-7B4D-3A6D-17672A94D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91CA1B-E43B-0901-762E-65E828413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39CB5F-C1A6-9E83-F070-33BA5D19C490}"/>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6" name="Footer Placeholder 5">
            <a:extLst>
              <a:ext uri="{FF2B5EF4-FFF2-40B4-BE49-F238E27FC236}">
                <a16:creationId xmlns:a16="http://schemas.microsoft.com/office/drawing/2014/main" id="{7F72E3A3-F281-732E-99A7-E5EF3D8E43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2F83E-B462-7F49-D572-0E0AAEFA0E15}"/>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359170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BB0B-7F88-FA53-24C7-4AF28E9ACC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D692C6-CBCF-2F7B-509A-5B033C9A0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0AB17-BF0C-64AF-8A66-4A01B01016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1C4CA7-5FDC-724A-7E8B-017F86E921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216C4-B155-334B-EF81-6BED27E0D8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DC8AC-2695-1A89-6952-D7C4ABC9267D}"/>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8" name="Footer Placeholder 7">
            <a:extLst>
              <a:ext uri="{FF2B5EF4-FFF2-40B4-BE49-F238E27FC236}">
                <a16:creationId xmlns:a16="http://schemas.microsoft.com/office/drawing/2014/main" id="{64A870A9-01DD-4B4B-06EF-4CBC5FD849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E26B2A-0163-9247-05DA-C5EDD1AE79DF}"/>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428400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A15C-E90A-7976-7163-01F3811E7A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909089-1AB9-E3D0-39C2-CFD3A2E3AB78}"/>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4" name="Footer Placeholder 3">
            <a:extLst>
              <a:ext uri="{FF2B5EF4-FFF2-40B4-BE49-F238E27FC236}">
                <a16:creationId xmlns:a16="http://schemas.microsoft.com/office/drawing/2014/main" id="{8552DA65-2A86-A350-F235-6F2E89E3D8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A6A7C8-2D09-D738-3FA9-8D83104F15CB}"/>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285391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17AF7-5805-0017-2384-2663F939403A}"/>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3" name="Footer Placeholder 2">
            <a:extLst>
              <a:ext uri="{FF2B5EF4-FFF2-40B4-BE49-F238E27FC236}">
                <a16:creationId xmlns:a16="http://schemas.microsoft.com/office/drawing/2014/main" id="{83630156-C510-97F4-55BD-5C6F1417B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845053-D908-E8B8-9595-EE9028AF6A3E}"/>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86532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0678-909A-568A-7C22-EADB45FE2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F7D06D-9A50-0535-D8E1-30E1971D3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46BAD9-3237-9189-0B37-40B6BF562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3DEF82-8EBD-EBE3-2F35-31E182BB787B}"/>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6" name="Footer Placeholder 5">
            <a:extLst>
              <a:ext uri="{FF2B5EF4-FFF2-40B4-BE49-F238E27FC236}">
                <a16:creationId xmlns:a16="http://schemas.microsoft.com/office/drawing/2014/main" id="{BA0ED058-E3A5-13BF-B2AB-7DBEADF182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920575-C3D7-797E-A12A-B4F7E08C2712}"/>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262363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BB1F-9BD7-2B1C-A38A-C43747E33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F344A-E8C2-5403-BD09-FC2D01565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F2D3A6-2C91-221B-247B-BEA19543D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7E620-CA32-990D-640A-4B4D76ECF196}"/>
              </a:ext>
            </a:extLst>
          </p:cNvPr>
          <p:cNvSpPr>
            <a:spLocks noGrp="1"/>
          </p:cNvSpPr>
          <p:nvPr>
            <p:ph type="dt" sz="half" idx="10"/>
          </p:nvPr>
        </p:nvSpPr>
        <p:spPr/>
        <p:txBody>
          <a:bodyPr/>
          <a:lstStyle/>
          <a:p>
            <a:fld id="{402750B5-586F-4154-9FD5-DAF48C52DF49}" type="datetimeFigureOut">
              <a:rPr lang="en-IN" smtClean="0"/>
              <a:t>06-01-2024</a:t>
            </a:fld>
            <a:endParaRPr lang="en-IN"/>
          </a:p>
        </p:txBody>
      </p:sp>
      <p:sp>
        <p:nvSpPr>
          <p:cNvPr id="6" name="Footer Placeholder 5">
            <a:extLst>
              <a:ext uri="{FF2B5EF4-FFF2-40B4-BE49-F238E27FC236}">
                <a16:creationId xmlns:a16="http://schemas.microsoft.com/office/drawing/2014/main" id="{BD6B4FC5-7DDC-7BA7-865A-B7AC20D4C4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4D066-904B-F97C-F724-037E49D75507}"/>
              </a:ext>
            </a:extLst>
          </p:cNvPr>
          <p:cNvSpPr>
            <a:spLocks noGrp="1"/>
          </p:cNvSpPr>
          <p:nvPr>
            <p:ph type="sldNum" sz="quarter" idx="12"/>
          </p:nvPr>
        </p:nvSpPr>
        <p:spPr/>
        <p:txBody>
          <a:bodyPr/>
          <a:lstStyle/>
          <a:p>
            <a:fld id="{C202567A-4C5E-4358-A383-004B27A0DCCE}" type="slidenum">
              <a:rPr lang="en-IN" smtClean="0"/>
              <a:t>‹#›</a:t>
            </a:fld>
            <a:endParaRPr lang="en-IN"/>
          </a:p>
        </p:txBody>
      </p:sp>
    </p:spTree>
    <p:extLst>
      <p:ext uri="{BB962C8B-B14F-4D97-AF65-F5344CB8AC3E}">
        <p14:creationId xmlns:p14="http://schemas.microsoft.com/office/powerpoint/2010/main" val="428630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2FB0A-0107-9992-9EBF-1CDA42741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84AA8-1C3B-72AC-2F23-768D6535E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BFFC2-B99F-8F4A-4678-F7F9F9F15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750B5-586F-4154-9FD5-DAF48C52DF49}" type="datetimeFigureOut">
              <a:rPr lang="en-IN" smtClean="0"/>
              <a:t>06-01-2024</a:t>
            </a:fld>
            <a:endParaRPr lang="en-IN"/>
          </a:p>
        </p:txBody>
      </p:sp>
      <p:sp>
        <p:nvSpPr>
          <p:cNvPr id="5" name="Footer Placeholder 4">
            <a:extLst>
              <a:ext uri="{FF2B5EF4-FFF2-40B4-BE49-F238E27FC236}">
                <a16:creationId xmlns:a16="http://schemas.microsoft.com/office/drawing/2014/main" id="{747225CB-719F-C5F2-C176-E38401104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4312B1-B0CE-1CA7-DC69-765B9D61E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567A-4C5E-4358-A383-004B27A0DCCE}" type="slidenum">
              <a:rPr lang="en-IN" smtClean="0"/>
              <a:t>‹#›</a:t>
            </a:fld>
            <a:endParaRPr lang="en-IN"/>
          </a:p>
        </p:txBody>
      </p:sp>
      <p:sp>
        <p:nvSpPr>
          <p:cNvPr id="8" name="TextBox 7">
            <a:extLst>
              <a:ext uri="{FF2B5EF4-FFF2-40B4-BE49-F238E27FC236}">
                <a16:creationId xmlns:a16="http://schemas.microsoft.com/office/drawing/2014/main" id="{491517D4-2DC0-4AC6-7DC2-6C88404EC093}"/>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SLB-Private</a:t>
            </a:r>
          </a:p>
        </p:txBody>
      </p:sp>
    </p:spTree>
    <p:extLst>
      <p:ext uri="{BB962C8B-B14F-4D97-AF65-F5344CB8AC3E}">
        <p14:creationId xmlns:p14="http://schemas.microsoft.com/office/powerpoint/2010/main" val="323809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87256-E488-160B-1C71-4AC366C6419B}"/>
              </a:ext>
            </a:extLst>
          </p:cNvPr>
          <p:cNvSpPr>
            <a:spLocks noGrp="1"/>
          </p:cNvSpPr>
          <p:nvPr>
            <p:ph type="ctrTitle"/>
          </p:nvPr>
        </p:nvSpPr>
        <p:spPr>
          <a:xfrm>
            <a:off x="838200" y="451381"/>
            <a:ext cx="10512552" cy="4066540"/>
          </a:xfrm>
        </p:spPr>
        <p:txBody>
          <a:bodyPr anchor="b">
            <a:normAutofit/>
          </a:bodyPr>
          <a:lstStyle/>
          <a:p>
            <a:pPr algn="l"/>
            <a:r>
              <a:rPr lang="en-IN" sz="6600"/>
              <a:t>Introduction To Hypervisor and Virtualization Research</a:t>
            </a:r>
          </a:p>
        </p:txBody>
      </p:sp>
      <p:sp>
        <p:nvSpPr>
          <p:cNvPr id="3" name="Subtitle 2">
            <a:extLst>
              <a:ext uri="{FF2B5EF4-FFF2-40B4-BE49-F238E27FC236}">
                <a16:creationId xmlns:a16="http://schemas.microsoft.com/office/drawing/2014/main" id="{64E44A94-1C39-0052-6C36-3F654982057E}"/>
              </a:ext>
            </a:extLst>
          </p:cNvPr>
          <p:cNvSpPr>
            <a:spLocks noGrp="1"/>
          </p:cNvSpPr>
          <p:nvPr>
            <p:ph type="subTitle" idx="1"/>
          </p:nvPr>
        </p:nvSpPr>
        <p:spPr>
          <a:xfrm>
            <a:off x="838199" y="4983276"/>
            <a:ext cx="10512552" cy="1126680"/>
          </a:xfrm>
        </p:spPr>
        <p:txBody>
          <a:bodyPr>
            <a:normAutofit/>
          </a:bodyPr>
          <a:lstStyle/>
          <a:p>
            <a:pPr algn="l"/>
            <a:r>
              <a:rPr lang="en-IN"/>
              <a:t>Vignesh.C</a:t>
            </a:r>
          </a:p>
        </p:txBody>
      </p:sp>
      <p:sp>
        <p:nvSpPr>
          <p:cNvPr id="4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55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36F1-303C-9FDC-898E-5571B3C856AE}"/>
              </a:ext>
            </a:extLst>
          </p:cNvPr>
          <p:cNvSpPr>
            <a:spLocks noGrp="1"/>
          </p:cNvSpPr>
          <p:nvPr>
            <p:ph type="title"/>
          </p:nvPr>
        </p:nvSpPr>
        <p:spPr/>
        <p:txBody>
          <a:bodyPr/>
          <a:lstStyle/>
          <a:p>
            <a:r>
              <a:rPr lang="en-IN" dirty="0"/>
              <a:t>Hyper V </a:t>
            </a:r>
            <a:r>
              <a:rPr lang="en-IN" dirty="0" err="1"/>
              <a:t>Hypercalls</a:t>
            </a:r>
            <a:r>
              <a:rPr lang="en-IN" dirty="0"/>
              <a:t>	</a:t>
            </a:r>
          </a:p>
        </p:txBody>
      </p:sp>
      <p:sp>
        <p:nvSpPr>
          <p:cNvPr id="3" name="Content Placeholder 2">
            <a:extLst>
              <a:ext uri="{FF2B5EF4-FFF2-40B4-BE49-F238E27FC236}">
                <a16:creationId xmlns:a16="http://schemas.microsoft.com/office/drawing/2014/main" id="{5BDFBC91-425F-2C20-C985-37AA6009DA0F}"/>
              </a:ext>
            </a:extLst>
          </p:cNvPr>
          <p:cNvSpPr>
            <a:spLocks noGrp="1"/>
          </p:cNvSpPr>
          <p:nvPr>
            <p:ph idx="1"/>
          </p:nvPr>
        </p:nvSpPr>
        <p:spPr/>
        <p:txBody>
          <a:bodyPr/>
          <a:lstStyle/>
          <a:p>
            <a:r>
              <a:rPr lang="en-IN" b="0" i="0" dirty="0">
                <a:solidFill>
                  <a:srgbClr val="111111"/>
                </a:solidFill>
                <a:effectLst/>
                <a:latin typeface="-apple-system"/>
              </a:rPr>
              <a:t>Hyper-V is a hypervisor-based virtualization technology that enables multiple operating systems to run on a single physical machine. </a:t>
            </a:r>
            <a:r>
              <a:rPr lang="en-IN" b="0" i="0" dirty="0" err="1">
                <a:solidFill>
                  <a:srgbClr val="111111"/>
                </a:solidFill>
                <a:effectLst/>
                <a:latin typeface="-apple-system"/>
              </a:rPr>
              <a:t>Hypercalls</a:t>
            </a:r>
            <a:r>
              <a:rPr lang="en-IN" b="0" i="0" dirty="0">
                <a:solidFill>
                  <a:srgbClr val="111111"/>
                </a:solidFill>
                <a:effectLst/>
                <a:latin typeface="-apple-system"/>
              </a:rPr>
              <a:t> are the mechanism used by the hypervisor to communicate with the guest operating system.</a:t>
            </a:r>
          </a:p>
          <a:p>
            <a:r>
              <a:rPr lang="en-IN" b="0" i="0" dirty="0">
                <a:solidFill>
                  <a:srgbClr val="111111"/>
                </a:solidFill>
                <a:effectLst/>
                <a:latin typeface="-apple-system"/>
              </a:rPr>
              <a:t> Each </a:t>
            </a:r>
            <a:r>
              <a:rPr lang="en-IN" b="0" i="0" dirty="0" err="1">
                <a:solidFill>
                  <a:srgbClr val="111111"/>
                </a:solidFill>
                <a:effectLst/>
                <a:latin typeface="-apple-system"/>
              </a:rPr>
              <a:t>hypercall</a:t>
            </a:r>
            <a:r>
              <a:rPr lang="en-IN" b="0" i="0" dirty="0">
                <a:solidFill>
                  <a:srgbClr val="111111"/>
                </a:solidFill>
                <a:effectLst/>
                <a:latin typeface="-apple-system"/>
              </a:rPr>
              <a:t> defines a set of input and/or output parameters, which are specified in terms of a memory-based data structure. There are two classes of </a:t>
            </a:r>
            <a:r>
              <a:rPr lang="en-IN" b="0" i="0" dirty="0" err="1">
                <a:solidFill>
                  <a:srgbClr val="111111"/>
                </a:solidFill>
                <a:effectLst/>
                <a:latin typeface="-apple-system"/>
              </a:rPr>
              <a:t>hypercalls</a:t>
            </a:r>
            <a:r>
              <a:rPr lang="en-IN" b="0" i="0" dirty="0">
                <a:solidFill>
                  <a:srgbClr val="111111"/>
                </a:solidFill>
                <a:effectLst/>
                <a:latin typeface="-apple-system"/>
              </a:rPr>
              <a:t>: simple and rep (short for “repeat”). A simple </a:t>
            </a:r>
            <a:r>
              <a:rPr lang="en-IN" b="0" i="0" dirty="0" err="1">
                <a:solidFill>
                  <a:srgbClr val="111111"/>
                </a:solidFill>
                <a:effectLst/>
                <a:latin typeface="-apple-system"/>
              </a:rPr>
              <a:t>hypercall</a:t>
            </a:r>
            <a:r>
              <a:rPr lang="en-IN" b="0" i="0" dirty="0">
                <a:solidFill>
                  <a:srgbClr val="111111"/>
                </a:solidFill>
                <a:effectLst/>
                <a:latin typeface="-apple-system"/>
              </a:rPr>
              <a:t> performs a single operation and has a fixed-size set of input and output parameters. A rep </a:t>
            </a:r>
            <a:r>
              <a:rPr lang="en-IN" b="0" i="0" dirty="0" err="1">
                <a:solidFill>
                  <a:srgbClr val="111111"/>
                </a:solidFill>
                <a:effectLst/>
                <a:latin typeface="-apple-system"/>
              </a:rPr>
              <a:t>hypercall</a:t>
            </a:r>
            <a:r>
              <a:rPr lang="en-IN" b="0" i="0" dirty="0">
                <a:solidFill>
                  <a:srgbClr val="111111"/>
                </a:solidFill>
                <a:effectLst/>
                <a:latin typeface="-apple-system"/>
              </a:rPr>
              <a:t> acts like a series of simple </a:t>
            </a:r>
            <a:r>
              <a:rPr lang="en-IN" b="0" i="0" dirty="0" err="1">
                <a:solidFill>
                  <a:srgbClr val="111111"/>
                </a:solidFill>
                <a:effectLst/>
                <a:latin typeface="-apple-system"/>
              </a:rPr>
              <a:t>hypercalls</a:t>
            </a:r>
            <a:endParaRPr lang="en-IN" dirty="0"/>
          </a:p>
        </p:txBody>
      </p:sp>
      <p:pic>
        <p:nvPicPr>
          <p:cNvPr id="5" name="Picture 4">
            <a:extLst>
              <a:ext uri="{FF2B5EF4-FFF2-40B4-BE49-F238E27FC236}">
                <a16:creationId xmlns:a16="http://schemas.microsoft.com/office/drawing/2014/main" id="{05CC9998-8B35-DCD9-C27E-8D516BE54F22}"/>
              </a:ext>
            </a:extLst>
          </p:cNvPr>
          <p:cNvPicPr>
            <a:picLocks noChangeAspect="1"/>
          </p:cNvPicPr>
          <p:nvPr/>
        </p:nvPicPr>
        <p:blipFill>
          <a:blip r:embed="rId2"/>
          <a:stretch>
            <a:fillRect/>
          </a:stretch>
        </p:blipFill>
        <p:spPr>
          <a:xfrm>
            <a:off x="333375" y="315058"/>
            <a:ext cx="11525250" cy="6210300"/>
          </a:xfrm>
          <a:prstGeom prst="rect">
            <a:avLst/>
          </a:prstGeom>
        </p:spPr>
      </p:pic>
    </p:spTree>
    <p:extLst>
      <p:ext uri="{BB962C8B-B14F-4D97-AF65-F5344CB8AC3E}">
        <p14:creationId xmlns:p14="http://schemas.microsoft.com/office/powerpoint/2010/main" val="14432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029BD-E81B-0E6D-7A6B-33EA537FA9D2}"/>
              </a:ext>
            </a:extLst>
          </p:cNvPr>
          <p:cNvSpPr>
            <a:spLocks noGrp="1"/>
          </p:cNvSpPr>
          <p:nvPr>
            <p:ph type="title"/>
          </p:nvPr>
        </p:nvSpPr>
        <p:spPr>
          <a:xfrm>
            <a:off x="841248" y="256032"/>
            <a:ext cx="10506456" cy="1014984"/>
          </a:xfrm>
        </p:spPr>
        <p:txBody>
          <a:bodyPr anchor="b">
            <a:normAutofit/>
          </a:bodyPr>
          <a:lstStyle/>
          <a:p>
            <a:r>
              <a:rPr lang="en-IN"/>
              <a:t>Types of Faults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F49F391-0607-1D63-A055-EFD0B552D67B}"/>
              </a:ext>
            </a:extLst>
          </p:cNvPr>
          <p:cNvGraphicFramePr>
            <a:graphicFrameLocks noGrp="1"/>
          </p:cNvGraphicFramePr>
          <p:nvPr>
            <p:ph idx="1"/>
            <p:extLst>
              <p:ext uri="{D42A27DB-BD31-4B8C-83A1-F6EECF244321}">
                <p14:modId xmlns:p14="http://schemas.microsoft.com/office/powerpoint/2010/main" val="98898189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187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7DC47D5-E0A7-9D71-B1BD-76EEDD424A51}"/>
              </a:ext>
            </a:extLst>
          </p:cNvPr>
          <p:cNvSpPr>
            <a:spLocks noGrp="1"/>
          </p:cNvSpPr>
          <p:nvPr>
            <p:ph type="title"/>
          </p:nvPr>
        </p:nvSpPr>
        <p:spPr>
          <a:xfrm>
            <a:off x="838200" y="365125"/>
            <a:ext cx="9842237" cy="1325563"/>
          </a:xfrm>
        </p:spPr>
        <p:txBody>
          <a:bodyPr>
            <a:normAutofit/>
          </a:bodyPr>
          <a:lstStyle/>
          <a:p>
            <a:r>
              <a:rPr lang="en-IN" sz="5600"/>
              <a:t>Instrumentation Simulation</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B8766218-E8C3-72AF-CF92-8726BE9FED86}"/>
              </a:ext>
            </a:extLst>
          </p:cNvPr>
          <p:cNvGraphicFramePr>
            <a:graphicFrameLocks noGrp="1"/>
          </p:cNvGraphicFramePr>
          <p:nvPr>
            <p:ph idx="1"/>
            <p:extLst>
              <p:ext uri="{D42A27DB-BD31-4B8C-83A1-F6EECF244321}">
                <p14:modId xmlns:p14="http://schemas.microsoft.com/office/powerpoint/2010/main" val="21055695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32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BD66827-EA89-C1BD-844B-98162EEB76DC}"/>
              </a:ext>
            </a:extLst>
          </p:cNvPr>
          <p:cNvSpPr>
            <a:spLocks noGrp="1"/>
          </p:cNvSpPr>
          <p:nvPr>
            <p:ph type="title"/>
          </p:nvPr>
        </p:nvSpPr>
        <p:spPr>
          <a:xfrm>
            <a:off x="1143000" y="990599"/>
            <a:ext cx="9906000" cy="685800"/>
          </a:xfrm>
        </p:spPr>
        <p:txBody>
          <a:bodyPr anchor="t">
            <a:normAutofit/>
          </a:bodyPr>
          <a:lstStyle/>
          <a:p>
            <a:r>
              <a:rPr lang="en-IN" sz="4000"/>
              <a:t>Intercept in Hyper V</a:t>
            </a:r>
          </a:p>
        </p:txBody>
      </p:sp>
      <p:graphicFrame>
        <p:nvGraphicFramePr>
          <p:cNvPr id="5" name="Content Placeholder 2">
            <a:extLst>
              <a:ext uri="{FF2B5EF4-FFF2-40B4-BE49-F238E27FC236}">
                <a16:creationId xmlns:a16="http://schemas.microsoft.com/office/drawing/2014/main" id="{9315841B-265E-311A-5587-5079441F6A2E}"/>
              </a:ext>
            </a:extLst>
          </p:cNvPr>
          <p:cNvGraphicFramePr>
            <a:graphicFrameLocks noGrp="1"/>
          </p:cNvGraphicFramePr>
          <p:nvPr>
            <p:ph idx="1"/>
            <p:extLst>
              <p:ext uri="{D42A27DB-BD31-4B8C-83A1-F6EECF244321}">
                <p14:modId xmlns:p14="http://schemas.microsoft.com/office/powerpoint/2010/main" val="4135097542"/>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89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5021053-F929-9A5F-524B-7E5BB99822AE}"/>
              </a:ext>
            </a:extLst>
          </p:cNvPr>
          <p:cNvSpPr>
            <a:spLocks noGrp="1"/>
          </p:cNvSpPr>
          <p:nvPr>
            <p:ph type="title"/>
          </p:nvPr>
        </p:nvSpPr>
        <p:spPr>
          <a:xfrm>
            <a:off x="1143000" y="990599"/>
            <a:ext cx="9906000" cy="685800"/>
          </a:xfrm>
        </p:spPr>
        <p:txBody>
          <a:bodyPr anchor="t">
            <a:normAutofit/>
          </a:bodyPr>
          <a:lstStyle/>
          <a:p>
            <a:r>
              <a:rPr lang="en-IN" sz="4000"/>
              <a:t>What I need to learn to kick start hyperv</a:t>
            </a:r>
          </a:p>
        </p:txBody>
      </p:sp>
      <p:graphicFrame>
        <p:nvGraphicFramePr>
          <p:cNvPr id="5" name="Content Placeholder 2">
            <a:extLst>
              <a:ext uri="{FF2B5EF4-FFF2-40B4-BE49-F238E27FC236}">
                <a16:creationId xmlns:a16="http://schemas.microsoft.com/office/drawing/2014/main" id="{E03D0E40-94BA-F5B6-DDD4-2DEF245452F1}"/>
              </a:ext>
            </a:extLst>
          </p:cNvPr>
          <p:cNvGraphicFramePr>
            <a:graphicFrameLocks noGrp="1"/>
          </p:cNvGraphicFramePr>
          <p:nvPr>
            <p:ph idx="1"/>
            <p:extLst>
              <p:ext uri="{D42A27DB-BD31-4B8C-83A1-F6EECF244321}">
                <p14:modId xmlns:p14="http://schemas.microsoft.com/office/powerpoint/2010/main" val="285740435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09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B490EC-67ED-A80C-35A3-79FABFF344BA}"/>
              </a:ext>
            </a:extLst>
          </p:cNvPr>
          <p:cNvSpPr>
            <a:spLocks noGrp="1"/>
          </p:cNvSpPr>
          <p:nvPr>
            <p:ph idx="1"/>
          </p:nvPr>
        </p:nvSpPr>
        <p:spPr>
          <a:xfrm>
            <a:off x="838200" y="1825625"/>
            <a:ext cx="5393361" cy="4351338"/>
          </a:xfrm>
        </p:spPr>
        <p:txBody>
          <a:bodyPr>
            <a:normAutofit/>
          </a:bodyPr>
          <a:lstStyle/>
          <a:p>
            <a:pPr marL="0" indent="0">
              <a:buNone/>
            </a:pPr>
            <a:r>
              <a:rPr lang="en-IN"/>
              <a:t>THANK YOU</a:t>
            </a:r>
            <a:endParaRPr lang="en-IN"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Accept">
            <a:extLst>
              <a:ext uri="{FF2B5EF4-FFF2-40B4-BE49-F238E27FC236}">
                <a16:creationId xmlns:a16="http://schemas.microsoft.com/office/drawing/2014/main" id="{3EA8F854-13D1-58D5-2FB0-0227733411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13039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8C80B-0C7F-65E1-4749-4B36937109ED}"/>
              </a:ext>
            </a:extLst>
          </p:cNvPr>
          <p:cNvSpPr>
            <a:spLocks noGrp="1"/>
          </p:cNvSpPr>
          <p:nvPr>
            <p:ph type="title"/>
          </p:nvPr>
        </p:nvSpPr>
        <p:spPr>
          <a:xfrm>
            <a:off x="838200" y="365125"/>
            <a:ext cx="10515600" cy="1325563"/>
          </a:xfrm>
        </p:spPr>
        <p:txBody>
          <a:bodyPr>
            <a:normAutofit/>
          </a:bodyPr>
          <a:lstStyle/>
          <a:p>
            <a:r>
              <a:rPr lang="en-IN" sz="5400"/>
              <a:t>AGENDA</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24D8F28E-A82B-F5DB-17D6-CD17B7385074}"/>
              </a:ext>
            </a:extLst>
          </p:cNvPr>
          <p:cNvSpPr>
            <a:spLocks noGrp="1"/>
          </p:cNvSpPr>
          <p:nvPr>
            <p:ph idx="1"/>
          </p:nvPr>
        </p:nvSpPr>
        <p:spPr>
          <a:xfrm>
            <a:off x="838200" y="1929384"/>
            <a:ext cx="10515600" cy="4251960"/>
          </a:xfrm>
        </p:spPr>
        <p:txBody>
          <a:bodyPr>
            <a:normAutofit/>
          </a:bodyPr>
          <a:lstStyle/>
          <a:p>
            <a:r>
              <a:rPr lang="en-IN" sz="2200"/>
              <a:t>About Me</a:t>
            </a:r>
          </a:p>
          <a:p>
            <a:r>
              <a:rPr lang="en-IN" sz="2200"/>
              <a:t>Introduction To Virtualization</a:t>
            </a:r>
          </a:p>
          <a:p>
            <a:r>
              <a:rPr lang="en-IN" sz="2200"/>
              <a:t>Introduction To hyper-V</a:t>
            </a:r>
          </a:p>
          <a:p>
            <a:r>
              <a:rPr lang="en-IN" sz="2200"/>
              <a:t>Virtualization History</a:t>
            </a:r>
          </a:p>
          <a:p>
            <a:r>
              <a:rPr lang="en-IN" sz="2200"/>
              <a:t>Intel Vt-x At a glance</a:t>
            </a:r>
          </a:p>
          <a:p>
            <a:r>
              <a:rPr lang="en-IN" sz="2200"/>
              <a:t>Architectural Breakdown + Attack Surface</a:t>
            </a:r>
          </a:p>
          <a:p>
            <a:r>
              <a:rPr lang="en-IN" sz="2200"/>
              <a:t>Virtualization Vulnerablity Research</a:t>
            </a:r>
          </a:p>
          <a:p>
            <a:r>
              <a:rPr lang="en-IN" sz="2200"/>
              <a:t>Fuzzing Hypervisor</a:t>
            </a:r>
          </a:p>
          <a:p>
            <a:pPr marL="0" indent="0">
              <a:buNone/>
            </a:pPr>
            <a:endParaRPr lang="en-IN" sz="2200"/>
          </a:p>
        </p:txBody>
      </p:sp>
    </p:spTree>
    <p:extLst>
      <p:ext uri="{BB962C8B-B14F-4D97-AF65-F5344CB8AC3E}">
        <p14:creationId xmlns:p14="http://schemas.microsoft.com/office/powerpoint/2010/main" val="118131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7F567-296D-7642-1E78-C46519168E24}"/>
              </a:ext>
            </a:extLst>
          </p:cNvPr>
          <p:cNvSpPr>
            <a:spLocks noGrp="1"/>
          </p:cNvSpPr>
          <p:nvPr>
            <p:ph type="title"/>
          </p:nvPr>
        </p:nvSpPr>
        <p:spPr>
          <a:xfrm>
            <a:off x="686834" y="1153572"/>
            <a:ext cx="3200400" cy="4461163"/>
          </a:xfrm>
        </p:spPr>
        <p:txBody>
          <a:bodyPr>
            <a:normAutofit/>
          </a:bodyPr>
          <a:lstStyle/>
          <a:p>
            <a:r>
              <a:rPr lang="en-IN">
                <a:solidFill>
                  <a:srgbClr val="FFFFFF"/>
                </a:solidFill>
              </a:rPr>
              <a:t>ABOUT ME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074F20BA-99BF-4CE6-D092-0AF34D4DF718}"/>
              </a:ext>
            </a:extLst>
          </p:cNvPr>
          <p:cNvSpPr>
            <a:spLocks noGrp="1"/>
          </p:cNvSpPr>
          <p:nvPr>
            <p:ph idx="1"/>
          </p:nvPr>
        </p:nvSpPr>
        <p:spPr>
          <a:xfrm>
            <a:off x="4447308" y="591344"/>
            <a:ext cx="6906491" cy="5585619"/>
          </a:xfrm>
        </p:spPr>
        <p:txBody>
          <a:bodyPr anchor="ctr">
            <a:normAutofit/>
          </a:bodyPr>
          <a:lstStyle/>
          <a:p>
            <a:r>
              <a:rPr lang="en-IN"/>
              <a:t>Speaker for </a:t>
            </a:r>
            <a:r>
              <a:rPr lang="en-IN" err="1"/>
              <a:t>threatcon,balccon</a:t>
            </a:r>
            <a:r>
              <a:rPr lang="en-IN"/>
              <a:t> and 0xcon</a:t>
            </a:r>
          </a:p>
          <a:p>
            <a:r>
              <a:rPr lang="en-IN" err="1"/>
              <a:t>Hackthebox</a:t>
            </a:r>
            <a:r>
              <a:rPr lang="en-IN"/>
              <a:t> global top 10</a:t>
            </a:r>
          </a:p>
          <a:p>
            <a:r>
              <a:rPr lang="en-IN" err="1"/>
              <a:t>Redteamer</a:t>
            </a:r>
            <a:r>
              <a:rPr lang="en-IN"/>
              <a:t> and security Researcher</a:t>
            </a:r>
          </a:p>
          <a:p>
            <a:pPr marL="0" indent="0">
              <a:buNone/>
            </a:pPr>
            <a:endParaRPr lang="en-IN"/>
          </a:p>
        </p:txBody>
      </p:sp>
    </p:spTree>
    <p:extLst>
      <p:ext uri="{BB962C8B-B14F-4D97-AF65-F5344CB8AC3E}">
        <p14:creationId xmlns:p14="http://schemas.microsoft.com/office/powerpoint/2010/main" val="47555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1053-F929-9A5F-524B-7E5BB99822AE}"/>
              </a:ext>
            </a:extLst>
          </p:cNvPr>
          <p:cNvSpPr>
            <a:spLocks noGrp="1"/>
          </p:cNvSpPr>
          <p:nvPr>
            <p:ph type="title"/>
          </p:nvPr>
        </p:nvSpPr>
        <p:spPr/>
        <p:txBody>
          <a:bodyPr/>
          <a:lstStyle/>
          <a:p>
            <a:r>
              <a:rPr lang="en-IN" dirty="0"/>
              <a:t>What I need to learn to kick start </a:t>
            </a:r>
            <a:r>
              <a:rPr lang="en-IN" dirty="0" err="1"/>
              <a:t>hyperv</a:t>
            </a:r>
            <a:endParaRPr lang="en-IN" dirty="0"/>
          </a:p>
        </p:txBody>
      </p:sp>
      <p:sp>
        <p:nvSpPr>
          <p:cNvPr id="3" name="Content Placeholder 2">
            <a:extLst>
              <a:ext uri="{FF2B5EF4-FFF2-40B4-BE49-F238E27FC236}">
                <a16:creationId xmlns:a16="http://schemas.microsoft.com/office/drawing/2014/main" id="{5F08FA7E-7619-2837-A5A0-C44E386B4674}"/>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IN" b="0" i="0" dirty="0">
                <a:solidFill>
                  <a:srgbClr val="373737"/>
                </a:solidFill>
                <a:effectLst/>
                <a:latin typeface="Myriad Pro"/>
              </a:rPr>
              <a:t>Strong experience in C (or C++) programming.</a:t>
            </a:r>
          </a:p>
          <a:p>
            <a:pPr algn="l" fontAlgn="base">
              <a:buFont typeface="Arial" panose="020B0604020202020204" pitchFamily="34" charset="0"/>
              <a:buChar char="•"/>
            </a:pPr>
            <a:r>
              <a:rPr lang="en-IN" b="0" i="0" dirty="0">
                <a:solidFill>
                  <a:srgbClr val="373737"/>
                </a:solidFill>
                <a:effectLst/>
                <a:latin typeface="Myriad Pro"/>
              </a:rPr>
              <a:t>Familiarity with the x86_64 architecture, such as privilege levels, interrupts, page tables, and system registers.</a:t>
            </a:r>
          </a:p>
          <a:p>
            <a:pPr algn="l" fontAlgn="base">
              <a:buFont typeface="Arial" panose="020B0604020202020204" pitchFamily="34" charset="0"/>
              <a:buChar char="•"/>
            </a:pPr>
            <a:r>
              <a:rPr lang="en-IN" b="0" i="0" dirty="0">
                <a:solidFill>
                  <a:srgbClr val="373737"/>
                </a:solidFill>
                <a:effectLst/>
                <a:latin typeface="Myriad Pro"/>
              </a:rPr>
              <a:t>System programming experience, such as kernel-module development, is a plus but not a requirement</a:t>
            </a:r>
          </a:p>
          <a:p>
            <a:pPr algn="l" fontAlgn="base">
              <a:buFont typeface="Arial" panose="020B0604020202020204" pitchFamily="34" charset="0"/>
              <a:buChar char="•"/>
            </a:pPr>
            <a:r>
              <a:rPr lang="en-IN" b="0" i="0" dirty="0">
                <a:solidFill>
                  <a:srgbClr val="373737"/>
                </a:solidFill>
                <a:effectLst/>
                <a:latin typeface="Myriad Pro"/>
              </a:rPr>
              <a:t>Key concepts of VT-x and programming interfaces</a:t>
            </a:r>
          </a:p>
          <a:p>
            <a:pPr algn="l" fontAlgn="base">
              <a:buFont typeface="Arial" panose="020B0604020202020204" pitchFamily="34" charset="0"/>
              <a:buChar char="•"/>
            </a:pPr>
            <a:r>
              <a:rPr lang="en-IN" b="0" i="0" dirty="0">
                <a:solidFill>
                  <a:srgbClr val="373737"/>
                </a:solidFill>
                <a:effectLst/>
                <a:latin typeface="Myriad Pro"/>
              </a:rPr>
              <a:t>Various applications of hypervisors in the real world and how they are implemented, examples include:</a:t>
            </a:r>
          </a:p>
          <a:p>
            <a:pPr marL="742950" lvl="1" indent="-285750" algn="l" fontAlgn="base">
              <a:buFont typeface="Arial" panose="020B0604020202020204" pitchFamily="34" charset="0"/>
              <a:buChar char="•"/>
            </a:pPr>
            <a:r>
              <a:rPr lang="en-IN" b="0" i="0" dirty="0">
                <a:solidFill>
                  <a:srgbClr val="373737"/>
                </a:solidFill>
                <a:effectLst/>
                <a:latin typeface="Myriad Pro"/>
              </a:rPr>
              <a:t>System hardening, such as HVCI and KDP on Windows</a:t>
            </a:r>
          </a:p>
          <a:p>
            <a:pPr marL="742950" lvl="1" indent="-285750" algn="l" fontAlgn="base">
              <a:buFont typeface="Arial" panose="020B0604020202020204" pitchFamily="34" charset="0"/>
              <a:buChar char="•"/>
            </a:pPr>
            <a:r>
              <a:rPr lang="en-IN" b="0" i="0" dirty="0">
                <a:solidFill>
                  <a:srgbClr val="373737"/>
                </a:solidFill>
                <a:effectLst/>
                <a:latin typeface="Myriad Pro"/>
              </a:rPr>
              <a:t>System-level fuzzing, such as What The Fuzz</a:t>
            </a:r>
          </a:p>
          <a:p>
            <a:pPr marL="742950" lvl="1" indent="-285750" algn="l" fontAlgn="base">
              <a:buFont typeface="Arial" panose="020B0604020202020204" pitchFamily="34" charset="0"/>
              <a:buChar char="•"/>
            </a:pPr>
            <a:r>
              <a:rPr lang="en-IN" b="0" i="0" dirty="0">
                <a:solidFill>
                  <a:srgbClr val="373737"/>
                </a:solidFill>
                <a:effectLst/>
                <a:latin typeface="Myriad Pro"/>
              </a:rPr>
              <a:t>System-level inspection and rootkit, such as antivirus-hypervisors</a:t>
            </a:r>
          </a:p>
          <a:p>
            <a:pPr algn="l" fontAlgn="base">
              <a:buFont typeface="Arial" panose="020B0604020202020204" pitchFamily="34" charset="0"/>
              <a:buChar char="•"/>
            </a:pPr>
            <a:r>
              <a:rPr lang="en-IN" b="0" i="0" dirty="0">
                <a:solidFill>
                  <a:srgbClr val="373737"/>
                </a:solidFill>
                <a:effectLst/>
                <a:latin typeface="Myriad Pro"/>
              </a:rPr>
              <a:t>Early OS boot activities and handling of them as a hypervisor</a:t>
            </a:r>
          </a:p>
          <a:p>
            <a:pPr algn="l" fontAlgn="base">
              <a:buFont typeface="Arial" panose="020B0604020202020204" pitchFamily="34" charset="0"/>
              <a:buChar char="•"/>
            </a:pPr>
            <a:r>
              <a:rPr lang="en-IN" b="0" i="0" dirty="0">
                <a:solidFill>
                  <a:srgbClr val="373737"/>
                </a:solidFill>
                <a:effectLst/>
                <a:latin typeface="Myriad Pro"/>
              </a:rPr>
              <a:t>Subtle yet complex concepts such as control register access, memory types, caches invalidation, and emulation of those</a:t>
            </a:r>
            <a:br>
              <a:rPr lang="en-IN" dirty="0"/>
            </a:br>
            <a:endParaRPr lang="en-IN" dirty="0"/>
          </a:p>
        </p:txBody>
      </p:sp>
    </p:spTree>
    <p:extLst>
      <p:ext uri="{BB962C8B-B14F-4D97-AF65-F5344CB8AC3E}">
        <p14:creationId xmlns:p14="http://schemas.microsoft.com/office/powerpoint/2010/main" val="2231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F336D-7FE7-8E62-F9AD-56A96F5EAF60}"/>
              </a:ext>
            </a:extLst>
          </p:cNvPr>
          <p:cNvSpPr>
            <a:spLocks noGrp="1"/>
          </p:cNvSpPr>
          <p:nvPr>
            <p:ph type="title"/>
          </p:nvPr>
        </p:nvSpPr>
        <p:spPr>
          <a:xfrm>
            <a:off x="1245072" y="1289765"/>
            <a:ext cx="3651101" cy="4270963"/>
          </a:xfrm>
        </p:spPr>
        <p:txBody>
          <a:bodyPr anchor="ctr">
            <a:normAutofit/>
          </a:bodyPr>
          <a:lstStyle/>
          <a:p>
            <a:pPr algn="ctr"/>
            <a:r>
              <a:rPr lang="en-IN" sz="4800">
                <a:solidFill>
                  <a:srgbClr val="FFFFFF"/>
                </a:solidFill>
              </a:rPr>
              <a:t>Introduction To Virtualization</a:t>
            </a:r>
          </a:p>
        </p:txBody>
      </p: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026FEFF-8A0F-FC46-7B22-2B06A182C038}"/>
              </a:ext>
            </a:extLst>
          </p:cNvPr>
          <p:cNvSpPr>
            <a:spLocks noGrp="1"/>
          </p:cNvSpPr>
          <p:nvPr>
            <p:ph idx="1"/>
          </p:nvPr>
        </p:nvSpPr>
        <p:spPr>
          <a:xfrm>
            <a:off x="6297233" y="518400"/>
            <a:ext cx="4771607" cy="5837949"/>
          </a:xfrm>
        </p:spPr>
        <p:txBody>
          <a:bodyPr anchor="ctr">
            <a:normAutofit/>
          </a:bodyPr>
          <a:lstStyle/>
          <a:p>
            <a:r>
              <a:rPr lang="en-IN" sz="2000" b="0" i="0">
                <a:solidFill>
                  <a:schemeClr val="tx1">
                    <a:alpha val="80000"/>
                  </a:schemeClr>
                </a:solidFill>
                <a:effectLst/>
                <a:latin typeface="-apple-system"/>
              </a:rPr>
              <a:t>Virtualization is the technique of making one thing look like many things, or many things look like one thing. It’s like magic, but with computers. For instance, you can use virtualization to run multiple operating systems on one machine, or to make one machine act like a whole network. </a:t>
            </a:r>
          </a:p>
          <a:p>
            <a:endParaRPr lang="en-IN" sz="2000">
              <a:solidFill>
                <a:schemeClr val="tx1">
                  <a:alpha val="80000"/>
                </a:schemeClr>
              </a:solidFill>
            </a:endParaRPr>
          </a:p>
        </p:txBody>
      </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18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A39D1-49B3-54DE-0A3E-2EBD8750EA4F}"/>
              </a:ext>
            </a:extLst>
          </p:cNvPr>
          <p:cNvSpPr>
            <a:spLocks noGrp="1"/>
          </p:cNvSpPr>
          <p:nvPr>
            <p:ph type="title"/>
          </p:nvPr>
        </p:nvSpPr>
        <p:spPr>
          <a:xfrm>
            <a:off x="841248" y="256032"/>
            <a:ext cx="10506456" cy="1014984"/>
          </a:xfrm>
        </p:spPr>
        <p:txBody>
          <a:bodyPr anchor="b">
            <a:normAutofit/>
          </a:bodyPr>
          <a:lstStyle/>
          <a:p>
            <a:r>
              <a:rPr lang="en-IN" dirty="0"/>
              <a:t>Why Virtualization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76A6A8E-1D4D-59CC-F123-57A6218CEA40}"/>
              </a:ext>
            </a:extLst>
          </p:cNvPr>
          <p:cNvGraphicFramePr>
            <a:graphicFrameLocks noGrp="1"/>
          </p:cNvGraphicFramePr>
          <p:nvPr>
            <p:ph idx="1"/>
            <p:extLst>
              <p:ext uri="{D42A27DB-BD31-4B8C-83A1-F6EECF244321}">
                <p14:modId xmlns:p14="http://schemas.microsoft.com/office/powerpoint/2010/main" val="274836179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90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0ACCB3-6946-8650-BF9B-E7098CB13C7B}"/>
              </a:ext>
            </a:extLst>
          </p:cNvPr>
          <p:cNvPicPr>
            <a:picLocks noGrp="1" noChangeAspect="1"/>
          </p:cNvPicPr>
          <p:nvPr>
            <p:ph idx="1"/>
          </p:nvPr>
        </p:nvPicPr>
        <p:blipFill>
          <a:blip r:embed="rId2"/>
          <a:stretch>
            <a:fillRect/>
          </a:stretch>
        </p:blipFill>
        <p:spPr>
          <a:xfrm>
            <a:off x="0" y="0"/>
            <a:ext cx="12155708" cy="6858000"/>
          </a:xfrm>
        </p:spPr>
      </p:pic>
      <p:pic>
        <p:nvPicPr>
          <p:cNvPr id="9" name="Picture 8">
            <a:extLst>
              <a:ext uri="{FF2B5EF4-FFF2-40B4-BE49-F238E27FC236}">
                <a16:creationId xmlns:a16="http://schemas.microsoft.com/office/drawing/2014/main" id="{4F72A3D7-B79F-058E-E494-D3CFD750A7AD}"/>
              </a:ext>
            </a:extLst>
          </p:cNvPr>
          <p:cNvPicPr>
            <a:picLocks noChangeAspect="1"/>
          </p:cNvPicPr>
          <p:nvPr/>
        </p:nvPicPr>
        <p:blipFill>
          <a:blip r:embed="rId3"/>
          <a:stretch>
            <a:fillRect/>
          </a:stretch>
        </p:blipFill>
        <p:spPr>
          <a:xfrm>
            <a:off x="257689" y="0"/>
            <a:ext cx="11676622" cy="6858000"/>
          </a:xfrm>
          <a:prstGeom prst="rect">
            <a:avLst/>
          </a:prstGeom>
        </p:spPr>
      </p:pic>
      <p:pic>
        <p:nvPicPr>
          <p:cNvPr id="11" name="Picture 10">
            <a:extLst>
              <a:ext uri="{FF2B5EF4-FFF2-40B4-BE49-F238E27FC236}">
                <a16:creationId xmlns:a16="http://schemas.microsoft.com/office/drawing/2014/main" id="{EB007F24-CF41-D856-ADF1-7D9686C83976}"/>
              </a:ext>
            </a:extLst>
          </p:cNvPr>
          <p:cNvPicPr>
            <a:picLocks noChangeAspect="1"/>
          </p:cNvPicPr>
          <p:nvPr/>
        </p:nvPicPr>
        <p:blipFill>
          <a:blip r:embed="rId4"/>
          <a:stretch>
            <a:fillRect/>
          </a:stretch>
        </p:blipFill>
        <p:spPr>
          <a:xfrm>
            <a:off x="114300" y="366712"/>
            <a:ext cx="11963400" cy="6124575"/>
          </a:xfrm>
          <a:prstGeom prst="rect">
            <a:avLst/>
          </a:prstGeom>
        </p:spPr>
      </p:pic>
    </p:spTree>
    <p:extLst>
      <p:ext uri="{BB962C8B-B14F-4D97-AF65-F5344CB8AC3E}">
        <p14:creationId xmlns:p14="http://schemas.microsoft.com/office/powerpoint/2010/main" val="420564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478A3-86FA-FFB8-CC15-C67F6929640D}"/>
              </a:ext>
            </a:extLst>
          </p:cNvPr>
          <p:cNvSpPr>
            <a:spLocks noGrp="1"/>
          </p:cNvSpPr>
          <p:nvPr>
            <p:ph type="title"/>
          </p:nvPr>
        </p:nvSpPr>
        <p:spPr>
          <a:xfrm>
            <a:off x="686834" y="1153572"/>
            <a:ext cx="3200400" cy="4461163"/>
          </a:xfrm>
        </p:spPr>
        <p:txBody>
          <a:bodyPr>
            <a:normAutofit/>
          </a:bodyPr>
          <a:lstStyle/>
          <a:p>
            <a:r>
              <a:rPr lang="en-IN">
                <a:solidFill>
                  <a:srgbClr val="FFFFFF"/>
                </a:solidFill>
              </a:rPr>
              <a:t>Attack Surface Techniques </a:t>
            </a:r>
          </a:p>
        </p:txBody>
      </p:sp>
      <p:sp>
        <p:nvSpPr>
          <p:cNvPr id="4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5A7F78B-2113-6EFE-B92C-0A2ADDE0E5D6}"/>
              </a:ext>
            </a:extLst>
          </p:cNvPr>
          <p:cNvSpPr>
            <a:spLocks noGrp="1"/>
          </p:cNvSpPr>
          <p:nvPr>
            <p:ph idx="1"/>
          </p:nvPr>
        </p:nvSpPr>
        <p:spPr>
          <a:xfrm>
            <a:off x="4447308" y="591344"/>
            <a:ext cx="6906491" cy="5585619"/>
          </a:xfrm>
        </p:spPr>
        <p:txBody>
          <a:bodyPr anchor="ctr">
            <a:normAutofit/>
          </a:bodyPr>
          <a:lstStyle/>
          <a:p>
            <a:pPr marL="0" indent="0">
              <a:buNone/>
            </a:pPr>
            <a:r>
              <a:rPr lang="en-IN" b="0" i="0">
                <a:effectLst/>
                <a:latin typeface="Segoe UI" panose="020B0502040204020203" pitchFamily="34" charset="0"/>
              </a:rPr>
              <a:t>There are many interfaces to access the hypervisor from the root partition:</a:t>
            </a:r>
          </a:p>
          <a:p>
            <a:pPr>
              <a:buFont typeface="Arial" panose="020B0604020202020204" pitchFamily="34" charset="0"/>
              <a:buChar char="•"/>
            </a:pPr>
            <a:r>
              <a:rPr lang="en-IN" b="0" i="0" err="1">
                <a:effectLst/>
                <a:latin typeface="Segoe UI" panose="020B0502040204020203" pitchFamily="34" charset="0"/>
              </a:rPr>
              <a:t>Hypercalls</a:t>
            </a:r>
            <a:r>
              <a:rPr lang="en-IN" b="0" i="0">
                <a:effectLst/>
                <a:latin typeface="Segoe UI" panose="020B0502040204020203" pitchFamily="34" charset="0"/>
              </a:rPr>
              <a:t> handlers</a:t>
            </a:r>
          </a:p>
          <a:p>
            <a:pPr>
              <a:buFont typeface="Arial" panose="020B0604020202020204" pitchFamily="34" charset="0"/>
              <a:buChar char="•"/>
            </a:pPr>
            <a:r>
              <a:rPr lang="en-IN" b="0" i="0">
                <a:effectLst/>
                <a:latin typeface="Segoe UI" panose="020B0502040204020203" pitchFamily="34" charset="0"/>
              </a:rPr>
              <a:t>Faults (triple fault, EPT page faults, etc.)</a:t>
            </a:r>
          </a:p>
          <a:p>
            <a:pPr>
              <a:buFont typeface="Arial" panose="020B0604020202020204" pitchFamily="34" charset="0"/>
              <a:buChar char="•"/>
            </a:pPr>
            <a:r>
              <a:rPr lang="en-IN" b="0" i="0">
                <a:effectLst/>
                <a:latin typeface="Segoe UI" panose="020B0502040204020203" pitchFamily="34" charset="0"/>
              </a:rPr>
              <a:t>Instruction Emulation</a:t>
            </a:r>
          </a:p>
          <a:p>
            <a:pPr>
              <a:buFont typeface="Arial" panose="020B0604020202020204" pitchFamily="34" charset="0"/>
              <a:buChar char="•"/>
            </a:pPr>
            <a:r>
              <a:rPr lang="en-IN" b="0" i="0">
                <a:effectLst/>
                <a:latin typeface="Segoe UI" panose="020B0502040204020203" pitchFamily="34" charset="0"/>
              </a:rPr>
              <a:t>Intercepts</a:t>
            </a:r>
          </a:p>
          <a:p>
            <a:pPr>
              <a:buFont typeface="Arial" panose="020B0604020202020204" pitchFamily="34" charset="0"/>
              <a:buChar char="•"/>
            </a:pPr>
            <a:r>
              <a:rPr lang="en-IN" b="0" i="0">
                <a:effectLst/>
                <a:latin typeface="Segoe UI" panose="020B0502040204020203" pitchFamily="34" charset="0"/>
              </a:rPr>
              <a:t>Register Access (control registers, MSRs)</a:t>
            </a:r>
          </a:p>
          <a:p>
            <a:endParaRPr lang="en-IN" dirty="0"/>
          </a:p>
        </p:txBody>
      </p:sp>
    </p:spTree>
    <p:extLst>
      <p:ext uri="{BB962C8B-B14F-4D97-AF65-F5344CB8AC3E}">
        <p14:creationId xmlns:p14="http://schemas.microsoft.com/office/powerpoint/2010/main" val="161721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AA865E7-2DB0-8548-403E-D743A7993351}"/>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6200" kern="1200">
                <a:solidFill>
                  <a:srgbClr val="FFFFFF"/>
                </a:solidFill>
                <a:latin typeface="+mj-lt"/>
                <a:ea typeface="+mj-ea"/>
                <a:cs typeface="+mj-cs"/>
              </a:rPr>
              <a:t>Hyper V High level architecture</a:t>
            </a:r>
          </a:p>
        </p:txBody>
      </p:sp>
      <p:pic>
        <p:nvPicPr>
          <p:cNvPr id="1026" name="Picture 2" descr="Hyper-v Architecture">
            <a:extLst>
              <a:ext uri="{FF2B5EF4-FFF2-40B4-BE49-F238E27FC236}">
                <a16:creationId xmlns:a16="http://schemas.microsoft.com/office/drawing/2014/main" id="{1031F429-17A6-B727-23AD-3AA5E8021B78}"/>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5457027" y="1855765"/>
            <a:ext cx="6194967" cy="3871853"/>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Group 1052">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05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05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05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058" name="Straight Connector 105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12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bb759f6-5337-4dc5-b19b-e74b6da11f8f}" enabled="1" method="Standard" siteId="{41ff26dc-250f-4b13-8981-739be8610c21}" contentBits="2" removed="0"/>
</clbl:labelList>
</file>

<file path=docProps/app.xml><?xml version="1.0" encoding="utf-8"?>
<Properties xmlns="http://schemas.openxmlformats.org/officeDocument/2006/extended-properties" xmlns:vt="http://schemas.openxmlformats.org/officeDocument/2006/docPropsVTypes">
  <TotalTime>57</TotalTime>
  <Words>1073</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Myriad Pro</vt:lpstr>
      <vt:lpstr>Segoe UI</vt:lpstr>
      <vt:lpstr>Office Theme</vt:lpstr>
      <vt:lpstr>Introduction To Hypervisor and Virtualization Research</vt:lpstr>
      <vt:lpstr>AGENDA</vt:lpstr>
      <vt:lpstr>ABOUT ME</vt:lpstr>
      <vt:lpstr>What I need to learn to kick start hyperv</vt:lpstr>
      <vt:lpstr>Introduction To Virtualization</vt:lpstr>
      <vt:lpstr>Why Virtualization</vt:lpstr>
      <vt:lpstr>PowerPoint Presentation</vt:lpstr>
      <vt:lpstr>Attack Surface Techniques </vt:lpstr>
      <vt:lpstr>Hyper V High level architecture</vt:lpstr>
      <vt:lpstr>Hyper V Hypercalls </vt:lpstr>
      <vt:lpstr>Types of Faults</vt:lpstr>
      <vt:lpstr>Instrumentation Simulation</vt:lpstr>
      <vt:lpstr>Intercept in Hyper V</vt:lpstr>
      <vt:lpstr>What I need to learn to kick start hyperv</vt:lpstr>
      <vt:lpstr>PowerPoint Presentation</vt:lpstr>
    </vt:vector>
  </TitlesOfParts>
  <Company>Schlumberger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Hypervisor and Virtualization Research</dc:title>
  <dc:creator>Vignesh Chandrasekaran</dc:creator>
  <cp:lastModifiedBy>Vignesh Chandrasekaran</cp:lastModifiedBy>
  <cp:revision>2</cp:revision>
  <dcterms:created xsi:type="dcterms:W3CDTF">2024-01-06T03:26:35Z</dcterms:created>
  <dcterms:modified xsi:type="dcterms:W3CDTF">2024-01-06T04:47:22Z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SLB-Private</vt:lpwstr>
  </property>
</Properties>
</file>