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8" r:id="rId2"/>
    <p:sldId id="257" r:id="rId3"/>
    <p:sldId id="376" r:id="rId4"/>
    <p:sldId id="375" r:id="rId5"/>
    <p:sldId id="389" r:id="rId6"/>
    <p:sldId id="383" r:id="rId7"/>
    <p:sldId id="385" r:id="rId8"/>
    <p:sldId id="390" r:id="rId9"/>
    <p:sldId id="260" r:id="rId10"/>
    <p:sldId id="387" r:id="rId11"/>
    <p:sldId id="386" r:id="rId12"/>
    <p:sldId id="353" r:id="rId13"/>
    <p:sldId id="363" r:id="rId14"/>
    <p:sldId id="355" r:id="rId15"/>
    <p:sldId id="357" r:id="rId16"/>
    <p:sldId id="358" r:id="rId17"/>
    <p:sldId id="359" r:id="rId18"/>
    <p:sldId id="360" r:id="rId19"/>
    <p:sldId id="361" r:id="rId20"/>
    <p:sldId id="362" r:id="rId21"/>
    <p:sldId id="356" r:id="rId22"/>
    <p:sldId id="392" r:id="rId23"/>
    <p:sldId id="393" r:id="rId24"/>
    <p:sldId id="391" r:id="rId25"/>
    <p:sldId id="37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E1743E-6337-4A34-A5EB-A8898BCC8E38}" v="414" dt="2023-07-22T04:40:19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300" autoAdjust="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outlineViewPr>
    <p:cViewPr>
      <p:scale>
        <a:sx n="33" d="100"/>
        <a:sy n="33" d="100"/>
      </p:scale>
      <p:origin x="0" y="-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varaj S" userId="73296a055f04c0e2" providerId="LiveId" clId="{01E1743E-6337-4A34-A5EB-A8898BCC8E38}"/>
    <pc:docChg chg="undo custSel addSld delSld modSld sldOrd">
      <pc:chgData name="Uvaraj S" userId="73296a055f04c0e2" providerId="LiveId" clId="{01E1743E-6337-4A34-A5EB-A8898BCC8E38}" dt="2023-07-22T05:08:03.203" v="1569" actId="20577"/>
      <pc:docMkLst>
        <pc:docMk/>
      </pc:docMkLst>
      <pc:sldChg chg="del">
        <pc:chgData name="Uvaraj S" userId="73296a055f04c0e2" providerId="LiveId" clId="{01E1743E-6337-4A34-A5EB-A8898BCC8E38}" dt="2023-07-21T20:27:17.309" v="349" actId="47"/>
        <pc:sldMkLst>
          <pc:docMk/>
          <pc:sldMk cId="3508244925" sldId="256"/>
        </pc:sldMkLst>
      </pc:sldChg>
      <pc:sldChg chg="addSp delSp modSp mod">
        <pc:chgData name="Uvaraj S" userId="73296a055f04c0e2" providerId="LiveId" clId="{01E1743E-6337-4A34-A5EB-A8898BCC8E38}" dt="2023-07-22T03:27:26.033" v="1323" actId="6549"/>
        <pc:sldMkLst>
          <pc:docMk/>
          <pc:sldMk cId="2637062475" sldId="257"/>
        </pc:sldMkLst>
        <pc:spChg chg="mod">
          <ac:chgData name="Uvaraj S" userId="73296a055f04c0e2" providerId="LiveId" clId="{01E1743E-6337-4A34-A5EB-A8898BCC8E38}" dt="2023-07-22T03:27:26.033" v="1323" actId="6549"/>
          <ac:spMkLst>
            <pc:docMk/>
            <pc:sldMk cId="2637062475" sldId="257"/>
            <ac:spMk id="3" creationId="{66797973-1FB8-29DE-6CD6-7D1405060E25}"/>
          </ac:spMkLst>
        </pc:spChg>
        <pc:spChg chg="del mod">
          <ac:chgData name="Uvaraj S" userId="73296a055f04c0e2" providerId="LiveId" clId="{01E1743E-6337-4A34-A5EB-A8898BCC8E38}" dt="2023-07-21T21:54:55.909" v="1205" actId="12084"/>
          <ac:spMkLst>
            <pc:docMk/>
            <pc:sldMk cId="2637062475" sldId="257"/>
            <ac:spMk id="4" creationId="{ADD16098-626E-5181-FFDC-A7F1A9E1B756}"/>
          </ac:spMkLst>
        </pc:spChg>
        <pc:graphicFrameChg chg="add mod">
          <ac:chgData name="Uvaraj S" userId="73296a055f04c0e2" providerId="LiveId" clId="{01E1743E-6337-4A34-A5EB-A8898BCC8E38}" dt="2023-07-21T21:54:58.673" v="1206" actId="12100"/>
          <ac:graphicFrameMkLst>
            <pc:docMk/>
            <pc:sldMk cId="2637062475" sldId="257"/>
            <ac:graphicFrameMk id="6" creationId="{F2369F9D-1EBA-8F8F-1F1A-5B2040274378}"/>
          </ac:graphicFrameMkLst>
        </pc:graphicFrameChg>
      </pc:sldChg>
      <pc:sldChg chg="addSp delSp modSp mod">
        <pc:chgData name="Uvaraj S" userId="73296a055f04c0e2" providerId="LiveId" clId="{01E1743E-6337-4A34-A5EB-A8898BCC8E38}" dt="2023-07-22T05:08:03.203" v="1569" actId="20577"/>
        <pc:sldMkLst>
          <pc:docMk/>
          <pc:sldMk cId="850518654" sldId="258"/>
        </pc:sldMkLst>
        <pc:spChg chg="add del">
          <ac:chgData name="Uvaraj S" userId="73296a055f04c0e2" providerId="LiveId" clId="{01E1743E-6337-4A34-A5EB-A8898BCC8E38}" dt="2023-07-22T03:26:56.069" v="1299" actId="12084"/>
          <ac:spMkLst>
            <pc:docMk/>
            <pc:sldMk cId="850518654" sldId="258"/>
            <ac:spMk id="2" creationId="{D87E0280-CD35-66D1-96A5-97DA037D32C0}"/>
          </ac:spMkLst>
        </pc:spChg>
        <pc:spChg chg="mod">
          <ac:chgData name="Uvaraj S" userId="73296a055f04c0e2" providerId="LiveId" clId="{01E1743E-6337-4A34-A5EB-A8898BCC8E38}" dt="2023-07-22T05:08:03.203" v="1569" actId="20577"/>
          <ac:spMkLst>
            <pc:docMk/>
            <pc:sldMk cId="850518654" sldId="258"/>
            <ac:spMk id="5" creationId="{6D1D27E6-4CA9-0FB8-7CEB-31256CA69943}"/>
          </ac:spMkLst>
        </pc:spChg>
        <pc:spChg chg="mod">
          <ac:chgData name="Uvaraj S" userId="73296a055f04c0e2" providerId="LiveId" clId="{01E1743E-6337-4A34-A5EB-A8898BCC8E38}" dt="2023-07-22T05:05:58.857" v="1559" actId="1076"/>
          <ac:spMkLst>
            <pc:docMk/>
            <pc:sldMk cId="850518654" sldId="258"/>
            <ac:spMk id="7" creationId="{4DD35EA9-985C-F80B-69FC-5BAA1EC0A2E1}"/>
          </ac:spMkLst>
        </pc:spChg>
        <pc:graphicFrameChg chg="add del mod">
          <ac:chgData name="Uvaraj S" userId="73296a055f04c0e2" providerId="LiveId" clId="{01E1743E-6337-4A34-A5EB-A8898BCC8E38}" dt="2023-07-22T03:26:56.069" v="1299" actId="12084"/>
          <ac:graphicFrameMkLst>
            <pc:docMk/>
            <pc:sldMk cId="850518654" sldId="258"/>
            <ac:graphicFrameMk id="6" creationId="{53F681EE-8C54-E163-514B-E0238468A05D}"/>
          </ac:graphicFrameMkLst>
        </pc:graphicFrameChg>
        <pc:picChg chg="mod">
          <ac:chgData name="Uvaraj S" userId="73296a055f04c0e2" providerId="LiveId" clId="{01E1743E-6337-4A34-A5EB-A8898BCC8E38}" dt="2023-07-22T05:08:02.139" v="1567" actId="1076"/>
          <ac:picMkLst>
            <pc:docMk/>
            <pc:sldMk cId="850518654" sldId="258"/>
            <ac:picMk id="4" creationId="{3B3B895B-E1EF-79C9-7750-5BD070E1B8DB}"/>
          </ac:picMkLst>
        </pc:picChg>
      </pc:sldChg>
      <pc:sldChg chg="modSp">
        <pc:chgData name="Uvaraj S" userId="73296a055f04c0e2" providerId="LiveId" clId="{01E1743E-6337-4A34-A5EB-A8898BCC8E38}" dt="2023-07-21T20:17:08.602" v="259" actId="13822"/>
        <pc:sldMkLst>
          <pc:docMk/>
          <pc:sldMk cId="2087802008" sldId="259"/>
        </pc:sldMkLst>
        <pc:graphicFrameChg chg="mod">
          <ac:chgData name="Uvaraj S" userId="73296a055f04c0e2" providerId="LiveId" clId="{01E1743E-6337-4A34-A5EB-A8898BCC8E38}" dt="2023-07-21T20:15:17.207" v="257" actId="13822"/>
          <ac:graphicFrameMkLst>
            <pc:docMk/>
            <pc:sldMk cId="2087802008" sldId="259"/>
            <ac:graphicFrameMk id="10" creationId="{615BDC36-CE1A-D3CA-6154-6EBB88C7CD8E}"/>
          </ac:graphicFrameMkLst>
        </pc:graphicFrameChg>
        <pc:graphicFrameChg chg="mod">
          <ac:chgData name="Uvaraj S" userId="73296a055f04c0e2" providerId="LiveId" clId="{01E1743E-6337-4A34-A5EB-A8898BCC8E38}" dt="2023-07-21T20:17:08.602" v="259" actId="13822"/>
          <ac:graphicFrameMkLst>
            <pc:docMk/>
            <pc:sldMk cId="2087802008" sldId="259"/>
            <ac:graphicFrameMk id="11" creationId="{1480D47F-E6CF-8255-CA10-9D3304AB6E81}"/>
          </ac:graphicFrameMkLst>
        </pc:graphicFrameChg>
      </pc:sldChg>
      <pc:sldChg chg="modSp">
        <pc:chgData name="Uvaraj S" userId="73296a055f04c0e2" providerId="LiveId" clId="{01E1743E-6337-4A34-A5EB-A8898BCC8E38}" dt="2023-07-21T21:13:37.473" v="694" actId="255"/>
        <pc:sldMkLst>
          <pc:docMk/>
          <pc:sldMk cId="1368486503" sldId="260"/>
        </pc:sldMkLst>
        <pc:graphicFrameChg chg="mod">
          <ac:chgData name="Uvaraj S" userId="73296a055f04c0e2" providerId="LiveId" clId="{01E1743E-6337-4A34-A5EB-A8898BCC8E38}" dt="2023-07-21T21:13:37.473" v="694" actId="255"/>
          <ac:graphicFrameMkLst>
            <pc:docMk/>
            <pc:sldMk cId="1368486503" sldId="260"/>
            <ac:graphicFrameMk id="5" creationId="{F2EE2526-E473-D8B1-DDCE-2062F8CAF845}"/>
          </ac:graphicFrameMkLst>
        </pc:graphicFrameChg>
      </pc:sldChg>
      <pc:sldChg chg="addSp delSp modSp mod">
        <pc:chgData name="Uvaraj S" userId="73296a055f04c0e2" providerId="LiveId" clId="{01E1743E-6337-4A34-A5EB-A8898BCC8E38}" dt="2023-07-22T04:37:06.880" v="1549" actId="114"/>
        <pc:sldMkLst>
          <pc:docMk/>
          <pc:sldMk cId="1548866991" sldId="261"/>
        </pc:sldMkLst>
        <pc:spChg chg="del">
          <ac:chgData name="Uvaraj S" userId="73296a055f04c0e2" providerId="LiveId" clId="{01E1743E-6337-4A34-A5EB-A8898BCC8E38}" dt="2023-07-21T19:29:24.463" v="0" actId="12084"/>
          <ac:spMkLst>
            <pc:docMk/>
            <pc:sldMk cId="1548866991" sldId="261"/>
            <ac:spMk id="5" creationId="{1B705784-2AB2-038F-648A-BBB78849FB68}"/>
          </ac:spMkLst>
        </pc:spChg>
        <pc:graphicFrameChg chg="add mod modGraphic">
          <ac:chgData name="Uvaraj S" userId="73296a055f04c0e2" providerId="LiveId" clId="{01E1743E-6337-4A34-A5EB-A8898BCC8E38}" dt="2023-07-22T04:37:06.880" v="1549" actId="114"/>
          <ac:graphicFrameMkLst>
            <pc:docMk/>
            <pc:sldMk cId="1548866991" sldId="261"/>
            <ac:graphicFrameMk id="7" creationId="{9E7BA404-B324-BA5E-F733-E48D0178C112}"/>
          </ac:graphicFrameMkLst>
        </pc:graphicFrameChg>
      </pc:sldChg>
      <pc:sldChg chg="addSp delSp modSp mod ord">
        <pc:chgData name="Uvaraj S" userId="73296a055f04c0e2" providerId="LiveId" clId="{01E1743E-6337-4A34-A5EB-A8898BCC8E38}" dt="2023-07-22T04:36:42.555" v="1545" actId="403"/>
        <pc:sldMkLst>
          <pc:docMk/>
          <pc:sldMk cId="783434673" sldId="262"/>
        </pc:sldMkLst>
        <pc:spChg chg="del">
          <ac:chgData name="Uvaraj S" userId="73296a055f04c0e2" providerId="LiveId" clId="{01E1743E-6337-4A34-A5EB-A8898BCC8E38}" dt="2023-07-21T19:33:09.771" v="6" actId="12084"/>
          <ac:spMkLst>
            <pc:docMk/>
            <pc:sldMk cId="783434673" sldId="262"/>
            <ac:spMk id="2" creationId="{61973FA8-76D9-7FE0-20B5-4FB9073EE733}"/>
          </ac:spMkLst>
        </pc:spChg>
        <pc:spChg chg="del mod">
          <ac:chgData name="Uvaraj S" userId="73296a055f04c0e2" providerId="LiveId" clId="{01E1743E-6337-4A34-A5EB-A8898BCC8E38}" dt="2023-07-21T19:39:53.463" v="33" actId="12084"/>
          <ac:spMkLst>
            <pc:docMk/>
            <pc:sldMk cId="783434673" sldId="262"/>
            <ac:spMk id="3" creationId="{B9DFE6B0-F26D-3122-78D6-603696495B5B}"/>
          </ac:spMkLst>
        </pc:spChg>
        <pc:graphicFrameChg chg="add mod modGraphic">
          <ac:chgData name="Uvaraj S" userId="73296a055f04c0e2" providerId="LiveId" clId="{01E1743E-6337-4A34-A5EB-A8898BCC8E38}" dt="2023-07-22T03:55:57.817" v="1409" actId="403"/>
          <ac:graphicFrameMkLst>
            <pc:docMk/>
            <pc:sldMk cId="783434673" sldId="262"/>
            <ac:graphicFrameMk id="4" creationId="{655C6286-E265-A79D-EF27-A81A55488B74}"/>
          </ac:graphicFrameMkLst>
        </pc:graphicFrameChg>
        <pc:graphicFrameChg chg="add mod modGraphic">
          <ac:chgData name="Uvaraj S" userId="73296a055f04c0e2" providerId="LiveId" clId="{01E1743E-6337-4A34-A5EB-A8898BCC8E38}" dt="2023-07-22T04:36:42.555" v="1545" actId="403"/>
          <ac:graphicFrameMkLst>
            <pc:docMk/>
            <pc:sldMk cId="783434673" sldId="262"/>
            <ac:graphicFrameMk id="5" creationId="{9BA03EA8-F208-C175-3855-694651A1BB6F}"/>
          </ac:graphicFrameMkLst>
        </pc:graphicFrameChg>
        <pc:picChg chg="add del mod">
          <ac:chgData name="Uvaraj S" userId="73296a055f04c0e2" providerId="LiveId" clId="{01E1743E-6337-4A34-A5EB-A8898BCC8E38}" dt="2023-07-22T03:53:07.834" v="1362" actId="21"/>
          <ac:picMkLst>
            <pc:docMk/>
            <pc:sldMk cId="783434673" sldId="262"/>
            <ac:picMk id="3" creationId="{192B0B14-5642-15DD-D4EA-4AEB3A11C112}"/>
          </ac:picMkLst>
        </pc:picChg>
      </pc:sldChg>
      <pc:sldChg chg="addSp delSp modSp mod">
        <pc:chgData name="Uvaraj S" userId="73296a055f04c0e2" providerId="LiveId" clId="{01E1743E-6337-4A34-A5EB-A8898BCC8E38}" dt="2023-07-21T21:46:32.899" v="934"/>
        <pc:sldMkLst>
          <pc:docMk/>
          <pc:sldMk cId="1089442769" sldId="263"/>
        </pc:sldMkLst>
        <pc:spChg chg="del mod">
          <ac:chgData name="Uvaraj S" userId="73296a055f04c0e2" providerId="LiveId" clId="{01E1743E-6337-4A34-A5EB-A8898BCC8E38}" dt="2023-07-21T20:20:12.615" v="279" actId="12084"/>
          <ac:spMkLst>
            <pc:docMk/>
            <pc:sldMk cId="1089442769" sldId="263"/>
            <ac:spMk id="2" creationId="{64A05D4B-B2C8-97AC-00DA-F63F19540C40}"/>
          </ac:spMkLst>
        </pc:spChg>
        <pc:spChg chg="add del">
          <ac:chgData name="Uvaraj S" userId="73296a055f04c0e2" providerId="LiveId" clId="{01E1743E-6337-4A34-A5EB-A8898BCC8E38}" dt="2023-07-21T20:26:24.916" v="345" actId="12084"/>
          <ac:spMkLst>
            <pc:docMk/>
            <pc:sldMk cId="1089442769" sldId="263"/>
            <ac:spMk id="3" creationId="{8EC57FE8-E509-BC45-005E-F6B5F666A4C3}"/>
          </ac:spMkLst>
        </pc:spChg>
        <pc:graphicFrameChg chg="add mod">
          <ac:chgData name="Uvaraj S" userId="73296a055f04c0e2" providerId="LiveId" clId="{01E1743E-6337-4A34-A5EB-A8898BCC8E38}" dt="2023-07-21T21:46:32.899" v="934"/>
          <ac:graphicFrameMkLst>
            <pc:docMk/>
            <pc:sldMk cId="1089442769" sldId="263"/>
            <ac:graphicFrameMk id="4" creationId="{CBD1F54F-F37A-ECF8-EB12-B82548D230BC}"/>
          </ac:graphicFrameMkLst>
        </pc:graphicFrameChg>
        <pc:graphicFrameChg chg="add del mod">
          <ac:chgData name="Uvaraj S" userId="73296a055f04c0e2" providerId="LiveId" clId="{01E1743E-6337-4A34-A5EB-A8898BCC8E38}" dt="2023-07-21T20:22:19.055" v="284" actId="12084"/>
          <ac:graphicFrameMkLst>
            <pc:docMk/>
            <pc:sldMk cId="1089442769" sldId="263"/>
            <ac:graphicFrameMk id="5" creationId="{62CE7E4D-7962-7BF9-D69C-7A0329A8F6DA}"/>
          </ac:graphicFrameMkLst>
        </pc:graphicFrameChg>
        <pc:graphicFrameChg chg="add del mod">
          <ac:chgData name="Uvaraj S" userId="73296a055f04c0e2" providerId="LiveId" clId="{01E1743E-6337-4A34-A5EB-A8898BCC8E38}" dt="2023-07-21T20:26:14.608" v="344" actId="12084"/>
          <ac:graphicFrameMkLst>
            <pc:docMk/>
            <pc:sldMk cId="1089442769" sldId="263"/>
            <ac:graphicFrameMk id="6" creationId="{C27BD1A3-9802-C1A4-CBD9-EFCA0C9AE9C7}"/>
          </ac:graphicFrameMkLst>
        </pc:graphicFrameChg>
        <pc:graphicFrameChg chg="add mod">
          <ac:chgData name="Uvaraj S" userId="73296a055f04c0e2" providerId="LiveId" clId="{01E1743E-6337-4A34-A5EB-A8898BCC8E38}" dt="2023-07-21T20:26:24.916" v="345" actId="12084"/>
          <ac:graphicFrameMkLst>
            <pc:docMk/>
            <pc:sldMk cId="1089442769" sldId="263"/>
            <ac:graphicFrameMk id="7" creationId="{7F739394-B39B-AF25-27FF-387563BAB445}"/>
          </ac:graphicFrameMkLst>
        </pc:graphicFrameChg>
      </pc:sldChg>
      <pc:sldChg chg="del">
        <pc:chgData name="Uvaraj S" userId="73296a055f04c0e2" providerId="LiveId" clId="{01E1743E-6337-4A34-A5EB-A8898BCC8E38}" dt="2023-07-21T20:26:42.927" v="346" actId="47"/>
        <pc:sldMkLst>
          <pc:docMk/>
          <pc:sldMk cId="3359032720" sldId="264"/>
        </pc:sldMkLst>
      </pc:sldChg>
      <pc:sldChg chg="add del">
        <pc:chgData name="Uvaraj S" userId="73296a055f04c0e2" providerId="LiveId" clId="{01E1743E-6337-4A34-A5EB-A8898BCC8E38}" dt="2023-07-21T20:31:41.765" v="383" actId="47"/>
        <pc:sldMkLst>
          <pc:docMk/>
          <pc:sldMk cId="790474154" sldId="265"/>
        </pc:sldMkLst>
      </pc:sldChg>
      <pc:sldChg chg="modSp del mod">
        <pc:chgData name="Uvaraj S" userId="73296a055f04c0e2" providerId="LiveId" clId="{01E1743E-6337-4A34-A5EB-A8898BCC8E38}" dt="2023-07-21T21:08:31.609" v="647" actId="47"/>
        <pc:sldMkLst>
          <pc:docMk/>
          <pc:sldMk cId="3910171906" sldId="266"/>
        </pc:sldMkLst>
        <pc:spChg chg="mod">
          <ac:chgData name="Uvaraj S" userId="73296a055f04c0e2" providerId="LiveId" clId="{01E1743E-6337-4A34-A5EB-A8898BCC8E38}" dt="2023-07-21T20:31:58.407" v="385" actId="27636"/>
          <ac:spMkLst>
            <pc:docMk/>
            <pc:sldMk cId="3910171906" sldId="266"/>
            <ac:spMk id="2" creationId="{E82DF603-96B4-BE1E-9CAD-871242F50FF0}"/>
          </ac:spMkLst>
        </pc:spChg>
      </pc:sldChg>
      <pc:sldChg chg="modSp del mod">
        <pc:chgData name="Uvaraj S" userId="73296a055f04c0e2" providerId="LiveId" clId="{01E1743E-6337-4A34-A5EB-A8898BCC8E38}" dt="2023-07-21T21:08:34.104" v="648" actId="47"/>
        <pc:sldMkLst>
          <pc:docMk/>
          <pc:sldMk cId="1691453791" sldId="267"/>
        </pc:sldMkLst>
        <pc:spChg chg="mod">
          <ac:chgData name="Uvaraj S" userId="73296a055f04c0e2" providerId="LiveId" clId="{01E1743E-6337-4A34-A5EB-A8898BCC8E38}" dt="2023-07-21T20:32:05.253" v="387" actId="27636"/>
          <ac:spMkLst>
            <pc:docMk/>
            <pc:sldMk cId="1691453791" sldId="267"/>
            <ac:spMk id="5" creationId="{0B1D6903-FD96-E570-92F4-16C6B698FCB3}"/>
          </ac:spMkLst>
        </pc:spChg>
      </pc:sldChg>
      <pc:sldChg chg="modSp">
        <pc:chgData name="Uvaraj S" userId="73296a055f04c0e2" providerId="LiveId" clId="{01E1743E-6337-4A34-A5EB-A8898BCC8E38}" dt="2023-07-21T21:15:59.072" v="695" actId="13822"/>
        <pc:sldMkLst>
          <pc:docMk/>
          <pc:sldMk cId="3631275189" sldId="349"/>
        </pc:sldMkLst>
        <pc:graphicFrameChg chg="mod">
          <ac:chgData name="Uvaraj S" userId="73296a055f04c0e2" providerId="LiveId" clId="{01E1743E-6337-4A34-A5EB-A8898BCC8E38}" dt="2023-07-21T21:15:59.072" v="695" actId="13822"/>
          <ac:graphicFrameMkLst>
            <pc:docMk/>
            <pc:sldMk cId="3631275189" sldId="349"/>
            <ac:graphicFrameMk id="5" creationId="{5CC21AAB-99AA-3816-965F-383475325E74}"/>
          </ac:graphicFrameMkLst>
        </pc:graphicFrameChg>
      </pc:sldChg>
      <pc:sldChg chg="del ord">
        <pc:chgData name="Uvaraj S" userId="73296a055f04c0e2" providerId="LiveId" clId="{01E1743E-6337-4A34-A5EB-A8898BCC8E38}" dt="2023-07-21T19:52:28.481" v="41" actId="47"/>
        <pc:sldMkLst>
          <pc:docMk/>
          <pc:sldMk cId="3760878206" sldId="350"/>
        </pc:sldMkLst>
      </pc:sldChg>
      <pc:sldChg chg="del">
        <pc:chgData name="Uvaraj S" userId="73296a055f04c0e2" providerId="LiveId" clId="{01E1743E-6337-4A34-A5EB-A8898BCC8E38}" dt="2023-07-21T19:52:27.932" v="40" actId="47"/>
        <pc:sldMkLst>
          <pc:docMk/>
          <pc:sldMk cId="1474381504" sldId="351"/>
        </pc:sldMkLst>
      </pc:sldChg>
      <pc:sldChg chg="del">
        <pc:chgData name="Uvaraj S" userId="73296a055f04c0e2" providerId="LiveId" clId="{01E1743E-6337-4A34-A5EB-A8898BCC8E38}" dt="2023-07-21T19:52:29.691" v="42" actId="47"/>
        <pc:sldMkLst>
          <pc:docMk/>
          <pc:sldMk cId="4061765864" sldId="352"/>
        </pc:sldMkLst>
      </pc:sldChg>
      <pc:sldChg chg="modSp">
        <pc:chgData name="Uvaraj S" userId="73296a055f04c0e2" providerId="LiveId" clId="{01E1743E-6337-4A34-A5EB-A8898BCC8E38}" dt="2023-07-21T21:55:13.040" v="1207" actId="113"/>
        <pc:sldMkLst>
          <pc:docMk/>
          <pc:sldMk cId="2359709128" sldId="353"/>
        </pc:sldMkLst>
        <pc:graphicFrameChg chg="mod">
          <ac:chgData name="Uvaraj S" userId="73296a055f04c0e2" providerId="LiveId" clId="{01E1743E-6337-4A34-A5EB-A8898BCC8E38}" dt="2023-07-21T21:55:13.040" v="1207" actId="113"/>
          <ac:graphicFrameMkLst>
            <pc:docMk/>
            <pc:sldMk cId="2359709128" sldId="353"/>
            <ac:graphicFrameMk id="4" creationId="{FD76C46A-6217-27C1-A7D5-142205B45650}"/>
          </ac:graphicFrameMkLst>
        </pc:graphicFrameChg>
      </pc:sldChg>
      <pc:sldChg chg="modSp">
        <pc:chgData name="Uvaraj S" userId="73296a055f04c0e2" providerId="LiveId" clId="{01E1743E-6337-4A34-A5EB-A8898BCC8E38}" dt="2023-07-21T21:55:39.186" v="1208" actId="113"/>
        <pc:sldMkLst>
          <pc:docMk/>
          <pc:sldMk cId="3442952683" sldId="354"/>
        </pc:sldMkLst>
        <pc:graphicFrameChg chg="mod">
          <ac:chgData name="Uvaraj S" userId="73296a055f04c0e2" providerId="LiveId" clId="{01E1743E-6337-4A34-A5EB-A8898BCC8E38}" dt="2023-07-21T20:18:23.367" v="262" actId="13822"/>
          <ac:graphicFrameMkLst>
            <pc:docMk/>
            <pc:sldMk cId="3442952683" sldId="354"/>
            <ac:graphicFrameMk id="4" creationId="{EF582BDB-9AD7-9603-EAF0-94D33291DA0B}"/>
          </ac:graphicFrameMkLst>
        </pc:graphicFrameChg>
        <pc:graphicFrameChg chg="mod">
          <ac:chgData name="Uvaraj S" userId="73296a055f04c0e2" providerId="LiveId" clId="{01E1743E-6337-4A34-A5EB-A8898BCC8E38}" dt="2023-07-21T21:55:39.186" v="1208" actId="113"/>
          <ac:graphicFrameMkLst>
            <pc:docMk/>
            <pc:sldMk cId="3442952683" sldId="354"/>
            <ac:graphicFrameMk id="5" creationId="{75DD857F-1E3F-03C3-55E8-6205F86F1E70}"/>
          </ac:graphicFrameMkLst>
        </pc:graphicFrameChg>
      </pc:sldChg>
      <pc:sldChg chg="addSp delSp modSp new mod modTransition">
        <pc:chgData name="Uvaraj S" userId="73296a055f04c0e2" providerId="LiveId" clId="{01E1743E-6337-4A34-A5EB-A8898BCC8E38}" dt="2023-07-22T03:37:29.174" v="1356" actId="478"/>
        <pc:sldMkLst>
          <pc:docMk/>
          <pc:sldMk cId="3279125557" sldId="355"/>
        </pc:sldMkLst>
        <pc:spChg chg="del mod">
          <ac:chgData name="Uvaraj S" userId="73296a055f04c0e2" providerId="LiveId" clId="{01E1743E-6337-4A34-A5EB-A8898BCC8E38}" dt="2023-07-21T20:04:09.772" v="114" actId="12084"/>
          <ac:spMkLst>
            <pc:docMk/>
            <pc:sldMk cId="3279125557" sldId="355"/>
            <ac:spMk id="2" creationId="{0C53DFA0-985F-7FF0-9BAA-8495BE086F27}"/>
          </ac:spMkLst>
        </pc:spChg>
        <pc:spChg chg="add del mod">
          <ac:chgData name="Uvaraj S" userId="73296a055f04c0e2" providerId="LiveId" clId="{01E1743E-6337-4A34-A5EB-A8898BCC8E38}" dt="2023-07-22T03:36:28.355" v="1349" actId="21"/>
          <ac:spMkLst>
            <pc:docMk/>
            <pc:sldMk cId="3279125557" sldId="355"/>
            <ac:spMk id="2" creationId="{D1AEB4B2-0243-DBEE-C1A2-DC034977FEAC}"/>
          </ac:spMkLst>
        </pc:spChg>
        <pc:spChg chg="del">
          <ac:chgData name="Uvaraj S" userId="73296a055f04c0e2" providerId="LiveId" clId="{01E1743E-6337-4A34-A5EB-A8898BCC8E38}" dt="2023-07-21T20:02:18.873" v="67"/>
          <ac:spMkLst>
            <pc:docMk/>
            <pc:sldMk cId="3279125557" sldId="355"/>
            <ac:spMk id="3" creationId="{306A6C87-ACF6-C0B1-42A2-B16481A945AA}"/>
          </ac:spMkLst>
        </pc:spChg>
        <pc:spChg chg="add del mod">
          <ac:chgData name="Uvaraj S" userId="73296a055f04c0e2" providerId="LiveId" clId="{01E1743E-6337-4A34-A5EB-A8898BCC8E38}" dt="2023-07-22T03:36:22.549" v="1347" actId="21"/>
          <ac:spMkLst>
            <pc:docMk/>
            <pc:sldMk cId="3279125557" sldId="355"/>
            <ac:spMk id="5" creationId="{8EDBB61A-BC4B-329D-F2DB-A070855B9444}"/>
          </ac:spMkLst>
        </pc:spChg>
        <pc:graphicFrameChg chg="add mod">
          <ac:chgData name="Uvaraj S" userId="73296a055f04c0e2" providerId="LiveId" clId="{01E1743E-6337-4A34-A5EB-A8898BCC8E38}" dt="2023-07-21T21:24:08.483" v="755" actId="113"/>
          <ac:graphicFrameMkLst>
            <pc:docMk/>
            <pc:sldMk cId="3279125557" sldId="355"/>
            <ac:graphicFrameMk id="7" creationId="{89FAEBA7-06E8-3E74-97CC-125FFA04123B}"/>
          </ac:graphicFrameMkLst>
        </pc:graphicFrameChg>
        <pc:picChg chg="add del mod">
          <ac:chgData name="Uvaraj S" userId="73296a055f04c0e2" providerId="LiveId" clId="{01E1743E-6337-4A34-A5EB-A8898BCC8E38}" dt="2023-07-22T03:37:29.174" v="1356" actId="478"/>
          <ac:picMkLst>
            <pc:docMk/>
            <pc:sldMk cId="3279125557" sldId="355"/>
            <ac:picMk id="4" creationId="{4FF25D5F-CA22-79E5-DF6C-274295318361}"/>
          </ac:picMkLst>
        </pc:picChg>
        <pc:picChg chg="add del">
          <ac:chgData name="Uvaraj S" userId="73296a055f04c0e2" providerId="LiveId" clId="{01E1743E-6337-4A34-A5EB-A8898BCC8E38}" dt="2023-07-21T20:02:17.819" v="66" actId="21"/>
          <ac:picMkLst>
            <pc:docMk/>
            <pc:sldMk cId="3279125557" sldId="355"/>
            <ac:picMk id="5" creationId="{FAD7235B-7340-A661-3F22-E749BF180201}"/>
          </ac:picMkLst>
        </pc:picChg>
        <pc:picChg chg="add mod">
          <ac:chgData name="Uvaraj S" userId="73296a055f04c0e2" providerId="LiveId" clId="{01E1743E-6337-4A34-A5EB-A8898BCC8E38}" dt="2023-07-21T20:02:18.873" v="67"/>
          <ac:picMkLst>
            <pc:docMk/>
            <pc:sldMk cId="3279125557" sldId="355"/>
            <ac:picMk id="6" creationId="{B98DEF01-37D2-ABE5-4EC2-39001453E44A}"/>
          </ac:picMkLst>
        </pc:picChg>
      </pc:sldChg>
      <pc:sldChg chg="addSp delSp modSp new mod ord">
        <pc:chgData name="Uvaraj S" userId="73296a055f04c0e2" providerId="LiveId" clId="{01E1743E-6337-4A34-A5EB-A8898BCC8E38}" dt="2023-07-22T04:44:09.629" v="1555"/>
        <pc:sldMkLst>
          <pc:docMk/>
          <pc:sldMk cId="3333115441" sldId="356"/>
        </pc:sldMkLst>
        <pc:spChg chg="mod">
          <ac:chgData name="Uvaraj S" userId="73296a055f04c0e2" providerId="LiveId" clId="{01E1743E-6337-4A34-A5EB-A8898BCC8E38}" dt="2023-07-21T20:31:09.458" v="377" actId="113"/>
          <ac:spMkLst>
            <pc:docMk/>
            <pc:sldMk cId="3333115441" sldId="356"/>
            <ac:spMk id="2" creationId="{C4BE9E31-FCBA-F30B-703A-711911AEFDB1}"/>
          </ac:spMkLst>
        </pc:spChg>
        <pc:spChg chg="del">
          <ac:chgData name="Uvaraj S" userId="73296a055f04c0e2" providerId="LiveId" clId="{01E1743E-6337-4A34-A5EB-A8898BCC8E38}" dt="2023-07-21T20:02:26.115" v="69"/>
          <ac:spMkLst>
            <pc:docMk/>
            <pc:sldMk cId="3333115441" sldId="356"/>
            <ac:spMk id="3" creationId="{851D7A0E-0506-7F43-4F7A-9DC9CF7B5AF9}"/>
          </ac:spMkLst>
        </pc:spChg>
        <pc:picChg chg="add del">
          <ac:chgData name="Uvaraj S" userId="73296a055f04c0e2" providerId="LiveId" clId="{01E1743E-6337-4A34-A5EB-A8898BCC8E38}" dt="2023-07-21T20:02:24.984" v="68" actId="21"/>
          <ac:picMkLst>
            <pc:docMk/>
            <pc:sldMk cId="3333115441" sldId="356"/>
            <ac:picMk id="5" creationId="{24A4F1A8-3AA0-0380-65C1-0669B2C424D3}"/>
          </ac:picMkLst>
        </pc:picChg>
        <pc:picChg chg="add mod">
          <ac:chgData name="Uvaraj S" userId="73296a055f04c0e2" providerId="LiveId" clId="{01E1743E-6337-4A34-A5EB-A8898BCC8E38}" dt="2023-07-21T20:02:26.115" v="69"/>
          <ac:picMkLst>
            <pc:docMk/>
            <pc:sldMk cId="3333115441" sldId="356"/>
            <ac:picMk id="6" creationId="{5762B306-C693-A2D1-5BF0-23B2952D6D60}"/>
          </ac:picMkLst>
        </pc:picChg>
      </pc:sldChg>
      <pc:sldChg chg="addSp delSp modSp new mod ord">
        <pc:chgData name="Uvaraj S" userId="73296a055f04c0e2" providerId="LiveId" clId="{01E1743E-6337-4A34-A5EB-A8898BCC8E38}" dt="2023-07-22T04:44:02.549" v="1553"/>
        <pc:sldMkLst>
          <pc:docMk/>
          <pc:sldMk cId="132227174" sldId="357"/>
        </pc:sldMkLst>
        <pc:spChg chg="mod">
          <ac:chgData name="Uvaraj S" userId="73296a055f04c0e2" providerId="LiveId" clId="{01E1743E-6337-4A34-A5EB-A8898BCC8E38}" dt="2023-07-21T20:31:20.429" v="378" actId="113"/>
          <ac:spMkLst>
            <pc:docMk/>
            <pc:sldMk cId="132227174" sldId="357"/>
            <ac:spMk id="2" creationId="{E9D47E8E-AE27-4C7E-DBFC-CD0B44E3AB73}"/>
          </ac:spMkLst>
        </pc:spChg>
        <pc:spChg chg="del">
          <ac:chgData name="Uvaraj S" userId="73296a055f04c0e2" providerId="LiveId" clId="{01E1743E-6337-4A34-A5EB-A8898BCC8E38}" dt="2023-07-21T20:02:29.668" v="71"/>
          <ac:spMkLst>
            <pc:docMk/>
            <pc:sldMk cId="132227174" sldId="357"/>
            <ac:spMk id="3" creationId="{BCDD1FE1-090E-C50A-70B7-D831A70C88F6}"/>
          </ac:spMkLst>
        </pc:spChg>
        <pc:picChg chg="add del">
          <ac:chgData name="Uvaraj S" userId="73296a055f04c0e2" providerId="LiveId" clId="{01E1743E-6337-4A34-A5EB-A8898BCC8E38}" dt="2023-07-21T20:02:28.598" v="70" actId="21"/>
          <ac:picMkLst>
            <pc:docMk/>
            <pc:sldMk cId="132227174" sldId="357"/>
            <ac:picMk id="5" creationId="{0C0E8B4A-1FAC-833E-AB79-E0B47BD49626}"/>
          </ac:picMkLst>
        </pc:picChg>
        <pc:picChg chg="add mod">
          <ac:chgData name="Uvaraj S" userId="73296a055f04c0e2" providerId="LiveId" clId="{01E1743E-6337-4A34-A5EB-A8898BCC8E38}" dt="2023-07-21T20:02:29.668" v="71"/>
          <ac:picMkLst>
            <pc:docMk/>
            <pc:sldMk cId="132227174" sldId="357"/>
            <ac:picMk id="6" creationId="{105FB0A5-6710-4684-87F0-5B4835365291}"/>
          </ac:picMkLst>
        </pc:picChg>
      </pc:sldChg>
      <pc:sldChg chg="addSp delSp modSp new mod">
        <pc:chgData name="Uvaraj S" userId="73296a055f04c0e2" providerId="LiveId" clId="{01E1743E-6337-4A34-A5EB-A8898BCC8E38}" dt="2023-07-21T20:31:23.459" v="379" actId="113"/>
        <pc:sldMkLst>
          <pc:docMk/>
          <pc:sldMk cId="510447594" sldId="358"/>
        </pc:sldMkLst>
        <pc:spChg chg="mod">
          <ac:chgData name="Uvaraj S" userId="73296a055f04c0e2" providerId="LiveId" clId="{01E1743E-6337-4A34-A5EB-A8898BCC8E38}" dt="2023-07-21T20:31:23.459" v="379" actId="113"/>
          <ac:spMkLst>
            <pc:docMk/>
            <pc:sldMk cId="510447594" sldId="358"/>
            <ac:spMk id="2" creationId="{620C6A00-7AD4-A693-A310-3D439ACF86C4}"/>
          </ac:spMkLst>
        </pc:spChg>
        <pc:spChg chg="del">
          <ac:chgData name="Uvaraj S" userId="73296a055f04c0e2" providerId="LiveId" clId="{01E1743E-6337-4A34-A5EB-A8898BCC8E38}" dt="2023-07-21T20:02:33.315" v="73"/>
          <ac:spMkLst>
            <pc:docMk/>
            <pc:sldMk cId="510447594" sldId="358"/>
            <ac:spMk id="3" creationId="{55C0E3DC-0DC1-257A-D329-B9A8091DE3E1}"/>
          </ac:spMkLst>
        </pc:spChg>
        <pc:picChg chg="add del">
          <ac:chgData name="Uvaraj S" userId="73296a055f04c0e2" providerId="LiveId" clId="{01E1743E-6337-4A34-A5EB-A8898BCC8E38}" dt="2023-07-21T20:02:32.214" v="72" actId="21"/>
          <ac:picMkLst>
            <pc:docMk/>
            <pc:sldMk cId="510447594" sldId="358"/>
            <ac:picMk id="5" creationId="{DAA1959E-A72B-4C29-90C6-98F2F3EE9428}"/>
          </ac:picMkLst>
        </pc:picChg>
        <pc:picChg chg="add mod">
          <ac:chgData name="Uvaraj S" userId="73296a055f04c0e2" providerId="LiveId" clId="{01E1743E-6337-4A34-A5EB-A8898BCC8E38}" dt="2023-07-21T20:02:33.315" v="73"/>
          <ac:picMkLst>
            <pc:docMk/>
            <pc:sldMk cId="510447594" sldId="358"/>
            <ac:picMk id="6" creationId="{1DC860B8-4617-65A2-E245-A32E7A475444}"/>
          </ac:picMkLst>
        </pc:picChg>
      </pc:sldChg>
      <pc:sldChg chg="addSp delSp modSp new mod">
        <pc:chgData name="Uvaraj S" userId="73296a055f04c0e2" providerId="LiveId" clId="{01E1743E-6337-4A34-A5EB-A8898BCC8E38}" dt="2023-07-21T20:31:28.342" v="380" actId="113"/>
        <pc:sldMkLst>
          <pc:docMk/>
          <pc:sldMk cId="1943102990" sldId="359"/>
        </pc:sldMkLst>
        <pc:spChg chg="mod">
          <ac:chgData name="Uvaraj S" userId="73296a055f04c0e2" providerId="LiveId" clId="{01E1743E-6337-4A34-A5EB-A8898BCC8E38}" dt="2023-07-21T20:31:28.342" v="380" actId="113"/>
          <ac:spMkLst>
            <pc:docMk/>
            <pc:sldMk cId="1943102990" sldId="359"/>
            <ac:spMk id="2" creationId="{6BBC7A00-F520-927F-3C79-B9BF8606BA75}"/>
          </ac:spMkLst>
        </pc:spChg>
        <pc:spChg chg="del">
          <ac:chgData name="Uvaraj S" userId="73296a055f04c0e2" providerId="LiveId" clId="{01E1743E-6337-4A34-A5EB-A8898BCC8E38}" dt="2023-07-21T19:54:38.349" v="51" actId="22"/>
          <ac:spMkLst>
            <pc:docMk/>
            <pc:sldMk cId="1943102990" sldId="359"/>
            <ac:spMk id="3" creationId="{A816095C-94E6-0F39-D3E8-69F719C6CD38}"/>
          </ac:spMkLst>
        </pc:spChg>
        <pc:picChg chg="add mod ord">
          <ac:chgData name="Uvaraj S" userId="73296a055f04c0e2" providerId="LiveId" clId="{01E1743E-6337-4A34-A5EB-A8898BCC8E38}" dt="2023-07-21T19:54:38.349" v="51" actId="22"/>
          <ac:picMkLst>
            <pc:docMk/>
            <pc:sldMk cId="1943102990" sldId="359"/>
            <ac:picMk id="5" creationId="{1A7A106E-DF89-CBE0-61F5-4255D4851C96}"/>
          </ac:picMkLst>
        </pc:picChg>
      </pc:sldChg>
      <pc:sldChg chg="addSp delSp modSp new mod">
        <pc:chgData name="Uvaraj S" userId="73296a055f04c0e2" providerId="LiveId" clId="{01E1743E-6337-4A34-A5EB-A8898BCC8E38}" dt="2023-07-21T20:04:49.695" v="155" actId="20577"/>
        <pc:sldMkLst>
          <pc:docMk/>
          <pc:sldMk cId="2835337154" sldId="360"/>
        </pc:sldMkLst>
        <pc:spChg chg="mod">
          <ac:chgData name="Uvaraj S" userId="73296a055f04c0e2" providerId="LiveId" clId="{01E1743E-6337-4A34-A5EB-A8898BCC8E38}" dt="2023-07-21T20:04:49.695" v="155" actId="20577"/>
          <ac:spMkLst>
            <pc:docMk/>
            <pc:sldMk cId="2835337154" sldId="360"/>
            <ac:spMk id="2" creationId="{9C847AE9-2E64-C9CA-078B-EE167D84AD81}"/>
          </ac:spMkLst>
        </pc:spChg>
        <pc:spChg chg="del">
          <ac:chgData name="Uvaraj S" userId="73296a055f04c0e2" providerId="LiveId" clId="{01E1743E-6337-4A34-A5EB-A8898BCC8E38}" dt="2023-07-21T19:54:57.158" v="53" actId="22"/>
          <ac:spMkLst>
            <pc:docMk/>
            <pc:sldMk cId="2835337154" sldId="360"/>
            <ac:spMk id="3" creationId="{8F458DC1-DAA7-B7DE-10A5-319D285D2179}"/>
          </ac:spMkLst>
        </pc:spChg>
        <pc:picChg chg="add mod ord">
          <ac:chgData name="Uvaraj S" userId="73296a055f04c0e2" providerId="LiveId" clId="{01E1743E-6337-4A34-A5EB-A8898BCC8E38}" dt="2023-07-21T19:54:57.158" v="53" actId="22"/>
          <ac:picMkLst>
            <pc:docMk/>
            <pc:sldMk cId="2835337154" sldId="360"/>
            <ac:picMk id="5" creationId="{D057F9E3-F1E2-CB54-49EC-FD2930ECDB96}"/>
          </ac:picMkLst>
        </pc:picChg>
      </pc:sldChg>
      <pc:sldChg chg="addSp delSp modSp new mod">
        <pc:chgData name="Uvaraj S" userId="73296a055f04c0e2" providerId="LiveId" clId="{01E1743E-6337-4A34-A5EB-A8898BCC8E38}" dt="2023-07-21T20:31:32.013" v="381" actId="113"/>
        <pc:sldMkLst>
          <pc:docMk/>
          <pc:sldMk cId="2818411184" sldId="361"/>
        </pc:sldMkLst>
        <pc:spChg chg="mod">
          <ac:chgData name="Uvaraj S" userId="73296a055f04c0e2" providerId="LiveId" clId="{01E1743E-6337-4A34-A5EB-A8898BCC8E38}" dt="2023-07-21T20:31:32.013" v="381" actId="113"/>
          <ac:spMkLst>
            <pc:docMk/>
            <pc:sldMk cId="2818411184" sldId="361"/>
            <ac:spMk id="2" creationId="{891B9848-DCA5-F698-C8BA-58EDC0DECB3D}"/>
          </ac:spMkLst>
        </pc:spChg>
        <pc:spChg chg="del">
          <ac:chgData name="Uvaraj S" userId="73296a055f04c0e2" providerId="LiveId" clId="{01E1743E-6337-4A34-A5EB-A8898BCC8E38}" dt="2023-07-21T19:55:26.583" v="55" actId="22"/>
          <ac:spMkLst>
            <pc:docMk/>
            <pc:sldMk cId="2818411184" sldId="361"/>
            <ac:spMk id="3" creationId="{BE79613B-47D4-8325-42AB-3018B447E0FE}"/>
          </ac:spMkLst>
        </pc:spChg>
        <pc:picChg chg="add mod ord">
          <ac:chgData name="Uvaraj S" userId="73296a055f04c0e2" providerId="LiveId" clId="{01E1743E-6337-4A34-A5EB-A8898BCC8E38}" dt="2023-07-21T19:55:26.583" v="55" actId="22"/>
          <ac:picMkLst>
            <pc:docMk/>
            <pc:sldMk cId="2818411184" sldId="361"/>
            <ac:picMk id="5" creationId="{DAC6F83C-7F22-63E8-E9EA-9E3F25F5B802}"/>
          </ac:picMkLst>
        </pc:picChg>
      </pc:sldChg>
      <pc:sldChg chg="addSp delSp modSp new mod">
        <pc:chgData name="Uvaraj S" userId="73296a055f04c0e2" providerId="LiveId" clId="{01E1743E-6337-4A34-A5EB-A8898BCC8E38}" dt="2023-07-21T20:31:35.150" v="382" actId="113"/>
        <pc:sldMkLst>
          <pc:docMk/>
          <pc:sldMk cId="1860664236" sldId="362"/>
        </pc:sldMkLst>
        <pc:spChg chg="mod">
          <ac:chgData name="Uvaraj S" userId="73296a055f04c0e2" providerId="LiveId" clId="{01E1743E-6337-4A34-A5EB-A8898BCC8E38}" dt="2023-07-21T20:31:35.150" v="382" actId="113"/>
          <ac:spMkLst>
            <pc:docMk/>
            <pc:sldMk cId="1860664236" sldId="362"/>
            <ac:spMk id="2" creationId="{C2522B48-44F8-B9B4-3C25-2FD03E6A8360}"/>
          </ac:spMkLst>
        </pc:spChg>
        <pc:spChg chg="del">
          <ac:chgData name="Uvaraj S" userId="73296a055f04c0e2" providerId="LiveId" clId="{01E1743E-6337-4A34-A5EB-A8898BCC8E38}" dt="2023-07-21T19:55:51.296" v="57" actId="22"/>
          <ac:spMkLst>
            <pc:docMk/>
            <pc:sldMk cId="1860664236" sldId="362"/>
            <ac:spMk id="3" creationId="{AE0A9484-8AB8-D9D5-7E2A-6FA57C4584D7}"/>
          </ac:spMkLst>
        </pc:spChg>
        <pc:picChg chg="add mod ord">
          <ac:chgData name="Uvaraj S" userId="73296a055f04c0e2" providerId="LiveId" clId="{01E1743E-6337-4A34-A5EB-A8898BCC8E38}" dt="2023-07-21T19:55:51.296" v="57" actId="22"/>
          <ac:picMkLst>
            <pc:docMk/>
            <pc:sldMk cId="1860664236" sldId="362"/>
            <ac:picMk id="5" creationId="{89E0646C-C0E4-564B-F21F-C0C1F0D36B1F}"/>
          </ac:picMkLst>
        </pc:picChg>
      </pc:sldChg>
      <pc:sldChg chg="addSp delSp modSp new mod">
        <pc:chgData name="Uvaraj S" userId="73296a055f04c0e2" providerId="LiveId" clId="{01E1743E-6337-4A34-A5EB-A8898BCC8E38}" dt="2023-07-22T04:40:19.086" v="1551" actId="13782"/>
        <pc:sldMkLst>
          <pc:docMk/>
          <pc:sldMk cId="78357944" sldId="363"/>
        </pc:sldMkLst>
        <pc:spChg chg="del mod">
          <ac:chgData name="Uvaraj S" userId="73296a055f04c0e2" providerId="LiveId" clId="{01E1743E-6337-4A34-A5EB-A8898BCC8E38}" dt="2023-07-21T20:08:17.109" v="247" actId="12084"/>
          <ac:spMkLst>
            <pc:docMk/>
            <pc:sldMk cId="78357944" sldId="363"/>
            <ac:spMk id="2" creationId="{C9831496-1729-52E8-47E2-252946AAEA19}"/>
          </ac:spMkLst>
        </pc:spChg>
        <pc:spChg chg="del mod">
          <ac:chgData name="Uvaraj S" userId="73296a055f04c0e2" providerId="LiveId" clId="{01E1743E-6337-4A34-A5EB-A8898BCC8E38}" dt="2023-07-21T20:07:58.908" v="246" actId="12084"/>
          <ac:spMkLst>
            <pc:docMk/>
            <pc:sldMk cId="78357944" sldId="363"/>
            <ac:spMk id="3" creationId="{2351512F-DA58-165F-8E58-8271F7F0B2D6}"/>
          </ac:spMkLst>
        </pc:spChg>
        <pc:graphicFrameChg chg="add mod">
          <ac:chgData name="Uvaraj S" userId="73296a055f04c0e2" providerId="LiveId" clId="{01E1743E-6337-4A34-A5EB-A8898BCC8E38}" dt="2023-07-22T04:40:19.086" v="1551" actId="13782"/>
          <ac:graphicFrameMkLst>
            <pc:docMk/>
            <pc:sldMk cId="78357944" sldId="363"/>
            <ac:graphicFrameMk id="4" creationId="{1ED84C3E-B5F9-61F2-4F23-E7D26A2847C6}"/>
          </ac:graphicFrameMkLst>
        </pc:graphicFrameChg>
        <pc:graphicFrameChg chg="add mod">
          <ac:chgData name="Uvaraj S" userId="73296a055f04c0e2" providerId="LiveId" clId="{01E1743E-6337-4A34-A5EB-A8898BCC8E38}" dt="2023-07-21T21:24:03.786" v="754" actId="113"/>
          <ac:graphicFrameMkLst>
            <pc:docMk/>
            <pc:sldMk cId="78357944" sldId="363"/>
            <ac:graphicFrameMk id="5" creationId="{963DF5AB-95B9-FBBA-C8FA-0A4E16DD1361}"/>
          </ac:graphicFrameMkLst>
        </pc:graphicFrameChg>
      </pc:sldChg>
      <pc:sldChg chg="addSp delSp modSp new del mod">
        <pc:chgData name="Uvaraj S" userId="73296a055f04c0e2" providerId="LiveId" clId="{01E1743E-6337-4A34-A5EB-A8898BCC8E38}" dt="2023-07-21T19:59:32.323" v="61" actId="47"/>
        <pc:sldMkLst>
          <pc:docMk/>
          <pc:sldMk cId="1222739890" sldId="363"/>
        </pc:sldMkLst>
        <pc:spChg chg="del">
          <ac:chgData name="Uvaraj S" userId="73296a055f04c0e2" providerId="LiveId" clId="{01E1743E-6337-4A34-A5EB-A8898BCC8E38}" dt="2023-07-21T19:56:28.983" v="59" actId="22"/>
          <ac:spMkLst>
            <pc:docMk/>
            <pc:sldMk cId="1222739890" sldId="363"/>
            <ac:spMk id="3" creationId="{FFBC4DC8-33F9-BA89-D03D-E500FA7A391C}"/>
          </ac:spMkLst>
        </pc:spChg>
        <pc:spChg chg="add mod">
          <ac:chgData name="Uvaraj S" userId="73296a055f04c0e2" providerId="LiveId" clId="{01E1743E-6337-4A34-A5EB-A8898BCC8E38}" dt="2023-07-21T19:56:42.353" v="60" actId="478"/>
          <ac:spMkLst>
            <pc:docMk/>
            <pc:sldMk cId="1222739890" sldId="363"/>
            <ac:spMk id="7" creationId="{7C203AFF-0C78-9CEE-2141-F0BB5574DE08}"/>
          </ac:spMkLst>
        </pc:spChg>
        <pc:picChg chg="add del mod ord">
          <ac:chgData name="Uvaraj S" userId="73296a055f04c0e2" providerId="LiveId" clId="{01E1743E-6337-4A34-A5EB-A8898BCC8E38}" dt="2023-07-21T19:56:42.353" v="60" actId="478"/>
          <ac:picMkLst>
            <pc:docMk/>
            <pc:sldMk cId="1222739890" sldId="363"/>
            <ac:picMk id="5" creationId="{9B0259F8-2E38-D68B-A398-DA754DC2723C}"/>
          </ac:picMkLst>
        </pc:picChg>
      </pc:sldChg>
      <pc:sldChg chg="addSp delSp modSp new mod">
        <pc:chgData name="Uvaraj S" userId="73296a055f04c0e2" providerId="LiveId" clId="{01E1743E-6337-4A34-A5EB-A8898BCC8E38}" dt="2023-07-21T20:30:20.818" v="376"/>
        <pc:sldMkLst>
          <pc:docMk/>
          <pc:sldMk cId="784278582" sldId="364"/>
        </pc:sldMkLst>
        <pc:spChg chg="del mod">
          <ac:chgData name="Uvaraj S" userId="73296a055f04c0e2" providerId="LiveId" clId="{01E1743E-6337-4A34-A5EB-A8898BCC8E38}" dt="2023-07-21T20:27:42.740" v="352" actId="12084"/>
          <ac:spMkLst>
            <pc:docMk/>
            <pc:sldMk cId="784278582" sldId="364"/>
            <ac:spMk id="2" creationId="{07651A48-5D91-DF36-AF75-EB0D5350F9D3}"/>
          </ac:spMkLst>
        </pc:spChg>
        <pc:spChg chg="mod">
          <ac:chgData name="Uvaraj S" userId="73296a055f04c0e2" providerId="LiveId" clId="{01E1743E-6337-4A34-A5EB-A8898BCC8E38}" dt="2023-07-21T20:30:20.818" v="376"/>
          <ac:spMkLst>
            <pc:docMk/>
            <pc:sldMk cId="784278582" sldId="364"/>
            <ac:spMk id="3" creationId="{8C667F32-57EC-E30A-18AA-5D8EB51B57C6}"/>
          </ac:spMkLst>
        </pc:spChg>
        <pc:graphicFrameChg chg="add mod">
          <ac:chgData name="Uvaraj S" userId="73296a055f04c0e2" providerId="LiveId" clId="{01E1743E-6337-4A34-A5EB-A8898BCC8E38}" dt="2023-07-21T20:27:44.832" v="353" actId="12100"/>
          <ac:graphicFrameMkLst>
            <pc:docMk/>
            <pc:sldMk cId="784278582" sldId="364"/>
            <ac:graphicFrameMk id="4" creationId="{FCC62A3C-1AC4-2851-B18D-3C5A12140B80}"/>
          </ac:graphicFrameMkLst>
        </pc:graphicFrameChg>
      </pc:sldChg>
      <pc:sldChg chg="addSp delSp modSp new mod">
        <pc:chgData name="Uvaraj S" userId="73296a055f04c0e2" providerId="LiveId" clId="{01E1743E-6337-4A34-A5EB-A8898BCC8E38}" dt="2023-07-21T22:01:02.857" v="1293" actId="14100"/>
        <pc:sldMkLst>
          <pc:docMk/>
          <pc:sldMk cId="117504963" sldId="365"/>
        </pc:sldMkLst>
        <pc:spChg chg="del mod">
          <ac:chgData name="Uvaraj S" userId="73296a055f04c0e2" providerId="LiveId" clId="{01E1743E-6337-4A34-A5EB-A8898BCC8E38}" dt="2023-07-21T20:34:42.690" v="431" actId="12084"/>
          <ac:spMkLst>
            <pc:docMk/>
            <pc:sldMk cId="117504963" sldId="365"/>
            <ac:spMk id="2" creationId="{36A3ACCE-6AA1-0C80-8C78-20376E6F0C08}"/>
          </ac:spMkLst>
        </pc:spChg>
        <pc:spChg chg="mod">
          <ac:chgData name="Uvaraj S" userId="73296a055f04c0e2" providerId="LiveId" clId="{01E1743E-6337-4A34-A5EB-A8898BCC8E38}" dt="2023-07-21T20:34:24.458" v="430" actId="27636"/>
          <ac:spMkLst>
            <pc:docMk/>
            <pc:sldMk cId="117504963" sldId="365"/>
            <ac:spMk id="3" creationId="{AED7FE12-2E0C-401D-4705-6AE9C90E24D7}"/>
          </ac:spMkLst>
        </pc:spChg>
        <pc:spChg chg="add del mod">
          <ac:chgData name="Uvaraj S" userId="73296a055f04c0e2" providerId="LiveId" clId="{01E1743E-6337-4A34-A5EB-A8898BCC8E38}" dt="2023-07-21T22:00:42.294" v="1287" actId="21"/>
          <ac:spMkLst>
            <pc:docMk/>
            <pc:sldMk cId="117504963" sldId="365"/>
            <ac:spMk id="7" creationId="{DC40A141-52A0-E04E-E54B-F53AD85FF938}"/>
          </ac:spMkLst>
        </pc:spChg>
        <pc:graphicFrameChg chg="add mod">
          <ac:chgData name="Uvaraj S" userId="73296a055f04c0e2" providerId="LiveId" clId="{01E1743E-6337-4A34-A5EB-A8898BCC8E38}" dt="2023-07-21T21:24:43.574" v="759" actId="113"/>
          <ac:graphicFrameMkLst>
            <pc:docMk/>
            <pc:sldMk cId="117504963" sldId="365"/>
            <ac:graphicFrameMk id="4" creationId="{982B4A54-46EE-6404-C02A-C77619E85966}"/>
          </ac:graphicFrameMkLst>
        </pc:graphicFrameChg>
        <pc:picChg chg="add mod">
          <ac:chgData name="Uvaraj S" userId="73296a055f04c0e2" providerId="LiveId" clId="{01E1743E-6337-4A34-A5EB-A8898BCC8E38}" dt="2023-07-21T22:01:02.857" v="1293" actId="14100"/>
          <ac:picMkLst>
            <pc:docMk/>
            <pc:sldMk cId="117504963" sldId="365"/>
            <ac:picMk id="6" creationId="{B6ED5BA8-4856-9F64-6867-00815F31025E}"/>
          </ac:picMkLst>
        </pc:picChg>
      </pc:sldChg>
      <pc:sldChg chg="addSp delSp modSp new mod">
        <pc:chgData name="Uvaraj S" userId="73296a055f04c0e2" providerId="LiveId" clId="{01E1743E-6337-4A34-A5EB-A8898BCC8E38}" dt="2023-07-21T21:56:32.905" v="1214" actId="21"/>
        <pc:sldMkLst>
          <pc:docMk/>
          <pc:sldMk cId="3586434508" sldId="366"/>
        </pc:sldMkLst>
        <pc:spChg chg="del mod">
          <ac:chgData name="Uvaraj S" userId="73296a055f04c0e2" providerId="LiveId" clId="{01E1743E-6337-4A34-A5EB-A8898BCC8E38}" dt="2023-07-21T20:36:50.284" v="457" actId="12084"/>
          <ac:spMkLst>
            <pc:docMk/>
            <pc:sldMk cId="3586434508" sldId="366"/>
            <ac:spMk id="2" creationId="{8880A812-C2B3-099B-9F97-B2B34967BC1A}"/>
          </ac:spMkLst>
        </pc:spChg>
        <pc:spChg chg="add del mod">
          <ac:chgData name="Uvaraj S" userId="73296a055f04c0e2" providerId="LiveId" clId="{01E1743E-6337-4A34-A5EB-A8898BCC8E38}" dt="2023-07-21T20:46:01.308" v="578" actId="27636"/>
          <ac:spMkLst>
            <pc:docMk/>
            <pc:sldMk cId="3586434508" sldId="366"/>
            <ac:spMk id="3" creationId="{19364710-21C2-F3F2-F55A-92112FA1E1B5}"/>
          </ac:spMkLst>
        </pc:spChg>
        <pc:spChg chg="add del mod">
          <ac:chgData name="Uvaraj S" userId="73296a055f04c0e2" providerId="LiveId" clId="{01E1743E-6337-4A34-A5EB-A8898BCC8E38}" dt="2023-07-21T21:56:32.905" v="1214" actId="21"/>
          <ac:spMkLst>
            <pc:docMk/>
            <pc:sldMk cId="3586434508" sldId="366"/>
            <ac:spMk id="9" creationId="{DF78D394-223D-EBAA-B5A7-887F328F99F9}"/>
          </ac:spMkLst>
        </pc:spChg>
        <pc:graphicFrameChg chg="add mod">
          <ac:chgData name="Uvaraj S" userId="73296a055f04c0e2" providerId="LiveId" clId="{01E1743E-6337-4A34-A5EB-A8898BCC8E38}" dt="2023-07-21T21:24:48.413" v="760" actId="113"/>
          <ac:graphicFrameMkLst>
            <pc:docMk/>
            <pc:sldMk cId="3586434508" sldId="366"/>
            <ac:graphicFrameMk id="4" creationId="{19F4DF35-E89D-D2DD-8A37-8CF9C1F5C970}"/>
          </ac:graphicFrameMkLst>
        </pc:graphicFrameChg>
        <pc:graphicFrameChg chg="add del mod">
          <ac:chgData name="Uvaraj S" userId="73296a055f04c0e2" providerId="LiveId" clId="{01E1743E-6337-4A34-A5EB-A8898BCC8E38}" dt="2023-07-21T20:41:11.196" v="463"/>
          <ac:graphicFrameMkLst>
            <pc:docMk/>
            <pc:sldMk cId="3586434508" sldId="366"/>
            <ac:graphicFrameMk id="5" creationId="{56FFEEAB-1694-0ABC-4D1B-1A1B5A9CFF6D}"/>
          </ac:graphicFrameMkLst>
        </pc:graphicFrameChg>
        <pc:graphicFrameChg chg="add del mod">
          <ac:chgData name="Uvaraj S" userId="73296a055f04c0e2" providerId="LiveId" clId="{01E1743E-6337-4A34-A5EB-A8898BCC8E38}" dt="2023-07-21T20:41:14.933" v="465"/>
          <ac:graphicFrameMkLst>
            <pc:docMk/>
            <pc:sldMk cId="3586434508" sldId="366"/>
            <ac:graphicFrameMk id="6" creationId="{E8D9D1DA-0A5F-866E-1B03-D4656220D284}"/>
          </ac:graphicFrameMkLst>
        </pc:graphicFrameChg>
        <pc:picChg chg="add del mod">
          <ac:chgData name="Uvaraj S" userId="73296a055f04c0e2" providerId="LiveId" clId="{01E1743E-6337-4A34-A5EB-A8898BCC8E38}" dt="2023-07-21T21:56:27.280" v="1213" actId="21"/>
          <ac:picMkLst>
            <pc:docMk/>
            <pc:sldMk cId="3586434508" sldId="366"/>
            <ac:picMk id="8" creationId="{31CFE790-D8C0-A3B0-32F2-125A0C899017}"/>
          </ac:picMkLst>
        </pc:picChg>
      </pc:sldChg>
      <pc:sldChg chg="addSp delSp modSp new mod">
        <pc:chgData name="Uvaraj S" userId="73296a055f04c0e2" providerId="LiveId" clId="{01E1743E-6337-4A34-A5EB-A8898BCC8E38}" dt="2023-07-21T22:00:02.070" v="1284" actId="20577"/>
        <pc:sldMkLst>
          <pc:docMk/>
          <pc:sldMk cId="1885502030" sldId="367"/>
        </pc:sldMkLst>
        <pc:spChg chg="del mod">
          <ac:chgData name="Uvaraj S" userId="73296a055f04c0e2" providerId="LiveId" clId="{01E1743E-6337-4A34-A5EB-A8898BCC8E38}" dt="2023-07-21T20:45:49.328" v="575" actId="12084"/>
          <ac:spMkLst>
            <pc:docMk/>
            <pc:sldMk cId="1885502030" sldId="367"/>
            <ac:spMk id="2" creationId="{4DFC1795-B605-09B7-B00E-7F171FF40822}"/>
          </ac:spMkLst>
        </pc:spChg>
        <pc:spChg chg="mod">
          <ac:chgData name="Uvaraj S" userId="73296a055f04c0e2" providerId="LiveId" clId="{01E1743E-6337-4A34-A5EB-A8898BCC8E38}" dt="2023-07-21T22:00:02.070" v="1284" actId="20577"/>
          <ac:spMkLst>
            <pc:docMk/>
            <pc:sldMk cId="1885502030" sldId="367"/>
            <ac:spMk id="3" creationId="{E57D6164-0077-8115-EBC7-390E64C442F0}"/>
          </ac:spMkLst>
        </pc:spChg>
        <pc:graphicFrameChg chg="add mod">
          <ac:chgData name="Uvaraj S" userId="73296a055f04c0e2" providerId="LiveId" clId="{01E1743E-6337-4A34-A5EB-A8898BCC8E38}" dt="2023-07-21T21:24:57.512" v="761" actId="113"/>
          <ac:graphicFrameMkLst>
            <pc:docMk/>
            <pc:sldMk cId="1885502030" sldId="367"/>
            <ac:graphicFrameMk id="4" creationId="{65A4418B-7E19-4E97-75B9-DFEED4F8CA23}"/>
          </ac:graphicFrameMkLst>
        </pc:graphicFrameChg>
        <pc:picChg chg="add mod">
          <ac:chgData name="Uvaraj S" userId="73296a055f04c0e2" providerId="LiveId" clId="{01E1743E-6337-4A34-A5EB-A8898BCC8E38}" dt="2023-07-21T21:59:30.748" v="1245" actId="1076"/>
          <ac:picMkLst>
            <pc:docMk/>
            <pc:sldMk cId="1885502030" sldId="367"/>
            <ac:picMk id="6" creationId="{9AED88E4-89F0-A342-5700-441C5329F461}"/>
          </ac:picMkLst>
        </pc:picChg>
      </pc:sldChg>
      <pc:sldChg chg="addSp delSp modSp new mod">
        <pc:chgData name="Uvaraj S" userId="73296a055f04c0e2" providerId="LiveId" clId="{01E1743E-6337-4A34-A5EB-A8898BCC8E38}" dt="2023-07-21T21:25:06.214" v="762" actId="113"/>
        <pc:sldMkLst>
          <pc:docMk/>
          <pc:sldMk cId="165059511" sldId="368"/>
        </pc:sldMkLst>
        <pc:spChg chg="del mod">
          <ac:chgData name="Uvaraj S" userId="73296a055f04c0e2" providerId="LiveId" clId="{01E1743E-6337-4A34-A5EB-A8898BCC8E38}" dt="2023-07-21T20:50:45.538" v="595" actId="12084"/>
          <ac:spMkLst>
            <pc:docMk/>
            <pc:sldMk cId="165059511" sldId="368"/>
            <ac:spMk id="2" creationId="{163610F3-4899-24AF-4E08-535AD14F271D}"/>
          </ac:spMkLst>
        </pc:spChg>
        <pc:spChg chg="mod">
          <ac:chgData name="Uvaraj S" userId="73296a055f04c0e2" providerId="LiveId" clId="{01E1743E-6337-4A34-A5EB-A8898BCC8E38}" dt="2023-07-21T21:00:57.675" v="638" actId="6549"/>
          <ac:spMkLst>
            <pc:docMk/>
            <pc:sldMk cId="165059511" sldId="368"/>
            <ac:spMk id="3" creationId="{4828C834-536D-0CDC-32DB-F642449F8D42}"/>
          </ac:spMkLst>
        </pc:spChg>
        <pc:graphicFrameChg chg="add mod">
          <ac:chgData name="Uvaraj S" userId="73296a055f04c0e2" providerId="LiveId" clId="{01E1743E-6337-4A34-A5EB-A8898BCC8E38}" dt="2023-07-21T21:25:06.214" v="762" actId="113"/>
          <ac:graphicFrameMkLst>
            <pc:docMk/>
            <pc:sldMk cId="165059511" sldId="368"/>
            <ac:graphicFrameMk id="4" creationId="{3EC5A24E-78F3-CAFE-7171-31772BB106B6}"/>
          </ac:graphicFrameMkLst>
        </pc:graphicFrameChg>
        <pc:picChg chg="add mod">
          <ac:chgData name="Uvaraj S" userId="73296a055f04c0e2" providerId="LiveId" clId="{01E1743E-6337-4A34-A5EB-A8898BCC8E38}" dt="2023-07-21T21:00:53.198" v="627" actId="1076"/>
          <ac:picMkLst>
            <pc:docMk/>
            <pc:sldMk cId="165059511" sldId="368"/>
            <ac:picMk id="6" creationId="{132F0611-BAD7-20B3-0D17-9033978B6C6C}"/>
          </ac:picMkLst>
        </pc:picChg>
      </pc:sldChg>
      <pc:sldChg chg="addSp delSp modSp new mod">
        <pc:chgData name="Uvaraj S" userId="73296a055f04c0e2" providerId="LiveId" clId="{01E1743E-6337-4A34-A5EB-A8898BCC8E38}" dt="2023-07-21T21:25:09.279" v="763" actId="113"/>
        <pc:sldMkLst>
          <pc:docMk/>
          <pc:sldMk cId="2557033746" sldId="369"/>
        </pc:sldMkLst>
        <pc:spChg chg="del mod">
          <ac:chgData name="Uvaraj S" userId="73296a055f04c0e2" providerId="LiveId" clId="{01E1743E-6337-4A34-A5EB-A8898BCC8E38}" dt="2023-07-21T20:51:01.937" v="613" actId="12084"/>
          <ac:spMkLst>
            <pc:docMk/>
            <pc:sldMk cId="2557033746" sldId="369"/>
            <ac:spMk id="2" creationId="{7F60EDC9-AE86-62E0-825B-55EEEAF3FEFE}"/>
          </ac:spMkLst>
        </pc:spChg>
        <pc:spChg chg="add del mod">
          <ac:chgData name="Uvaraj S" userId="73296a055f04c0e2" providerId="LiveId" clId="{01E1743E-6337-4A34-A5EB-A8898BCC8E38}" dt="2023-07-21T21:03:39.957" v="645" actId="108"/>
          <ac:spMkLst>
            <pc:docMk/>
            <pc:sldMk cId="2557033746" sldId="369"/>
            <ac:spMk id="3" creationId="{C5C78AD3-B1DB-5B69-A8DC-19007E8303E4}"/>
          </ac:spMkLst>
        </pc:spChg>
        <pc:spChg chg="add del mod">
          <ac:chgData name="Uvaraj S" userId="73296a055f04c0e2" providerId="LiveId" clId="{01E1743E-6337-4A34-A5EB-A8898BCC8E38}" dt="2023-07-21T21:02:54.496" v="640"/>
          <ac:spMkLst>
            <pc:docMk/>
            <pc:sldMk cId="2557033746" sldId="369"/>
            <ac:spMk id="5" creationId="{FE21AFE3-48FC-FE09-F641-88B6D2D5D5F9}"/>
          </ac:spMkLst>
        </pc:spChg>
        <pc:graphicFrameChg chg="add mod">
          <ac:chgData name="Uvaraj S" userId="73296a055f04c0e2" providerId="LiveId" clId="{01E1743E-6337-4A34-A5EB-A8898BCC8E38}" dt="2023-07-21T21:25:09.279" v="763" actId="113"/>
          <ac:graphicFrameMkLst>
            <pc:docMk/>
            <pc:sldMk cId="2557033746" sldId="369"/>
            <ac:graphicFrameMk id="4" creationId="{EA2FDDBA-1DE9-2DEE-519C-F13B342FD4FC}"/>
          </ac:graphicFrameMkLst>
        </pc:graphicFrameChg>
        <pc:graphicFrameChg chg="add del mod">
          <ac:chgData name="Uvaraj S" userId="73296a055f04c0e2" providerId="LiveId" clId="{01E1743E-6337-4A34-A5EB-A8898BCC8E38}" dt="2023-07-21T21:03:27.015" v="642"/>
          <ac:graphicFrameMkLst>
            <pc:docMk/>
            <pc:sldMk cId="2557033746" sldId="369"/>
            <ac:graphicFrameMk id="6" creationId="{2FA9D74F-4888-C0C5-AA86-10EB808BE4C2}"/>
          </ac:graphicFrameMkLst>
        </pc:graphicFrameChg>
        <pc:picChg chg="add mod">
          <ac:chgData name="Uvaraj S" userId="73296a055f04c0e2" providerId="LiveId" clId="{01E1743E-6337-4A34-A5EB-A8898BCC8E38}" dt="2023-07-21T21:08:01.453" v="646"/>
          <ac:picMkLst>
            <pc:docMk/>
            <pc:sldMk cId="2557033746" sldId="369"/>
            <ac:picMk id="7" creationId="{5B8B7758-F9CE-0F1B-C259-77ED27A63F13}"/>
          </ac:picMkLst>
        </pc:picChg>
      </pc:sldChg>
      <pc:sldChg chg="addSp delSp modSp new mod">
        <pc:chgData name="Uvaraj S" userId="73296a055f04c0e2" providerId="LiveId" clId="{01E1743E-6337-4A34-A5EB-A8898BCC8E38}" dt="2023-07-21T21:12:09.700" v="691" actId="13926"/>
        <pc:sldMkLst>
          <pc:docMk/>
          <pc:sldMk cId="2821977993" sldId="370"/>
        </pc:sldMkLst>
        <pc:spChg chg="del">
          <ac:chgData name="Uvaraj S" userId="73296a055f04c0e2" providerId="LiveId" clId="{01E1743E-6337-4A34-A5EB-A8898BCC8E38}" dt="2023-07-21T21:09:47.687" v="676" actId="21"/>
          <ac:spMkLst>
            <pc:docMk/>
            <pc:sldMk cId="2821977993" sldId="370"/>
            <ac:spMk id="2" creationId="{CFCC29D5-6138-C526-4EDB-BA75CC771E3E}"/>
          </ac:spMkLst>
        </pc:spChg>
        <pc:spChg chg="del mod">
          <ac:chgData name="Uvaraj S" userId="73296a055f04c0e2" providerId="LiveId" clId="{01E1743E-6337-4A34-A5EB-A8898BCC8E38}" dt="2023-07-21T21:09:56.397" v="677" actId="12084"/>
          <ac:spMkLst>
            <pc:docMk/>
            <pc:sldMk cId="2821977993" sldId="370"/>
            <ac:spMk id="3" creationId="{282CAE0B-0224-FB52-DF96-F8B99DA34322}"/>
          </ac:spMkLst>
        </pc:spChg>
        <pc:spChg chg="add mod ord">
          <ac:chgData name="Uvaraj S" userId="73296a055f04c0e2" providerId="LiveId" clId="{01E1743E-6337-4A34-A5EB-A8898BCC8E38}" dt="2023-07-21T21:11:11.341" v="687" actId="167"/>
          <ac:spMkLst>
            <pc:docMk/>
            <pc:sldMk cId="2821977993" sldId="370"/>
            <ac:spMk id="7" creationId="{B7F8D4CA-AEB0-94FF-431C-E3194A633976}"/>
          </ac:spMkLst>
        </pc:spChg>
        <pc:graphicFrameChg chg="add mod modGraphic">
          <ac:chgData name="Uvaraj S" userId="73296a055f04c0e2" providerId="LiveId" clId="{01E1743E-6337-4A34-A5EB-A8898BCC8E38}" dt="2023-07-21T21:12:09.700" v="691" actId="13926"/>
          <ac:graphicFrameMkLst>
            <pc:docMk/>
            <pc:sldMk cId="2821977993" sldId="370"/>
            <ac:graphicFrameMk id="4" creationId="{A13FD4C4-DF36-B7C3-A888-DF0EE6C0C4C3}"/>
          </ac:graphicFrameMkLst>
        </pc:graphicFrameChg>
        <pc:picChg chg="add mod ord">
          <ac:chgData name="Uvaraj S" userId="73296a055f04c0e2" providerId="LiveId" clId="{01E1743E-6337-4A34-A5EB-A8898BCC8E38}" dt="2023-07-21T21:11:11.341" v="687" actId="167"/>
          <ac:picMkLst>
            <pc:docMk/>
            <pc:sldMk cId="2821977993" sldId="370"/>
            <ac:picMk id="6" creationId="{03D2B34E-AB09-861B-3832-F501A51D7BBA}"/>
          </ac:picMkLst>
        </pc:picChg>
      </pc:sldChg>
      <pc:sldChg chg="new del">
        <pc:chgData name="Uvaraj S" userId="73296a055f04c0e2" providerId="LiveId" clId="{01E1743E-6337-4A34-A5EB-A8898BCC8E38}" dt="2023-07-21T21:42:07.470" v="932" actId="47"/>
        <pc:sldMkLst>
          <pc:docMk/>
          <pc:sldMk cId="2647042589" sldId="371"/>
        </pc:sldMkLst>
      </pc:sldChg>
      <pc:sldChg chg="addSp delSp modSp new mod">
        <pc:chgData name="Uvaraj S" userId="73296a055f04c0e2" providerId="LiveId" clId="{01E1743E-6337-4A34-A5EB-A8898BCC8E38}" dt="2023-07-21T21:41:48.994" v="931" actId="14100"/>
        <pc:sldMkLst>
          <pc:docMk/>
          <pc:sldMk cId="1286502811" sldId="372"/>
        </pc:sldMkLst>
        <pc:spChg chg="del mod">
          <ac:chgData name="Uvaraj S" userId="73296a055f04c0e2" providerId="LiveId" clId="{01E1743E-6337-4A34-A5EB-A8898BCC8E38}" dt="2023-07-21T21:40:18.551" v="922" actId="12084"/>
          <ac:spMkLst>
            <pc:docMk/>
            <pc:sldMk cId="1286502811" sldId="372"/>
            <ac:spMk id="2" creationId="{FE7600AD-3E3E-03E1-1FD9-C1CBF11D0828}"/>
          </ac:spMkLst>
        </pc:spChg>
        <pc:spChg chg="mod">
          <ac:chgData name="Uvaraj S" userId="73296a055f04c0e2" providerId="LiveId" clId="{01E1743E-6337-4A34-A5EB-A8898BCC8E38}" dt="2023-07-21T21:39:18.912" v="919"/>
          <ac:spMkLst>
            <pc:docMk/>
            <pc:sldMk cId="1286502811" sldId="372"/>
            <ac:spMk id="3" creationId="{6D69590F-A9DF-49C3-2B77-8F9D5760AFDF}"/>
          </ac:spMkLst>
        </pc:spChg>
        <pc:spChg chg="add del mod">
          <ac:chgData name="Uvaraj S" userId="73296a055f04c0e2" providerId="LiveId" clId="{01E1743E-6337-4A34-A5EB-A8898BCC8E38}" dt="2023-07-21T21:41:19.696" v="927" actId="478"/>
          <ac:spMkLst>
            <pc:docMk/>
            <pc:sldMk cId="1286502811" sldId="372"/>
            <ac:spMk id="7" creationId="{C3757626-E68E-26C3-4813-165853309406}"/>
          </ac:spMkLst>
        </pc:spChg>
        <pc:spChg chg="add del mod">
          <ac:chgData name="Uvaraj S" userId="73296a055f04c0e2" providerId="LiveId" clId="{01E1743E-6337-4A34-A5EB-A8898BCC8E38}" dt="2023-07-21T21:41:16.308" v="926" actId="21"/>
          <ac:spMkLst>
            <pc:docMk/>
            <pc:sldMk cId="1286502811" sldId="372"/>
            <ac:spMk id="10" creationId="{0CEBBFBE-EA4B-489C-C270-3F9584CD3EE5}"/>
          </ac:spMkLst>
        </pc:spChg>
        <pc:graphicFrameChg chg="add mod">
          <ac:chgData name="Uvaraj S" userId="73296a055f04c0e2" providerId="LiveId" clId="{01E1743E-6337-4A34-A5EB-A8898BCC8E38}" dt="2023-07-21T21:40:20.326" v="923" actId="12100"/>
          <ac:graphicFrameMkLst>
            <pc:docMk/>
            <pc:sldMk cId="1286502811" sldId="372"/>
            <ac:graphicFrameMk id="4" creationId="{536A6138-CD0D-05D8-2585-C3CE3E0936D1}"/>
          </ac:graphicFrameMkLst>
        </pc:graphicFrameChg>
        <pc:picChg chg="add del mod">
          <ac:chgData name="Uvaraj S" userId="73296a055f04c0e2" providerId="LiveId" clId="{01E1743E-6337-4A34-A5EB-A8898BCC8E38}" dt="2023-07-21T21:41:19.696" v="927" actId="478"/>
          <ac:picMkLst>
            <pc:docMk/>
            <pc:sldMk cId="1286502811" sldId="372"/>
            <ac:picMk id="6" creationId="{4730CDA7-9B0A-0C84-48F2-ED3995ACA683}"/>
          </ac:picMkLst>
        </pc:picChg>
        <pc:picChg chg="add mod">
          <ac:chgData name="Uvaraj S" userId="73296a055f04c0e2" providerId="LiveId" clId="{01E1743E-6337-4A34-A5EB-A8898BCC8E38}" dt="2023-07-21T21:41:48.994" v="931" actId="14100"/>
          <ac:picMkLst>
            <pc:docMk/>
            <pc:sldMk cId="1286502811" sldId="372"/>
            <ac:picMk id="9" creationId="{B63B9D7C-0A44-8471-42F0-1C43B1163071}"/>
          </ac:picMkLst>
        </pc:picChg>
      </pc:sldChg>
      <pc:sldChg chg="addSp delSp modSp new mod">
        <pc:chgData name="Uvaraj S" userId="73296a055f04c0e2" providerId="LiveId" clId="{01E1743E-6337-4A34-A5EB-A8898BCC8E38}" dt="2023-07-21T21:52:36.931" v="995" actId="27636"/>
        <pc:sldMkLst>
          <pc:docMk/>
          <pc:sldMk cId="1533022235" sldId="373"/>
        </pc:sldMkLst>
        <pc:spChg chg="del mod">
          <ac:chgData name="Uvaraj S" userId="73296a055f04c0e2" providerId="LiveId" clId="{01E1743E-6337-4A34-A5EB-A8898BCC8E38}" dt="2023-07-21T21:47:20.750" v="971" actId="12084"/>
          <ac:spMkLst>
            <pc:docMk/>
            <pc:sldMk cId="1533022235" sldId="373"/>
            <ac:spMk id="2" creationId="{9772FECF-0C6B-B0BD-5F48-F64102D0144C}"/>
          </ac:spMkLst>
        </pc:spChg>
        <pc:spChg chg="mod">
          <ac:chgData name="Uvaraj S" userId="73296a055f04c0e2" providerId="LiveId" clId="{01E1743E-6337-4A34-A5EB-A8898BCC8E38}" dt="2023-07-21T21:52:36.931" v="995" actId="27636"/>
          <ac:spMkLst>
            <pc:docMk/>
            <pc:sldMk cId="1533022235" sldId="373"/>
            <ac:spMk id="3" creationId="{F4FEC6FF-FEB3-8213-BDA5-8A84E665787C}"/>
          </ac:spMkLst>
        </pc:spChg>
        <pc:graphicFrameChg chg="add mod">
          <ac:chgData name="Uvaraj S" userId="73296a055f04c0e2" providerId="LiveId" clId="{01E1743E-6337-4A34-A5EB-A8898BCC8E38}" dt="2023-07-21T21:47:25.350" v="973" actId="113"/>
          <ac:graphicFrameMkLst>
            <pc:docMk/>
            <pc:sldMk cId="1533022235" sldId="373"/>
            <ac:graphicFrameMk id="4" creationId="{E0371271-C315-1AEC-0EB6-242EA3BBEA21}"/>
          </ac:graphicFrameMkLst>
        </pc:graphicFrameChg>
        <pc:picChg chg="add mod">
          <ac:chgData name="Uvaraj S" userId="73296a055f04c0e2" providerId="LiveId" clId="{01E1743E-6337-4A34-A5EB-A8898BCC8E38}" dt="2023-07-21T21:52:25.102" v="990" actId="14100"/>
          <ac:picMkLst>
            <pc:docMk/>
            <pc:sldMk cId="1533022235" sldId="373"/>
            <ac:picMk id="6" creationId="{8CAFE80B-E1B8-B019-D1A5-4EECE1570C98}"/>
          </ac:picMkLst>
        </pc:picChg>
      </pc:sldChg>
      <pc:sldChg chg="addSp delSp modSp new mod">
        <pc:chgData name="Uvaraj S" userId="73296a055f04c0e2" providerId="LiveId" clId="{01E1743E-6337-4A34-A5EB-A8898BCC8E38}" dt="2023-07-22T03:55:06.128" v="1372" actId="339"/>
        <pc:sldMkLst>
          <pc:docMk/>
          <pc:sldMk cId="4109705568" sldId="374"/>
        </pc:sldMkLst>
        <pc:spChg chg="del mod">
          <ac:chgData name="Uvaraj S" userId="73296a055f04c0e2" providerId="LiveId" clId="{01E1743E-6337-4A34-A5EB-A8898BCC8E38}" dt="2023-07-22T03:53:44.535" v="1366" actId="12084"/>
          <ac:spMkLst>
            <pc:docMk/>
            <pc:sldMk cId="4109705568" sldId="374"/>
            <ac:spMk id="2" creationId="{30244455-104A-5C58-F208-DFF0199B7F44}"/>
          </ac:spMkLst>
        </pc:spChg>
        <pc:spChg chg="del">
          <ac:chgData name="Uvaraj S" userId="73296a055f04c0e2" providerId="LiveId" clId="{01E1743E-6337-4A34-A5EB-A8898BCC8E38}" dt="2023-07-22T03:53:09.835" v="1363"/>
          <ac:spMkLst>
            <pc:docMk/>
            <pc:sldMk cId="4109705568" sldId="374"/>
            <ac:spMk id="3" creationId="{8806D9FC-349E-07E8-ACDF-EA11572F3F56}"/>
          </ac:spMkLst>
        </pc:spChg>
        <pc:graphicFrameChg chg="add mod">
          <ac:chgData name="Uvaraj S" userId="73296a055f04c0e2" providerId="LiveId" clId="{01E1743E-6337-4A34-A5EB-A8898BCC8E38}" dt="2023-07-22T03:54:12.439" v="1370"/>
          <ac:graphicFrameMkLst>
            <pc:docMk/>
            <pc:sldMk cId="4109705568" sldId="374"/>
            <ac:graphicFrameMk id="5" creationId="{72E36E66-24EE-3189-3740-E79D7C383BE4}"/>
          </ac:graphicFrameMkLst>
        </pc:graphicFrameChg>
        <pc:graphicFrameChg chg="add mod">
          <ac:chgData name="Uvaraj S" userId="73296a055f04c0e2" providerId="LiveId" clId="{01E1743E-6337-4A34-A5EB-A8898BCC8E38}" dt="2023-07-22T03:54:23.103" v="1371"/>
          <ac:graphicFrameMkLst>
            <pc:docMk/>
            <pc:sldMk cId="4109705568" sldId="374"/>
            <ac:graphicFrameMk id="6" creationId="{20B4F9E5-49AA-1B9F-4072-2466E1052B57}"/>
          </ac:graphicFrameMkLst>
        </pc:graphicFrameChg>
        <pc:picChg chg="add mod">
          <ac:chgData name="Uvaraj S" userId="73296a055f04c0e2" providerId="LiveId" clId="{01E1743E-6337-4A34-A5EB-A8898BCC8E38}" dt="2023-07-22T03:55:06.128" v="1372" actId="339"/>
          <ac:picMkLst>
            <pc:docMk/>
            <pc:sldMk cId="4109705568" sldId="374"/>
            <ac:picMk id="4" creationId="{AFBA221B-228E-B398-2567-C2B7B57C187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25B617-4E2D-44FC-8285-74A045600270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IN"/>
        </a:p>
      </dgm:t>
    </dgm:pt>
    <dgm:pt modelId="{D38D3DB5-37BB-4B22-A866-72FE31A961E3}">
      <dgm:prSet/>
      <dgm:spPr/>
      <dgm:t>
        <a:bodyPr/>
        <a:lstStyle/>
        <a:p>
          <a:r>
            <a:rPr lang="en-IN" b="1" dirty="0"/>
            <a:t>Contents</a:t>
          </a:r>
          <a:endParaRPr lang="en-IN" dirty="0"/>
        </a:p>
      </dgm:t>
    </dgm:pt>
    <dgm:pt modelId="{EAB47B1E-0751-424E-B788-DB399AC081A0}" type="parTrans" cxnId="{CC8D6E55-194F-4614-A214-12C4CBDF8F34}">
      <dgm:prSet/>
      <dgm:spPr/>
      <dgm:t>
        <a:bodyPr/>
        <a:lstStyle/>
        <a:p>
          <a:endParaRPr lang="en-IN"/>
        </a:p>
      </dgm:t>
    </dgm:pt>
    <dgm:pt modelId="{003B551C-E324-4F19-A560-6DCCA830D6D7}" type="sibTrans" cxnId="{CC8D6E55-194F-4614-A214-12C4CBDF8F34}">
      <dgm:prSet/>
      <dgm:spPr/>
      <dgm:t>
        <a:bodyPr/>
        <a:lstStyle/>
        <a:p>
          <a:endParaRPr lang="en-IN"/>
        </a:p>
      </dgm:t>
    </dgm:pt>
    <dgm:pt modelId="{5487A94F-656C-4493-B615-E368A91519A7}" type="pres">
      <dgm:prSet presAssocID="{EB25B617-4E2D-44FC-8285-74A04560027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4A12058-5859-4F24-A1C8-51BC40E993EA}" type="pres">
      <dgm:prSet presAssocID="{D38D3DB5-37BB-4B22-A866-72FE31A961E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CC8D6E55-194F-4614-A214-12C4CBDF8F34}" srcId="{EB25B617-4E2D-44FC-8285-74A045600270}" destId="{D38D3DB5-37BB-4B22-A866-72FE31A961E3}" srcOrd="0" destOrd="0" parTransId="{EAB47B1E-0751-424E-B788-DB399AC081A0}" sibTransId="{003B551C-E324-4F19-A560-6DCCA830D6D7}"/>
    <dgm:cxn modelId="{D97C8B77-4A70-4B34-9403-988F77FBD41C}" type="presOf" srcId="{D38D3DB5-37BB-4B22-A866-72FE31A961E3}" destId="{74A12058-5859-4F24-A1C8-51BC40E993EA}" srcOrd="0" destOrd="0" presId="urn:microsoft.com/office/officeart/2005/8/layout/vList2"/>
    <dgm:cxn modelId="{09DC21A0-D815-46F3-B352-E0C092C91D6C}" type="presOf" srcId="{EB25B617-4E2D-44FC-8285-74A045600270}" destId="{5487A94F-656C-4493-B615-E368A91519A7}" srcOrd="0" destOrd="0" presId="urn:microsoft.com/office/officeart/2005/8/layout/vList2"/>
    <dgm:cxn modelId="{6179E1AD-5DB6-4DE7-B857-4A309EE0BBDB}" type="presParOf" srcId="{5487A94F-656C-4493-B615-E368A91519A7}" destId="{74A12058-5859-4F24-A1C8-51BC40E993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FAE9C56-3B5B-4162-845B-FF98EEF4D47F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IN"/>
        </a:p>
      </dgm:t>
    </dgm:pt>
    <dgm:pt modelId="{3736688D-6B36-4E28-9004-6F8A79130451}">
      <dgm:prSet/>
      <dgm:spPr/>
      <dgm:t>
        <a:bodyPr/>
        <a:lstStyle/>
        <a:p>
          <a:r>
            <a:rPr lang="en-IN" b="1" dirty="0"/>
            <a:t>Phishing – How to be vigilant</a:t>
          </a:r>
        </a:p>
      </dgm:t>
    </dgm:pt>
    <dgm:pt modelId="{273DE9D7-48C3-44AE-9028-43C8E90312F2}" type="parTrans" cxnId="{548FBD38-4355-4DB5-B981-635E799CD64F}">
      <dgm:prSet/>
      <dgm:spPr/>
      <dgm:t>
        <a:bodyPr/>
        <a:lstStyle/>
        <a:p>
          <a:endParaRPr lang="en-IN"/>
        </a:p>
      </dgm:t>
    </dgm:pt>
    <dgm:pt modelId="{0628FCD0-E462-43CA-A8C5-52D24F297413}" type="sibTrans" cxnId="{548FBD38-4355-4DB5-B981-635E799CD64F}">
      <dgm:prSet/>
      <dgm:spPr/>
      <dgm:t>
        <a:bodyPr/>
        <a:lstStyle/>
        <a:p>
          <a:endParaRPr lang="en-IN"/>
        </a:p>
      </dgm:t>
    </dgm:pt>
    <dgm:pt modelId="{E58CAE93-696D-4353-9F4A-494B2A859BC1}" type="pres">
      <dgm:prSet presAssocID="{BFAE9C56-3B5B-4162-845B-FF98EEF4D47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EB31A16-D340-4201-A252-E9C078965882}" type="pres">
      <dgm:prSet presAssocID="{3736688D-6B36-4E28-9004-6F8A79130451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C52C2D9-E8DA-4203-A8BB-8D3C896ADBE6}" type="presOf" srcId="{3736688D-6B36-4E28-9004-6F8A79130451}" destId="{8EB31A16-D340-4201-A252-E9C078965882}" srcOrd="0" destOrd="0" presId="urn:microsoft.com/office/officeart/2005/8/layout/vList2"/>
    <dgm:cxn modelId="{548FBD38-4355-4DB5-B981-635E799CD64F}" srcId="{BFAE9C56-3B5B-4162-845B-FF98EEF4D47F}" destId="{3736688D-6B36-4E28-9004-6F8A79130451}" srcOrd="0" destOrd="0" parTransId="{273DE9D7-48C3-44AE-9028-43C8E90312F2}" sibTransId="{0628FCD0-E462-43CA-A8C5-52D24F297413}"/>
    <dgm:cxn modelId="{4B0113FC-1037-4385-9846-807AB8CC8E6C}" type="presOf" srcId="{BFAE9C56-3B5B-4162-845B-FF98EEF4D47F}" destId="{E58CAE93-696D-4353-9F4A-494B2A859BC1}" srcOrd="0" destOrd="0" presId="urn:microsoft.com/office/officeart/2005/8/layout/vList2"/>
    <dgm:cxn modelId="{8165B4EC-C3D9-4ED9-977C-97B9AD7BD499}" type="presParOf" srcId="{E58CAE93-696D-4353-9F4A-494B2A859BC1}" destId="{8EB31A16-D340-4201-A252-E9C07896588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30FE99E-A014-489E-96B4-5534C7E9E22F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C96F052-D10C-4CE1-9201-0F85D5F869A2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i="0" dirty="0"/>
            <a:t>Check the Sender's Email Address</a:t>
          </a:r>
          <a:endParaRPr lang="en-IN" dirty="0"/>
        </a:p>
      </dgm:t>
    </dgm:pt>
    <dgm:pt modelId="{DE590312-2112-4FD4-AA85-7487D98CBEDE}" type="parTrans" cxnId="{2B399F14-26C3-45E6-9444-36F5B5B738DB}">
      <dgm:prSet/>
      <dgm:spPr/>
      <dgm:t>
        <a:bodyPr/>
        <a:lstStyle/>
        <a:p>
          <a:endParaRPr lang="en-IN"/>
        </a:p>
      </dgm:t>
    </dgm:pt>
    <dgm:pt modelId="{8FE34A0D-F581-4B7E-9DFF-30478BC5237F}" type="sibTrans" cxnId="{2B399F14-26C3-45E6-9444-36F5B5B738DB}">
      <dgm:prSet/>
      <dgm:spPr/>
      <dgm:t>
        <a:bodyPr/>
        <a:lstStyle/>
        <a:p>
          <a:endParaRPr lang="en-IN"/>
        </a:p>
      </dgm:t>
    </dgm:pt>
    <dgm:pt modelId="{6B4D782C-7763-4907-A4F4-E5388A15DB02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i="0" dirty="0"/>
            <a:t>Look for Poor Grammar and Spelling Mistakes</a:t>
          </a:r>
          <a:endParaRPr lang="en-IN" dirty="0"/>
        </a:p>
      </dgm:t>
    </dgm:pt>
    <dgm:pt modelId="{A91E6C6B-EBFF-43EA-AACC-413411284BBF}" type="parTrans" cxnId="{58B0692F-93B1-489F-9BF9-CD7686EB104D}">
      <dgm:prSet/>
      <dgm:spPr/>
      <dgm:t>
        <a:bodyPr/>
        <a:lstStyle/>
        <a:p>
          <a:endParaRPr lang="en-IN"/>
        </a:p>
      </dgm:t>
    </dgm:pt>
    <dgm:pt modelId="{FA6333B9-E421-4A75-BE67-E67980035970}" type="sibTrans" cxnId="{58B0692F-93B1-489F-9BF9-CD7686EB104D}">
      <dgm:prSet/>
      <dgm:spPr/>
      <dgm:t>
        <a:bodyPr/>
        <a:lstStyle/>
        <a:p>
          <a:endParaRPr lang="en-IN"/>
        </a:p>
      </dgm:t>
    </dgm:pt>
    <dgm:pt modelId="{FF60A6EB-A926-4137-BCF7-F9947243EDC4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i="0" dirty="0"/>
            <a:t>Avoid Clicking on Suspicious Links</a:t>
          </a:r>
          <a:endParaRPr lang="en-IN" dirty="0"/>
        </a:p>
      </dgm:t>
    </dgm:pt>
    <dgm:pt modelId="{A1D66497-84A2-4AF9-AC6A-DD79CE916038}" type="parTrans" cxnId="{9311394C-4705-4F3A-BB3B-2330EBBBC536}">
      <dgm:prSet/>
      <dgm:spPr/>
      <dgm:t>
        <a:bodyPr/>
        <a:lstStyle/>
        <a:p>
          <a:endParaRPr lang="en-IN"/>
        </a:p>
      </dgm:t>
    </dgm:pt>
    <dgm:pt modelId="{CC066538-3536-47A1-B4A5-09199B3DFA2D}" type="sibTrans" cxnId="{9311394C-4705-4F3A-BB3B-2330EBBBC536}">
      <dgm:prSet/>
      <dgm:spPr/>
      <dgm:t>
        <a:bodyPr/>
        <a:lstStyle/>
        <a:p>
          <a:endParaRPr lang="en-IN"/>
        </a:p>
      </dgm:t>
    </dgm:pt>
    <dgm:pt modelId="{E0316C9B-19F9-436B-A87C-73677C753852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i="0"/>
            <a:t>Don't Download Attachments Without Verification</a:t>
          </a:r>
          <a:endParaRPr lang="en-IN"/>
        </a:p>
      </dgm:t>
    </dgm:pt>
    <dgm:pt modelId="{BCDDEF79-1B90-4166-9634-13DE23A5A8FD}" type="parTrans" cxnId="{780F5F44-9FB7-49D3-9B7E-523EF88C468A}">
      <dgm:prSet/>
      <dgm:spPr/>
      <dgm:t>
        <a:bodyPr/>
        <a:lstStyle/>
        <a:p>
          <a:endParaRPr lang="en-IN"/>
        </a:p>
      </dgm:t>
    </dgm:pt>
    <dgm:pt modelId="{22541E57-A965-4939-A637-892E7C8EE1ED}" type="sibTrans" cxnId="{780F5F44-9FB7-49D3-9B7E-523EF88C468A}">
      <dgm:prSet/>
      <dgm:spPr/>
      <dgm:t>
        <a:bodyPr/>
        <a:lstStyle/>
        <a:p>
          <a:endParaRPr lang="en-IN"/>
        </a:p>
      </dgm:t>
    </dgm:pt>
    <dgm:pt modelId="{5C18490B-A667-465B-AC28-1D0D5397BDC5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i="0"/>
            <a:t>Verify Requests for Sensitive Information</a:t>
          </a:r>
          <a:endParaRPr lang="en-IN"/>
        </a:p>
      </dgm:t>
    </dgm:pt>
    <dgm:pt modelId="{3EB12216-FD44-4633-99F3-36C997335CCC}" type="parTrans" cxnId="{F327706B-E9AC-427E-BC74-BEE695BE084F}">
      <dgm:prSet/>
      <dgm:spPr/>
      <dgm:t>
        <a:bodyPr/>
        <a:lstStyle/>
        <a:p>
          <a:endParaRPr lang="en-IN"/>
        </a:p>
      </dgm:t>
    </dgm:pt>
    <dgm:pt modelId="{7940B72D-DE58-4C43-9A43-E3CD6BDA43C0}" type="sibTrans" cxnId="{F327706B-E9AC-427E-BC74-BEE695BE084F}">
      <dgm:prSet/>
      <dgm:spPr/>
      <dgm:t>
        <a:bodyPr/>
        <a:lstStyle/>
        <a:p>
          <a:endParaRPr lang="en-IN"/>
        </a:p>
      </dgm:t>
    </dgm:pt>
    <dgm:pt modelId="{20BA1A1E-24F5-4D00-85A5-3AE3EF70088E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i="0"/>
            <a:t>Look for Urgency or Threats</a:t>
          </a:r>
          <a:endParaRPr lang="en-IN"/>
        </a:p>
      </dgm:t>
    </dgm:pt>
    <dgm:pt modelId="{B2BF7E04-FBCC-4213-BB98-7A5F006F6D6B}" type="parTrans" cxnId="{3D260E9E-3313-4FB3-8608-BCF5BEFA4025}">
      <dgm:prSet/>
      <dgm:spPr/>
      <dgm:t>
        <a:bodyPr/>
        <a:lstStyle/>
        <a:p>
          <a:endParaRPr lang="en-IN"/>
        </a:p>
      </dgm:t>
    </dgm:pt>
    <dgm:pt modelId="{76C2B704-C821-4905-BABC-56B0B159BA1A}" type="sibTrans" cxnId="{3D260E9E-3313-4FB3-8608-BCF5BEFA4025}">
      <dgm:prSet/>
      <dgm:spPr/>
      <dgm:t>
        <a:bodyPr/>
        <a:lstStyle/>
        <a:p>
          <a:endParaRPr lang="en-IN"/>
        </a:p>
      </dgm:t>
    </dgm:pt>
    <dgm:pt modelId="{DB542347-981C-45C4-824C-2DB21C878317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i="0" dirty="0"/>
            <a:t>Pay Attention to Email Formatting</a:t>
          </a:r>
          <a:endParaRPr lang="en-IN" dirty="0"/>
        </a:p>
      </dgm:t>
    </dgm:pt>
    <dgm:pt modelId="{1620C19A-5B54-4D01-8B2E-1D09F5DC0268}" type="parTrans" cxnId="{C98A6FC3-0183-4933-B4EB-A6D4C72BF718}">
      <dgm:prSet/>
      <dgm:spPr/>
      <dgm:t>
        <a:bodyPr/>
        <a:lstStyle/>
        <a:p>
          <a:endParaRPr lang="en-IN"/>
        </a:p>
      </dgm:t>
    </dgm:pt>
    <dgm:pt modelId="{2A9D3208-A17A-4402-BCF3-4235D90D868C}" type="sibTrans" cxnId="{C98A6FC3-0183-4933-B4EB-A6D4C72BF718}">
      <dgm:prSet/>
      <dgm:spPr/>
      <dgm:t>
        <a:bodyPr/>
        <a:lstStyle/>
        <a:p>
          <a:endParaRPr lang="en-IN"/>
        </a:p>
      </dgm:t>
    </dgm:pt>
    <dgm:pt modelId="{FCA701CC-4B87-4E8B-B64B-52F360DC4158}" type="pres">
      <dgm:prSet presAssocID="{A30FE99E-A014-489E-96B4-5534C7E9E22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2FD3D55-EBAD-4C53-81C1-415315D60872}" type="pres">
      <dgm:prSet presAssocID="{EC96F052-D10C-4CE1-9201-0F85D5F869A2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EEBEEB6-E3E7-4291-9ACE-10DAA8B6FA12}" type="pres">
      <dgm:prSet presAssocID="{8FE34A0D-F581-4B7E-9DFF-30478BC5237F}" presName="sibTrans" presStyleCnt="0"/>
      <dgm:spPr/>
    </dgm:pt>
    <dgm:pt modelId="{D39FB204-A133-44E9-AB4A-90E0F98C8F4E}" type="pres">
      <dgm:prSet presAssocID="{6B4D782C-7763-4907-A4F4-E5388A15DB0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56E5AAD-9BF2-4E41-9295-A6BD5A98E11C}" type="pres">
      <dgm:prSet presAssocID="{FA6333B9-E421-4A75-BE67-E67980035970}" presName="sibTrans" presStyleCnt="0"/>
      <dgm:spPr/>
    </dgm:pt>
    <dgm:pt modelId="{5FA3DD86-9F45-4167-92F8-AA8AB970AEE6}" type="pres">
      <dgm:prSet presAssocID="{FF60A6EB-A926-4137-BCF7-F9947243EDC4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C58A933-3539-45D5-B4BD-4A258339D7C4}" type="pres">
      <dgm:prSet presAssocID="{CC066538-3536-47A1-B4A5-09199B3DFA2D}" presName="sibTrans" presStyleCnt="0"/>
      <dgm:spPr/>
    </dgm:pt>
    <dgm:pt modelId="{5606F8B2-E813-4546-8042-EC7B4E488BCC}" type="pres">
      <dgm:prSet presAssocID="{E0316C9B-19F9-436B-A87C-73677C753852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754CAD6-7E9D-4B8B-B967-7DA81A79CE1A}" type="pres">
      <dgm:prSet presAssocID="{22541E57-A965-4939-A637-892E7C8EE1ED}" presName="sibTrans" presStyleCnt="0"/>
      <dgm:spPr/>
    </dgm:pt>
    <dgm:pt modelId="{8AA8ED9B-0274-426A-AD8C-6E88E1304AE9}" type="pres">
      <dgm:prSet presAssocID="{5C18490B-A667-465B-AC28-1D0D5397BDC5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16D04CA-210F-4AB6-8DCA-ABF906A6460F}" type="pres">
      <dgm:prSet presAssocID="{7940B72D-DE58-4C43-9A43-E3CD6BDA43C0}" presName="sibTrans" presStyleCnt="0"/>
      <dgm:spPr/>
    </dgm:pt>
    <dgm:pt modelId="{AD1C540C-07E7-4961-8CA5-52F6F405DEA5}" type="pres">
      <dgm:prSet presAssocID="{20BA1A1E-24F5-4D00-85A5-3AE3EF70088E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10FCE7E-FBB2-49D8-8E78-FE2F58C45CB3}" type="pres">
      <dgm:prSet presAssocID="{76C2B704-C821-4905-BABC-56B0B159BA1A}" presName="sibTrans" presStyleCnt="0"/>
      <dgm:spPr/>
    </dgm:pt>
    <dgm:pt modelId="{0DC2831D-E6A6-4664-A7D0-E9929B2322C8}" type="pres">
      <dgm:prSet presAssocID="{DB542347-981C-45C4-824C-2DB21C878317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B6A0A0D-5173-4069-88B5-C451547B34D5}" type="presOf" srcId="{DB542347-981C-45C4-824C-2DB21C878317}" destId="{0DC2831D-E6A6-4664-A7D0-E9929B2322C8}" srcOrd="0" destOrd="0" presId="urn:microsoft.com/office/officeart/2005/8/layout/hList6"/>
    <dgm:cxn modelId="{5D03C9E8-D03B-4212-8AEB-95613F623D29}" type="presOf" srcId="{E0316C9B-19F9-436B-A87C-73677C753852}" destId="{5606F8B2-E813-4546-8042-EC7B4E488BCC}" srcOrd="0" destOrd="0" presId="urn:microsoft.com/office/officeart/2005/8/layout/hList6"/>
    <dgm:cxn modelId="{973AAED0-26E6-406D-BEE9-0DCA74DF99C0}" type="presOf" srcId="{20BA1A1E-24F5-4D00-85A5-3AE3EF70088E}" destId="{AD1C540C-07E7-4961-8CA5-52F6F405DEA5}" srcOrd="0" destOrd="0" presId="urn:microsoft.com/office/officeart/2005/8/layout/hList6"/>
    <dgm:cxn modelId="{49DCFBFE-AFF9-4763-B940-7ECFC9034C15}" type="presOf" srcId="{A30FE99E-A014-489E-96B4-5534C7E9E22F}" destId="{FCA701CC-4B87-4E8B-B64B-52F360DC4158}" srcOrd="0" destOrd="0" presId="urn:microsoft.com/office/officeart/2005/8/layout/hList6"/>
    <dgm:cxn modelId="{3D260E9E-3313-4FB3-8608-BCF5BEFA4025}" srcId="{A30FE99E-A014-489E-96B4-5534C7E9E22F}" destId="{20BA1A1E-24F5-4D00-85A5-3AE3EF70088E}" srcOrd="5" destOrd="0" parTransId="{B2BF7E04-FBCC-4213-BB98-7A5F006F6D6B}" sibTransId="{76C2B704-C821-4905-BABC-56B0B159BA1A}"/>
    <dgm:cxn modelId="{58B0692F-93B1-489F-9BF9-CD7686EB104D}" srcId="{A30FE99E-A014-489E-96B4-5534C7E9E22F}" destId="{6B4D782C-7763-4907-A4F4-E5388A15DB02}" srcOrd="1" destOrd="0" parTransId="{A91E6C6B-EBFF-43EA-AACC-413411284BBF}" sibTransId="{FA6333B9-E421-4A75-BE67-E67980035970}"/>
    <dgm:cxn modelId="{780F5F44-9FB7-49D3-9B7E-523EF88C468A}" srcId="{A30FE99E-A014-489E-96B4-5534C7E9E22F}" destId="{E0316C9B-19F9-436B-A87C-73677C753852}" srcOrd="3" destOrd="0" parTransId="{BCDDEF79-1B90-4166-9634-13DE23A5A8FD}" sibTransId="{22541E57-A965-4939-A637-892E7C8EE1ED}"/>
    <dgm:cxn modelId="{9311394C-4705-4F3A-BB3B-2330EBBBC536}" srcId="{A30FE99E-A014-489E-96B4-5534C7E9E22F}" destId="{FF60A6EB-A926-4137-BCF7-F9947243EDC4}" srcOrd="2" destOrd="0" parTransId="{A1D66497-84A2-4AF9-AC6A-DD79CE916038}" sibTransId="{CC066538-3536-47A1-B4A5-09199B3DFA2D}"/>
    <dgm:cxn modelId="{2B399F14-26C3-45E6-9444-36F5B5B738DB}" srcId="{A30FE99E-A014-489E-96B4-5534C7E9E22F}" destId="{EC96F052-D10C-4CE1-9201-0F85D5F869A2}" srcOrd="0" destOrd="0" parTransId="{DE590312-2112-4FD4-AA85-7487D98CBEDE}" sibTransId="{8FE34A0D-F581-4B7E-9DFF-30478BC5237F}"/>
    <dgm:cxn modelId="{DCA94376-4254-4C7C-B0BC-3DBE5D9E0D6F}" type="presOf" srcId="{FF60A6EB-A926-4137-BCF7-F9947243EDC4}" destId="{5FA3DD86-9F45-4167-92F8-AA8AB970AEE6}" srcOrd="0" destOrd="0" presId="urn:microsoft.com/office/officeart/2005/8/layout/hList6"/>
    <dgm:cxn modelId="{E594125D-7E25-4D76-920A-02AECBEBE534}" type="presOf" srcId="{EC96F052-D10C-4CE1-9201-0F85D5F869A2}" destId="{F2FD3D55-EBAD-4C53-81C1-415315D60872}" srcOrd="0" destOrd="0" presId="urn:microsoft.com/office/officeart/2005/8/layout/hList6"/>
    <dgm:cxn modelId="{5EF93466-9C14-4CA4-8D0A-27F5CDBDB758}" type="presOf" srcId="{6B4D782C-7763-4907-A4F4-E5388A15DB02}" destId="{D39FB204-A133-44E9-AB4A-90E0F98C8F4E}" srcOrd="0" destOrd="0" presId="urn:microsoft.com/office/officeart/2005/8/layout/hList6"/>
    <dgm:cxn modelId="{8119FAD4-9A14-47B4-BB63-ECF57AB9537F}" type="presOf" srcId="{5C18490B-A667-465B-AC28-1D0D5397BDC5}" destId="{8AA8ED9B-0274-426A-AD8C-6E88E1304AE9}" srcOrd="0" destOrd="0" presId="urn:microsoft.com/office/officeart/2005/8/layout/hList6"/>
    <dgm:cxn modelId="{F327706B-E9AC-427E-BC74-BEE695BE084F}" srcId="{A30FE99E-A014-489E-96B4-5534C7E9E22F}" destId="{5C18490B-A667-465B-AC28-1D0D5397BDC5}" srcOrd="4" destOrd="0" parTransId="{3EB12216-FD44-4633-99F3-36C997335CCC}" sibTransId="{7940B72D-DE58-4C43-9A43-E3CD6BDA43C0}"/>
    <dgm:cxn modelId="{C98A6FC3-0183-4933-B4EB-A6D4C72BF718}" srcId="{A30FE99E-A014-489E-96B4-5534C7E9E22F}" destId="{DB542347-981C-45C4-824C-2DB21C878317}" srcOrd="6" destOrd="0" parTransId="{1620C19A-5B54-4D01-8B2E-1D09F5DC0268}" sibTransId="{2A9D3208-A17A-4402-BCF3-4235D90D868C}"/>
    <dgm:cxn modelId="{A952DEBD-97FC-4AAF-9456-96DC592BC662}" type="presParOf" srcId="{FCA701CC-4B87-4E8B-B64B-52F360DC4158}" destId="{F2FD3D55-EBAD-4C53-81C1-415315D60872}" srcOrd="0" destOrd="0" presId="urn:microsoft.com/office/officeart/2005/8/layout/hList6"/>
    <dgm:cxn modelId="{2B1F9DA3-C0EB-4689-A111-A505FA0F68DE}" type="presParOf" srcId="{FCA701CC-4B87-4E8B-B64B-52F360DC4158}" destId="{CEEBEEB6-E3E7-4291-9ACE-10DAA8B6FA12}" srcOrd="1" destOrd="0" presId="urn:microsoft.com/office/officeart/2005/8/layout/hList6"/>
    <dgm:cxn modelId="{AE3A268E-DA23-4E00-B0DB-8EFB8ED2FBD4}" type="presParOf" srcId="{FCA701CC-4B87-4E8B-B64B-52F360DC4158}" destId="{D39FB204-A133-44E9-AB4A-90E0F98C8F4E}" srcOrd="2" destOrd="0" presId="urn:microsoft.com/office/officeart/2005/8/layout/hList6"/>
    <dgm:cxn modelId="{12E815D3-63BE-472B-8D3C-9988DE85FE85}" type="presParOf" srcId="{FCA701CC-4B87-4E8B-B64B-52F360DC4158}" destId="{F56E5AAD-9BF2-4E41-9295-A6BD5A98E11C}" srcOrd="3" destOrd="0" presId="urn:microsoft.com/office/officeart/2005/8/layout/hList6"/>
    <dgm:cxn modelId="{5104038C-D5BF-4CAC-8BA6-96348405FD92}" type="presParOf" srcId="{FCA701CC-4B87-4E8B-B64B-52F360DC4158}" destId="{5FA3DD86-9F45-4167-92F8-AA8AB970AEE6}" srcOrd="4" destOrd="0" presId="urn:microsoft.com/office/officeart/2005/8/layout/hList6"/>
    <dgm:cxn modelId="{8E183684-5470-46AB-8729-F8A7ACB40EA8}" type="presParOf" srcId="{FCA701CC-4B87-4E8B-B64B-52F360DC4158}" destId="{FC58A933-3539-45D5-B4BD-4A258339D7C4}" srcOrd="5" destOrd="0" presId="urn:microsoft.com/office/officeart/2005/8/layout/hList6"/>
    <dgm:cxn modelId="{4BAC20BF-58A5-412D-8857-04F7D45BF01F}" type="presParOf" srcId="{FCA701CC-4B87-4E8B-B64B-52F360DC4158}" destId="{5606F8B2-E813-4546-8042-EC7B4E488BCC}" srcOrd="6" destOrd="0" presId="urn:microsoft.com/office/officeart/2005/8/layout/hList6"/>
    <dgm:cxn modelId="{37797B7C-F859-4A64-8F82-E613F1B9615E}" type="presParOf" srcId="{FCA701CC-4B87-4E8B-B64B-52F360DC4158}" destId="{F754CAD6-7E9D-4B8B-B967-7DA81A79CE1A}" srcOrd="7" destOrd="0" presId="urn:microsoft.com/office/officeart/2005/8/layout/hList6"/>
    <dgm:cxn modelId="{3E94D55C-8804-4207-9606-ADFC1A0DB7E9}" type="presParOf" srcId="{FCA701CC-4B87-4E8B-B64B-52F360DC4158}" destId="{8AA8ED9B-0274-426A-AD8C-6E88E1304AE9}" srcOrd="8" destOrd="0" presId="urn:microsoft.com/office/officeart/2005/8/layout/hList6"/>
    <dgm:cxn modelId="{98E92EF3-DC65-4769-86F9-0785F3D1939A}" type="presParOf" srcId="{FCA701CC-4B87-4E8B-B64B-52F360DC4158}" destId="{316D04CA-210F-4AB6-8DCA-ABF906A6460F}" srcOrd="9" destOrd="0" presId="urn:microsoft.com/office/officeart/2005/8/layout/hList6"/>
    <dgm:cxn modelId="{0FE96832-5A78-4A48-822C-740985F4B5E1}" type="presParOf" srcId="{FCA701CC-4B87-4E8B-B64B-52F360DC4158}" destId="{AD1C540C-07E7-4961-8CA5-52F6F405DEA5}" srcOrd="10" destOrd="0" presId="urn:microsoft.com/office/officeart/2005/8/layout/hList6"/>
    <dgm:cxn modelId="{05649DDB-5CFC-4F18-93BC-E879DA45FEEA}" type="presParOf" srcId="{FCA701CC-4B87-4E8B-B64B-52F360DC4158}" destId="{810FCE7E-FBB2-49D8-8E78-FE2F58C45CB3}" srcOrd="11" destOrd="0" presId="urn:microsoft.com/office/officeart/2005/8/layout/hList6"/>
    <dgm:cxn modelId="{5A1B0137-9C39-4D30-BB82-D323A6DFC1F2}" type="presParOf" srcId="{FCA701CC-4B87-4E8B-B64B-52F360DC4158}" destId="{0DC2831D-E6A6-4664-A7D0-E9929B2322C8}" srcOrd="1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D749E20-40A7-4CC1-8C3F-364D60350FA0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IN"/>
        </a:p>
      </dgm:t>
    </dgm:pt>
    <dgm:pt modelId="{E7E168C2-54F0-4119-9658-E8E4849BFD56}">
      <dgm:prSet/>
      <dgm:spPr/>
      <dgm:t>
        <a:bodyPr/>
        <a:lstStyle/>
        <a:p>
          <a:r>
            <a:rPr lang="en-IN" b="1" dirty="0"/>
            <a:t>Phishing Simulations</a:t>
          </a:r>
        </a:p>
      </dgm:t>
    </dgm:pt>
    <dgm:pt modelId="{D46C2F33-CD8F-4FBE-9A95-D787F7660E2C}" type="parTrans" cxnId="{EED55558-8877-4915-97CA-6345579905A8}">
      <dgm:prSet/>
      <dgm:spPr/>
      <dgm:t>
        <a:bodyPr/>
        <a:lstStyle/>
        <a:p>
          <a:endParaRPr lang="en-IN"/>
        </a:p>
      </dgm:t>
    </dgm:pt>
    <dgm:pt modelId="{42011749-9D3A-44CF-B470-A60082C337EF}" type="sibTrans" cxnId="{EED55558-8877-4915-97CA-6345579905A8}">
      <dgm:prSet/>
      <dgm:spPr/>
      <dgm:t>
        <a:bodyPr/>
        <a:lstStyle/>
        <a:p>
          <a:endParaRPr lang="en-IN"/>
        </a:p>
      </dgm:t>
    </dgm:pt>
    <dgm:pt modelId="{57DCE711-9E58-4F16-9470-6379074442F5}" type="pres">
      <dgm:prSet presAssocID="{ED749E20-40A7-4CC1-8C3F-364D60350FA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F0CA434-B32C-415A-B556-DE1F0C51178E}" type="pres">
      <dgm:prSet presAssocID="{E7E168C2-54F0-4119-9658-E8E4849BFD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ED55558-8877-4915-97CA-6345579905A8}" srcId="{ED749E20-40A7-4CC1-8C3F-364D60350FA0}" destId="{E7E168C2-54F0-4119-9658-E8E4849BFD56}" srcOrd="0" destOrd="0" parTransId="{D46C2F33-CD8F-4FBE-9A95-D787F7660E2C}" sibTransId="{42011749-9D3A-44CF-B470-A60082C337EF}"/>
    <dgm:cxn modelId="{E11FF81B-0EFF-4D9E-B084-1AA102925A89}" type="presOf" srcId="{E7E168C2-54F0-4119-9658-E8E4849BFD56}" destId="{8F0CA434-B32C-415A-B556-DE1F0C51178E}" srcOrd="0" destOrd="0" presId="urn:microsoft.com/office/officeart/2005/8/layout/vList2"/>
    <dgm:cxn modelId="{B9D591FA-F2D9-4241-B68B-3E469F5279BA}" type="presOf" srcId="{ED749E20-40A7-4CC1-8C3F-364D60350FA0}" destId="{57DCE711-9E58-4F16-9470-6379074442F5}" srcOrd="0" destOrd="0" presId="urn:microsoft.com/office/officeart/2005/8/layout/vList2"/>
    <dgm:cxn modelId="{807005B4-113B-4A3C-B250-493CB8065B16}" type="presParOf" srcId="{57DCE711-9E58-4F16-9470-6379074442F5}" destId="{8F0CA434-B32C-415A-B556-DE1F0C51178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5731741-55F7-4465-A847-6C50AF1AEBF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3830D1CC-745F-429C-9D58-739FE0122990}">
      <dgm:prSet/>
      <dgm:spPr/>
      <dgm:t>
        <a:bodyPr/>
        <a:lstStyle/>
        <a:p>
          <a:r>
            <a:rPr lang="en-US" b="1" i="0"/>
            <a:t>Importance of Threat Intelligence in Cybersecurity:</a:t>
          </a:r>
          <a:endParaRPr lang="en-IN"/>
        </a:p>
      </dgm:t>
    </dgm:pt>
    <dgm:pt modelId="{309E0338-0E9F-46E3-91C6-642B3AF45D54}" type="parTrans" cxnId="{DA767ED8-BFCA-404B-A6C4-7AE3BA6EC345}">
      <dgm:prSet/>
      <dgm:spPr/>
      <dgm:t>
        <a:bodyPr/>
        <a:lstStyle/>
        <a:p>
          <a:endParaRPr lang="en-IN"/>
        </a:p>
      </dgm:t>
    </dgm:pt>
    <dgm:pt modelId="{C68920E3-C2A2-4356-BFE9-FBDBA9933A10}" type="sibTrans" cxnId="{DA767ED8-BFCA-404B-A6C4-7AE3BA6EC345}">
      <dgm:prSet/>
      <dgm:spPr/>
      <dgm:t>
        <a:bodyPr/>
        <a:lstStyle/>
        <a:p>
          <a:endParaRPr lang="en-IN"/>
        </a:p>
      </dgm:t>
    </dgm:pt>
    <dgm:pt modelId="{51CE58CA-2022-43A1-A068-B62FDEDA9458}">
      <dgm:prSet/>
      <dgm:spPr/>
      <dgm:t>
        <a:bodyPr/>
        <a:lstStyle/>
        <a:p>
          <a:r>
            <a:rPr lang="en-US" b="0" i="0"/>
            <a:t>Threat intelligence provides real-time insights into emerging threats, enabling organizations to proactively identify and mitigate risks before they result in breaches or disruptions.</a:t>
          </a:r>
          <a:endParaRPr lang="en-IN"/>
        </a:p>
      </dgm:t>
    </dgm:pt>
    <dgm:pt modelId="{A0084153-D190-42CC-B8BD-B0C512AF3EAD}" type="parTrans" cxnId="{F79E1B87-3D8E-46BF-8E2F-DA9547FDFE3F}">
      <dgm:prSet/>
      <dgm:spPr/>
      <dgm:t>
        <a:bodyPr/>
        <a:lstStyle/>
        <a:p>
          <a:endParaRPr lang="en-IN"/>
        </a:p>
      </dgm:t>
    </dgm:pt>
    <dgm:pt modelId="{B155256B-3664-4B13-94AD-8541A1C406C2}" type="sibTrans" cxnId="{F79E1B87-3D8E-46BF-8E2F-DA9547FDFE3F}">
      <dgm:prSet/>
      <dgm:spPr/>
      <dgm:t>
        <a:bodyPr/>
        <a:lstStyle/>
        <a:p>
          <a:endParaRPr lang="en-IN"/>
        </a:p>
      </dgm:t>
    </dgm:pt>
    <dgm:pt modelId="{04493B34-AE08-494D-A33A-474AEF5843B8}">
      <dgm:prSet/>
      <dgm:spPr/>
      <dgm:t>
        <a:bodyPr/>
        <a:lstStyle/>
        <a:p>
          <a:r>
            <a:rPr lang="en-US" b="1" i="0"/>
            <a:t>Overview of Cyber Defense Frameworks:</a:t>
          </a:r>
          <a:endParaRPr lang="en-IN"/>
        </a:p>
      </dgm:t>
    </dgm:pt>
    <dgm:pt modelId="{E2E31965-0370-420F-B71B-0A1F2513B948}" type="parTrans" cxnId="{11CF3D06-3E68-44A9-BBBE-7B22F3E02EE6}">
      <dgm:prSet/>
      <dgm:spPr/>
      <dgm:t>
        <a:bodyPr/>
        <a:lstStyle/>
        <a:p>
          <a:endParaRPr lang="en-IN"/>
        </a:p>
      </dgm:t>
    </dgm:pt>
    <dgm:pt modelId="{F1CC56A6-7008-4025-B4E6-2B8C255D4D98}" type="sibTrans" cxnId="{11CF3D06-3E68-44A9-BBBE-7B22F3E02EE6}">
      <dgm:prSet/>
      <dgm:spPr/>
      <dgm:t>
        <a:bodyPr/>
        <a:lstStyle/>
        <a:p>
          <a:endParaRPr lang="en-IN"/>
        </a:p>
      </dgm:t>
    </dgm:pt>
    <dgm:pt modelId="{BEA4ABCB-9FB0-4109-817C-39F092EEF0BA}">
      <dgm:prSet/>
      <dgm:spPr/>
      <dgm:t>
        <a:bodyPr/>
        <a:lstStyle/>
        <a:p>
          <a:r>
            <a:rPr lang="en-US" b="0" i="0"/>
            <a:t>Cyber defense frameworks offer structured approaches to cybersecurity, providing guidelines, best practices, and controls to help organizations build robust defense strategies and mitigate cyber risks effectively.</a:t>
          </a:r>
          <a:endParaRPr lang="en-IN"/>
        </a:p>
      </dgm:t>
    </dgm:pt>
    <dgm:pt modelId="{C6CABDD6-3B2E-4BFB-A387-D0C09E6E7C23}" type="parTrans" cxnId="{0868CF65-59D0-4746-AB5B-19853BCAD69A}">
      <dgm:prSet/>
      <dgm:spPr/>
      <dgm:t>
        <a:bodyPr/>
        <a:lstStyle/>
        <a:p>
          <a:endParaRPr lang="en-IN"/>
        </a:p>
      </dgm:t>
    </dgm:pt>
    <dgm:pt modelId="{8C7B87F0-97B7-4683-A294-57F090628846}" type="sibTrans" cxnId="{0868CF65-59D0-4746-AB5B-19853BCAD69A}">
      <dgm:prSet/>
      <dgm:spPr/>
      <dgm:t>
        <a:bodyPr/>
        <a:lstStyle/>
        <a:p>
          <a:endParaRPr lang="en-IN"/>
        </a:p>
      </dgm:t>
    </dgm:pt>
    <dgm:pt modelId="{7F920DCE-0F22-4397-9170-4F4A3EF26D54}">
      <dgm:prSet/>
      <dgm:spPr/>
      <dgm:t>
        <a:bodyPr/>
        <a:lstStyle/>
        <a:p>
          <a:r>
            <a:rPr lang="en-US" b="1" i="0"/>
            <a:t>Incorporating Threat Intelligence into Cyber Defense Strategies:</a:t>
          </a:r>
          <a:endParaRPr lang="en-IN"/>
        </a:p>
      </dgm:t>
    </dgm:pt>
    <dgm:pt modelId="{0473F5FB-9BEE-457D-89C1-BBBA132A6222}" type="parTrans" cxnId="{2872E2DB-A090-4C34-8E32-35DD04E98462}">
      <dgm:prSet/>
      <dgm:spPr/>
      <dgm:t>
        <a:bodyPr/>
        <a:lstStyle/>
        <a:p>
          <a:endParaRPr lang="en-IN"/>
        </a:p>
      </dgm:t>
    </dgm:pt>
    <dgm:pt modelId="{15EC5A4C-1E3A-4197-9036-EEB28AB19792}" type="sibTrans" cxnId="{2872E2DB-A090-4C34-8E32-35DD04E98462}">
      <dgm:prSet/>
      <dgm:spPr/>
      <dgm:t>
        <a:bodyPr/>
        <a:lstStyle/>
        <a:p>
          <a:endParaRPr lang="en-IN"/>
        </a:p>
      </dgm:t>
    </dgm:pt>
    <dgm:pt modelId="{788A02A2-B5A1-4183-B1E5-CB3095CF7D9E}">
      <dgm:prSet/>
      <dgm:spPr/>
      <dgm:t>
        <a:bodyPr/>
        <a:lstStyle/>
        <a:p>
          <a:r>
            <a:rPr lang="en-US" b="0" i="0"/>
            <a:t>Integrating threat intelligence into cyber defense strategies enhances situational awareness, enables proactive threat detection, and facilitates timely response actions, strengthening overall security posture and resilience against evolving threats.</a:t>
          </a:r>
          <a:endParaRPr lang="en-IN"/>
        </a:p>
      </dgm:t>
    </dgm:pt>
    <dgm:pt modelId="{5447612C-9242-4088-896B-D5FAF3D0B45C}" type="parTrans" cxnId="{A66A85F7-8D11-40F2-A546-5E38D39AF014}">
      <dgm:prSet/>
      <dgm:spPr/>
      <dgm:t>
        <a:bodyPr/>
        <a:lstStyle/>
        <a:p>
          <a:endParaRPr lang="en-IN"/>
        </a:p>
      </dgm:t>
    </dgm:pt>
    <dgm:pt modelId="{6FE51F8A-9502-45DD-8C6E-5EF2F37E3C5E}" type="sibTrans" cxnId="{A66A85F7-8D11-40F2-A546-5E38D39AF014}">
      <dgm:prSet/>
      <dgm:spPr/>
      <dgm:t>
        <a:bodyPr/>
        <a:lstStyle/>
        <a:p>
          <a:endParaRPr lang="en-IN"/>
        </a:p>
      </dgm:t>
    </dgm:pt>
    <dgm:pt modelId="{B038B0A3-FBC1-4D5F-BDA9-DE8FCBF7ACFD}" type="pres">
      <dgm:prSet presAssocID="{35731741-55F7-4465-A847-6C50AF1AEBF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32DF53F-6073-4560-A37F-F265C888D442}" type="pres">
      <dgm:prSet presAssocID="{3830D1CC-745F-429C-9D58-739FE0122990}" presName="composite" presStyleCnt="0"/>
      <dgm:spPr/>
    </dgm:pt>
    <dgm:pt modelId="{A1B325CA-3388-48D5-B8E1-56E9523A7137}" type="pres">
      <dgm:prSet presAssocID="{3830D1CC-745F-429C-9D58-739FE012299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76A075B-0AE4-4E03-87DE-595BA0F35F8D}" type="pres">
      <dgm:prSet presAssocID="{3830D1CC-745F-429C-9D58-739FE0122990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EE0607B-1F8C-439A-B9A6-861609634E23}" type="pres">
      <dgm:prSet presAssocID="{C68920E3-C2A2-4356-BFE9-FBDBA9933A10}" presName="space" presStyleCnt="0"/>
      <dgm:spPr/>
    </dgm:pt>
    <dgm:pt modelId="{7D167CE7-4957-46CE-9A50-79B34D5C93CD}" type="pres">
      <dgm:prSet presAssocID="{04493B34-AE08-494D-A33A-474AEF5843B8}" presName="composite" presStyleCnt="0"/>
      <dgm:spPr/>
    </dgm:pt>
    <dgm:pt modelId="{6444E1EB-219C-41A0-A715-3830CA6E1B2D}" type="pres">
      <dgm:prSet presAssocID="{04493B34-AE08-494D-A33A-474AEF5843B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83CBE2B-3B59-49DF-A2D6-5A9827824EE4}" type="pres">
      <dgm:prSet presAssocID="{04493B34-AE08-494D-A33A-474AEF5843B8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6B969DA-7CBF-4487-B072-82D090B1643B}" type="pres">
      <dgm:prSet presAssocID="{F1CC56A6-7008-4025-B4E6-2B8C255D4D98}" presName="space" presStyleCnt="0"/>
      <dgm:spPr/>
    </dgm:pt>
    <dgm:pt modelId="{CD5A36F9-4CB6-45D9-BD64-04FA003847A0}" type="pres">
      <dgm:prSet presAssocID="{7F920DCE-0F22-4397-9170-4F4A3EF26D54}" presName="composite" presStyleCnt="0"/>
      <dgm:spPr/>
    </dgm:pt>
    <dgm:pt modelId="{A0BECA18-A231-40A5-978B-4AD31A1BD4B4}" type="pres">
      <dgm:prSet presAssocID="{7F920DCE-0F22-4397-9170-4F4A3EF26D5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46BFF0A-D008-4157-93B5-970D5F4FF341}" type="pres">
      <dgm:prSet presAssocID="{7F920DCE-0F22-4397-9170-4F4A3EF26D54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678E9D2-6389-4470-84CA-726AFA2E02C5}" type="presOf" srcId="{51CE58CA-2022-43A1-A068-B62FDEDA9458}" destId="{476A075B-0AE4-4E03-87DE-595BA0F35F8D}" srcOrd="0" destOrd="0" presId="urn:microsoft.com/office/officeart/2005/8/layout/hList1"/>
    <dgm:cxn modelId="{069440BA-BFCC-4A23-999B-49D1B307BD5E}" type="presOf" srcId="{7F920DCE-0F22-4397-9170-4F4A3EF26D54}" destId="{A0BECA18-A231-40A5-978B-4AD31A1BD4B4}" srcOrd="0" destOrd="0" presId="urn:microsoft.com/office/officeart/2005/8/layout/hList1"/>
    <dgm:cxn modelId="{99552BAE-AD6B-49B6-831E-4CB68CFA462F}" type="presOf" srcId="{3830D1CC-745F-429C-9D58-739FE0122990}" destId="{A1B325CA-3388-48D5-B8E1-56E9523A7137}" srcOrd="0" destOrd="0" presId="urn:microsoft.com/office/officeart/2005/8/layout/hList1"/>
    <dgm:cxn modelId="{A66A85F7-8D11-40F2-A546-5E38D39AF014}" srcId="{7F920DCE-0F22-4397-9170-4F4A3EF26D54}" destId="{788A02A2-B5A1-4183-B1E5-CB3095CF7D9E}" srcOrd="0" destOrd="0" parTransId="{5447612C-9242-4088-896B-D5FAF3D0B45C}" sibTransId="{6FE51F8A-9502-45DD-8C6E-5EF2F37E3C5E}"/>
    <dgm:cxn modelId="{2872E2DB-A090-4C34-8E32-35DD04E98462}" srcId="{35731741-55F7-4465-A847-6C50AF1AEBFE}" destId="{7F920DCE-0F22-4397-9170-4F4A3EF26D54}" srcOrd="2" destOrd="0" parTransId="{0473F5FB-9BEE-457D-89C1-BBBA132A6222}" sibTransId="{15EC5A4C-1E3A-4197-9036-EEB28AB19792}"/>
    <dgm:cxn modelId="{F79E1B87-3D8E-46BF-8E2F-DA9547FDFE3F}" srcId="{3830D1CC-745F-429C-9D58-739FE0122990}" destId="{51CE58CA-2022-43A1-A068-B62FDEDA9458}" srcOrd="0" destOrd="0" parTransId="{A0084153-D190-42CC-B8BD-B0C512AF3EAD}" sibTransId="{B155256B-3664-4B13-94AD-8541A1C406C2}"/>
    <dgm:cxn modelId="{1E5D17E4-36A9-43F1-A488-C5D6AD50DD27}" type="presOf" srcId="{BEA4ABCB-9FB0-4109-817C-39F092EEF0BA}" destId="{483CBE2B-3B59-49DF-A2D6-5A9827824EE4}" srcOrd="0" destOrd="0" presId="urn:microsoft.com/office/officeart/2005/8/layout/hList1"/>
    <dgm:cxn modelId="{DA767ED8-BFCA-404B-A6C4-7AE3BA6EC345}" srcId="{35731741-55F7-4465-A847-6C50AF1AEBFE}" destId="{3830D1CC-745F-429C-9D58-739FE0122990}" srcOrd="0" destOrd="0" parTransId="{309E0338-0E9F-46E3-91C6-642B3AF45D54}" sibTransId="{C68920E3-C2A2-4356-BFE9-FBDBA9933A10}"/>
    <dgm:cxn modelId="{A22A2D4D-5398-4B87-8659-6921A4DC045D}" type="presOf" srcId="{35731741-55F7-4465-A847-6C50AF1AEBFE}" destId="{B038B0A3-FBC1-4D5F-BDA9-DE8FCBF7ACFD}" srcOrd="0" destOrd="0" presId="urn:microsoft.com/office/officeart/2005/8/layout/hList1"/>
    <dgm:cxn modelId="{05EE733C-B0C8-4537-8E66-0ECE0964C497}" type="presOf" srcId="{04493B34-AE08-494D-A33A-474AEF5843B8}" destId="{6444E1EB-219C-41A0-A715-3830CA6E1B2D}" srcOrd="0" destOrd="0" presId="urn:microsoft.com/office/officeart/2005/8/layout/hList1"/>
    <dgm:cxn modelId="{11CF3D06-3E68-44A9-BBBE-7B22F3E02EE6}" srcId="{35731741-55F7-4465-A847-6C50AF1AEBFE}" destId="{04493B34-AE08-494D-A33A-474AEF5843B8}" srcOrd="1" destOrd="0" parTransId="{E2E31965-0370-420F-B71B-0A1F2513B948}" sibTransId="{F1CC56A6-7008-4025-B4E6-2B8C255D4D98}"/>
    <dgm:cxn modelId="{9318A60D-E215-4B71-825E-3A38BCC7DDE0}" type="presOf" srcId="{788A02A2-B5A1-4183-B1E5-CB3095CF7D9E}" destId="{646BFF0A-D008-4157-93B5-970D5F4FF341}" srcOrd="0" destOrd="0" presId="urn:microsoft.com/office/officeart/2005/8/layout/hList1"/>
    <dgm:cxn modelId="{0868CF65-59D0-4746-AB5B-19853BCAD69A}" srcId="{04493B34-AE08-494D-A33A-474AEF5843B8}" destId="{BEA4ABCB-9FB0-4109-817C-39F092EEF0BA}" srcOrd="0" destOrd="0" parTransId="{C6CABDD6-3B2E-4BFB-A387-D0C09E6E7C23}" sibTransId="{8C7B87F0-97B7-4683-A294-57F090628846}"/>
    <dgm:cxn modelId="{2DFCB6ED-08E2-44EA-8B01-173250EF59A7}" type="presParOf" srcId="{B038B0A3-FBC1-4D5F-BDA9-DE8FCBF7ACFD}" destId="{932DF53F-6073-4560-A37F-F265C888D442}" srcOrd="0" destOrd="0" presId="urn:microsoft.com/office/officeart/2005/8/layout/hList1"/>
    <dgm:cxn modelId="{02E94464-124E-4458-9DD2-0F0CD86795C6}" type="presParOf" srcId="{932DF53F-6073-4560-A37F-F265C888D442}" destId="{A1B325CA-3388-48D5-B8E1-56E9523A7137}" srcOrd="0" destOrd="0" presId="urn:microsoft.com/office/officeart/2005/8/layout/hList1"/>
    <dgm:cxn modelId="{1E27F390-06D3-4950-9725-CB7C67F46835}" type="presParOf" srcId="{932DF53F-6073-4560-A37F-F265C888D442}" destId="{476A075B-0AE4-4E03-87DE-595BA0F35F8D}" srcOrd="1" destOrd="0" presId="urn:microsoft.com/office/officeart/2005/8/layout/hList1"/>
    <dgm:cxn modelId="{31217A1E-11A3-44FB-BF4B-B240CA97BAF0}" type="presParOf" srcId="{B038B0A3-FBC1-4D5F-BDA9-DE8FCBF7ACFD}" destId="{4EE0607B-1F8C-439A-B9A6-861609634E23}" srcOrd="1" destOrd="0" presId="urn:microsoft.com/office/officeart/2005/8/layout/hList1"/>
    <dgm:cxn modelId="{D0D4A142-59DB-4A5D-9518-E084F34B2855}" type="presParOf" srcId="{B038B0A3-FBC1-4D5F-BDA9-DE8FCBF7ACFD}" destId="{7D167CE7-4957-46CE-9A50-79B34D5C93CD}" srcOrd="2" destOrd="0" presId="urn:microsoft.com/office/officeart/2005/8/layout/hList1"/>
    <dgm:cxn modelId="{F86D25DA-D835-439E-9C17-E616E4145169}" type="presParOf" srcId="{7D167CE7-4957-46CE-9A50-79B34D5C93CD}" destId="{6444E1EB-219C-41A0-A715-3830CA6E1B2D}" srcOrd="0" destOrd="0" presId="urn:microsoft.com/office/officeart/2005/8/layout/hList1"/>
    <dgm:cxn modelId="{9C195DBB-305E-4A51-84B4-1E56F8A2E2F8}" type="presParOf" srcId="{7D167CE7-4957-46CE-9A50-79B34D5C93CD}" destId="{483CBE2B-3B59-49DF-A2D6-5A9827824EE4}" srcOrd="1" destOrd="0" presId="urn:microsoft.com/office/officeart/2005/8/layout/hList1"/>
    <dgm:cxn modelId="{6D922B70-6C99-486F-887B-084B38099ECE}" type="presParOf" srcId="{B038B0A3-FBC1-4D5F-BDA9-DE8FCBF7ACFD}" destId="{56B969DA-7CBF-4487-B072-82D090B1643B}" srcOrd="3" destOrd="0" presId="urn:microsoft.com/office/officeart/2005/8/layout/hList1"/>
    <dgm:cxn modelId="{C132E4F4-B2A0-4361-A05C-307107D77402}" type="presParOf" srcId="{B038B0A3-FBC1-4D5F-BDA9-DE8FCBF7ACFD}" destId="{CD5A36F9-4CB6-45D9-BD64-04FA003847A0}" srcOrd="4" destOrd="0" presId="urn:microsoft.com/office/officeart/2005/8/layout/hList1"/>
    <dgm:cxn modelId="{8FFFD526-E85B-4177-84FB-E47C638B32B1}" type="presParOf" srcId="{CD5A36F9-4CB6-45D9-BD64-04FA003847A0}" destId="{A0BECA18-A231-40A5-978B-4AD31A1BD4B4}" srcOrd="0" destOrd="0" presId="urn:microsoft.com/office/officeart/2005/8/layout/hList1"/>
    <dgm:cxn modelId="{7ECAB012-B19A-4048-A5F0-B8114B724F8E}" type="presParOf" srcId="{CD5A36F9-4CB6-45D9-BD64-04FA003847A0}" destId="{646BFF0A-D008-4157-93B5-970D5F4FF34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9C115CF-BE53-425C-833A-E1A6248EBF95}" type="doc">
      <dgm:prSet loTypeId="urn:microsoft.com/office/officeart/2005/8/layout/venn1" loCatId="relationship" qsTypeId="urn:microsoft.com/office/officeart/2005/8/quickstyle/3d4" qsCatId="3D" csTypeId="urn:microsoft.com/office/officeart/2005/8/colors/accent3_5" csCatId="accent3"/>
      <dgm:spPr/>
      <dgm:t>
        <a:bodyPr/>
        <a:lstStyle/>
        <a:p>
          <a:endParaRPr lang="en-IN"/>
        </a:p>
      </dgm:t>
    </dgm:pt>
    <dgm:pt modelId="{6E63221F-4147-44B2-99ED-45BE4A2D84B8}">
      <dgm:prSet custT="1"/>
      <dgm:spPr/>
      <dgm:t>
        <a:bodyPr/>
        <a:lstStyle/>
        <a:p>
          <a:r>
            <a:rPr lang="en-IN" sz="8800" dirty="0">
              <a:highlight>
                <a:srgbClr val="FFFF00"/>
              </a:highlight>
            </a:rPr>
            <a:t>Q&amp;A</a:t>
          </a:r>
        </a:p>
      </dgm:t>
    </dgm:pt>
    <dgm:pt modelId="{7458A3AF-15BF-4FC2-8C9D-68455B0BC5C9}" type="parTrans" cxnId="{A5A04FDB-F176-4704-97BE-20E3BE8780D8}">
      <dgm:prSet/>
      <dgm:spPr/>
      <dgm:t>
        <a:bodyPr/>
        <a:lstStyle/>
        <a:p>
          <a:endParaRPr lang="en-IN"/>
        </a:p>
      </dgm:t>
    </dgm:pt>
    <dgm:pt modelId="{11534D9D-CE57-4B7C-BB5A-CC19EA162C04}" type="sibTrans" cxnId="{A5A04FDB-F176-4704-97BE-20E3BE8780D8}">
      <dgm:prSet/>
      <dgm:spPr/>
      <dgm:t>
        <a:bodyPr/>
        <a:lstStyle/>
        <a:p>
          <a:endParaRPr lang="en-IN"/>
        </a:p>
      </dgm:t>
    </dgm:pt>
    <dgm:pt modelId="{EAE51EF8-6895-46E4-9F49-2ACF1C33AB9D}" type="pres">
      <dgm:prSet presAssocID="{E9C115CF-BE53-425C-833A-E1A6248EBF9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DC762E7-D038-4751-A9F6-2DC082F9865A}" type="pres">
      <dgm:prSet presAssocID="{6E63221F-4147-44B2-99ED-45BE4A2D84B8}" presName="circ1TxSh" presStyleLbl="vennNode1" presStyleIdx="0" presStyleCnt="1" custLinFactNeighborX="3172" custLinFactNeighborY="-4133"/>
      <dgm:spPr/>
      <dgm:t>
        <a:bodyPr/>
        <a:lstStyle/>
        <a:p>
          <a:endParaRPr lang="en-IN"/>
        </a:p>
      </dgm:t>
    </dgm:pt>
  </dgm:ptLst>
  <dgm:cxnLst>
    <dgm:cxn modelId="{47FBC4E9-A03F-4152-B042-5E6FB2C567E2}" type="presOf" srcId="{E9C115CF-BE53-425C-833A-E1A6248EBF95}" destId="{EAE51EF8-6895-46E4-9F49-2ACF1C33AB9D}" srcOrd="0" destOrd="0" presId="urn:microsoft.com/office/officeart/2005/8/layout/venn1"/>
    <dgm:cxn modelId="{56B8E711-211A-4E83-AA55-755516096842}" type="presOf" srcId="{6E63221F-4147-44B2-99ED-45BE4A2D84B8}" destId="{3DC762E7-D038-4751-A9F6-2DC082F9865A}" srcOrd="0" destOrd="0" presId="urn:microsoft.com/office/officeart/2005/8/layout/venn1"/>
    <dgm:cxn modelId="{A5A04FDB-F176-4704-97BE-20E3BE8780D8}" srcId="{E9C115CF-BE53-425C-833A-E1A6248EBF95}" destId="{6E63221F-4147-44B2-99ED-45BE4A2D84B8}" srcOrd="0" destOrd="0" parTransId="{7458A3AF-15BF-4FC2-8C9D-68455B0BC5C9}" sibTransId="{11534D9D-CE57-4B7C-BB5A-CC19EA162C04}"/>
    <dgm:cxn modelId="{15F2DE70-BADC-4D9D-B7A5-A44DB824BF7C}" type="presParOf" srcId="{EAE51EF8-6895-46E4-9F49-2ACF1C33AB9D}" destId="{3DC762E7-D038-4751-A9F6-2DC082F9865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D86C7C-B8BB-4CF7-94F6-4515011EABCA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IN"/>
        </a:p>
      </dgm:t>
    </dgm:pt>
    <dgm:pt modelId="{E3B91ED8-6C75-4A4B-9D84-6E7604E97CA4}">
      <dgm:prSet/>
      <dgm:spPr/>
      <dgm:t>
        <a:bodyPr/>
        <a:lstStyle/>
        <a:p>
          <a:r>
            <a:rPr lang="en-US" b="1" i="0" dirty="0"/>
            <a:t>Fundamentals of Information Security</a:t>
          </a:r>
          <a:endParaRPr lang="en-IN" dirty="0"/>
        </a:p>
      </dgm:t>
    </dgm:pt>
    <dgm:pt modelId="{15B25BF9-25DA-4005-B370-56B10BD4EE11}" type="parTrans" cxnId="{60ACD184-557C-4276-8A77-CDEA7ED89C6E}">
      <dgm:prSet/>
      <dgm:spPr/>
      <dgm:t>
        <a:bodyPr/>
        <a:lstStyle/>
        <a:p>
          <a:endParaRPr lang="en-IN"/>
        </a:p>
      </dgm:t>
    </dgm:pt>
    <dgm:pt modelId="{D291D0EC-FD09-45AC-9C00-18AEBBA331FF}" type="sibTrans" cxnId="{60ACD184-557C-4276-8A77-CDEA7ED89C6E}">
      <dgm:prSet/>
      <dgm:spPr/>
      <dgm:t>
        <a:bodyPr/>
        <a:lstStyle/>
        <a:p>
          <a:endParaRPr lang="en-IN"/>
        </a:p>
      </dgm:t>
    </dgm:pt>
    <dgm:pt modelId="{7676B93E-2A69-467A-9991-084D46849C0F}" type="pres">
      <dgm:prSet presAssocID="{60D86C7C-B8BB-4CF7-94F6-4515011EABC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26224237-F13F-4EE4-9244-8689E06ABDB8}" type="pres">
      <dgm:prSet presAssocID="{E3B91ED8-6C75-4A4B-9D84-6E7604E97CA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5F6F24B-2745-45F9-85A1-D126D26743F3}" type="presOf" srcId="{E3B91ED8-6C75-4A4B-9D84-6E7604E97CA4}" destId="{26224237-F13F-4EE4-9244-8689E06ABDB8}" srcOrd="0" destOrd="0" presId="urn:microsoft.com/office/officeart/2005/8/layout/vList2"/>
    <dgm:cxn modelId="{60ACD184-557C-4276-8A77-CDEA7ED89C6E}" srcId="{60D86C7C-B8BB-4CF7-94F6-4515011EABCA}" destId="{E3B91ED8-6C75-4A4B-9D84-6E7604E97CA4}" srcOrd="0" destOrd="0" parTransId="{15B25BF9-25DA-4005-B370-56B10BD4EE11}" sibTransId="{D291D0EC-FD09-45AC-9C00-18AEBBA331FF}"/>
    <dgm:cxn modelId="{B45A3EB6-B899-4F3A-A493-CFF734CBE7BA}" type="presOf" srcId="{60D86C7C-B8BB-4CF7-94F6-4515011EABCA}" destId="{7676B93E-2A69-467A-9991-084D46849C0F}" srcOrd="0" destOrd="0" presId="urn:microsoft.com/office/officeart/2005/8/layout/vList2"/>
    <dgm:cxn modelId="{DA80246B-FD02-4232-B6EA-7507F1108E45}" type="presParOf" srcId="{7676B93E-2A69-467A-9991-084D46849C0F}" destId="{26224237-F13F-4EE4-9244-8689E06ABDB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62992B-B2E5-405C-AE4A-5BAE7B3D1962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518D46F-ACBD-4611-B0D5-A29520ABA087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dirty="0"/>
            <a:t>Confidentiality</a:t>
          </a:r>
          <a:endParaRPr lang="en-IN" dirty="0"/>
        </a:p>
      </dgm:t>
    </dgm:pt>
    <dgm:pt modelId="{7E3ED6AF-316B-4B9B-80F5-EC7A422F5595}" type="parTrans" cxnId="{A6AC95F6-7014-4AF5-B391-A7EB62C94519}">
      <dgm:prSet/>
      <dgm:spPr/>
      <dgm:t>
        <a:bodyPr/>
        <a:lstStyle/>
        <a:p>
          <a:endParaRPr lang="en-IN"/>
        </a:p>
      </dgm:t>
    </dgm:pt>
    <dgm:pt modelId="{435989FE-753B-41CF-8DD0-CD874C90F84C}" type="sibTrans" cxnId="{A6AC95F6-7014-4AF5-B391-A7EB62C94519}">
      <dgm:prSet/>
      <dgm:spPr/>
      <dgm:t>
        <a:bodyPr/>
        <a:lstStyle/>
        <a:p>
          <a:endParaRPr lang="en-IN"/>
        </a:p>
      </dgm:t>
    </dgm:pt>
    <dgm:pt modelId="{05EB9388-60E1-4171-8093-58459DEEBC29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dirty="0"/>
            <a:t>Integrity</a:t>
          </a:r>
          <a:endParaRPr lang="en-IN" dirty="0"/>
        </a:p>
      </dgm:t>
    </dgm:pt>
    <dgm:pt modelId="{F447B182-718E-4390-BF7C-BD1778F0B122}" type="parTrans" cxnId="{A6F2738B-26ED-4CA6-9E5D-D4D7789F65F8}">
      <dgm:prSet/>
      <dgm:spPr/>
      <dgm:t>
        <a:bodyPr/>
        <a:lstStyle/>
        <a:p>
          <a:endParaRPr lang="en-IN"/>
        </a:p>
      </dgm:t>
    </dgm:pt>
    <dgm:pt modelId="{ED478F46-563C-4B1B-9F41-B8C4867F99E3}" type="sibTrans" cxnId="{A6F2738B-26ED-4CA6-9E5D-D4D7789F65F8}">
      <dgm:prSet/>
      <dgm:spPr/>
      <dgm:t>
        <a:bodyPr/>
        <a:lstStyle/>
        <a:p>
          <a:endParaRPr lang="en-IN"/>
        </a:p>
      </dgm:t>
    </dgm:pt>
    <dgm:pt modelId="{E0F49803-9132-42E7-B581-246B6E61E725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dirty="0"/>
            <a:t>Availability</a:t>
          </a:r>
          <a:endParaRPr lang="en-IN" dirty="0"/>
        </a:p>
      </dgm:t>
    </dgm:pt>
    <dgm:pt modelId="{EA812A37-9B38-4CC0-99D3-3F967F067D79}" type="parTrans" cxnId="{41967D41-FDE8-42D9-8A20-7192EB310089}">
      <dgm:prSet/>
      <dgm:spPr/>
      <dgm:t>
        <a:bodyPr/>
        <a:lstStyle/>
        <a:p>
          <a:endParaRPr lang="en-IN"/>
        </a:p>
      </dgm:t>
    </dgm:pt>
    <dgm:pt modelId="{08CFABBC-C193-4E48-8A56-F62A6F364137}" type="sibTrans" cxnId="{41967D41-FDE8-42D9-8A20-7192EB310089}">
      <dgm:prSet/>
      <dgm:spPr/>
      <dgm:t>
        <a:bodyPr/>
        <a:lstStyle/>
        <a:p>
          <a:endParaRPr lang="en-IN"/>
        </a:p>
      </dgm:t>
    </dgm:pt>
    <dgm:pt modelId="{C7BD9F81-2128-40B1-82FE-3FD9EE9A1954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dirty="0"/>
            <a:t>Non-repudiation</a:t>
          </a:r>
          <a:endParaRPr lang="en-IN" dirty="0"/>
        </a:p>
      </dgm:t>
    </dgm:pt>
    <dgm:pt modelId="{0BA5EEF8-418E-4976-9648-58DE83CDE5E6}" type="parTrans" cxnId="{9EE58F01-7515-4D6B-B95D-89AC17A3BD84}">
      <dgm:prSet/>
      <dgm:spPr/>
      <dgm:t>
        <a:bodyPr/>
        <a:lstStyle/>
        <a:p>
          <a:endParaRPr lang="en-IN"/>
        </a:p>
      </dgm:t>
    </dgm:pt>
    <dgm:pt modelId="{A1091D89-84BC-43B5-8E3A-68EF04E73929}" type="sibTrans" cxnId="{9EE58F01-7515-4D6B-B95D-89AC17A3BD84}">
      <dgm:prSet/>
      <dgm:spPr/>
      <dgm:t>
        <a:bodyPr/>
        <a:lstStyle/>
        <a:p>
          <a:endParaRPr lang="en-IN"/>
        </a:p>
      </dgm:t>
    </dgm:pt>
    <dgm:pt modelId="{5F1DE3E5-FCB6-40E6-A713-D7FEE146D1EB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dirty="0"/>
            <a:t>Security Policies</a:t>
          </a:r>
          <a:endParaRPr lang="en-IN" dirty="0"/>
        </a:p>
      </dgm:t>
    </dgm:pt>
    <dgm:pt modelId="{FD671B5D-D6B2-40BB-86C2-B46B74992D95}" type="parTrans" cxnId="{2056426C-9AB1-4B98-A556-D899B819108F}">
      <dgm:prSet/>
      <dgm:spPr/>
      <dgm:t>
        <a:bodyPr/>
        <a:lstStyle/>
        <a:p>
          <a:endParaRPr lang="en-IN"/>
        </a:p>
      </dgm:t>
    </dgm:pt>
    <dgm:pt modelId="{1967F566-3108-4F30-95C2-F1121C4A06D7}" type="sibTrans" cxnId="{2056426C-9AB1-4B98-A556-D899B819108F}">
      <dgm:prSet/>
      <dgm:spPr/>
      <dgm:t>
        <a:bodyPr/>
        <a:lstStyle/>
        <a:p>
          <a:endParaRPr lang="en-IN"/>
        </a:p>
      </dgm:t>
    </dgm:pt>
    <dgm:pt modelId="{A255BA06-6092-4A22-AB18-094BA874D488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/>
            <a:t>Security Controls</a:t>
          </a:r>
          <a:endParaRPr lang="en-IN"/>
        </a:p>
      </dgm:t>
    </dgm:pt>
    <dgm:pt modelId="{BD633716-6AA4-4838-B9B2-C0F9A01BA486}" type="parTrans" cxnId="{E9D62D6F-C724-4CA6-BFD7-FF6327E9FF46}">
      <dgm:prSet/>
      <dgm:spPr/>
      <dgm:t>
        <a:bodyPr/>
        <a:lstStyle/>
        <a:p>
          <a:endParaRPr lang="en-IN"/>
        </a:p>
      </dgm:t>
    </dgm:pt>
    <dgm:pt modelId="{3BEA15C1-FAE8-4F6C-9723-6A4BDA4E96A8}" type="sibTrans" cxnId="{E9D62D6F-C724-4CA6-BFD7-FF6327E9FF46}">
      <dgm:prSet/>
      <dgm:spPr/>
      <dgm:t>
        <a:bodyPr/>
        <a:lstStyle/>
        <a:p>
          <a:endParaRPr lang="en-IN"/>
        </a:p>
      </dgm:t>
    </dgm:pt>
    <dgm:pt modelId="{16975AF9-D258-4FA5-AE30-F337705696DD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dirty="0"/>
            <a:t>Security Awareness and Training</a:t>
          </a:r>
          <a:endParaRPr lang="en-IN" dirty="0"/>
        </a:p>
      </dgm:t>
    </dgm:pt>
    <dgm:pt modelId="{B82600B3-E7D0-402D-887A-F765F510EE9A}" type="parTrans" cxnId="{55A9A86E-1ED9-4B90-90AE-CFC967055FE2}">
      <dgm:prSet/>
      <dgm:spPr/>
      <dgm:t>
        <a:bodyPr/>
        <a:lstStyle/>
        <a:p>
          <a:endParaRPr lang="en-IN"/>
        </a:p>
      </dgm:t>
    </dgm:pt>
    <dgm:pt modelId="{CBEE611F-E65E-4FD7-A641-DB86458F3426}" type="sibTrans" cxnId="{55A9A86E-1ED9-4B90-90AE-CFC967055FE2}">
      <dgm:prSet/>
      <dgm:spPr/>
      <dgm:t>
        <a:bodyPr/>
        <a:lstStyle/>
        <a:p>
          <a:endParaRPr lang="en-IN"/>
        </a:p>
      </dgm:t>
    </dgm:pt>
    <dgm:pt modelId="{C4CF09A2-7F91-4202-9710-684B95ED0E49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dirty="0"/>
            <a:t>Incident Response</a:t>
          </a:r>
          <a:endParaRPr lang="en-IN" dirty="0"/>
        </a:p>
      </dgm:t>
    </dgm:pt>
    <dgm:pt modelId="{A2BBD339-35D8-4806-A6C8-5E1B5C60B0A9}" type="parTrans" cxnId="{E321ED48-AB5F-424B-80A3-FA416DB86937}">
      <dgm:prSet/>
      <dgm:spPr/>
      <dgm:t>
        <a:bodyPr/>
        <a:lstStyle/>
        <a:p>
          <a:endParaRPr lang="en-IN"/>
        </a:p>
      </dgm:t>
    </dgm:pt>
    <dgm:pt modelId="{65D793E4-E6B0-4A0E-8189-08CC4AC8C7EA}" type="sibTrans" cxnId="{E321ED48-AB5F-424B-80A3-FA416DB86937}">
      <dgm:prSet/>
      <dgm:spPr/>
      <dgm:t>
        <a:bodyPr/>
        <a:lstStyle/>
        <a:p>
          <a:endParaRPr lang="en-IN"/>
        </a:p>
      </dgm:t>
    </dgm:pt>
    <dgm:pt modelId="{14263DCC-50CB-48A8-BB50-05CCED8A91D4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dirty="0"/>
            <a:t>Compliance</a:t>
          </a:r>
          <a:endParaRPr lang="en-IN" dirty="0"/>
        </a:p>
      </dgm:t>
    </dgm:pt>
    <dgm:pt modelId="{23957DD5-338F-4F48-A328-6079D7D20BDE}" type="parTrans" cxnId="{042FB9EC-7DB6-4515-ACD0-76A904D98662}">
      <dgm:prSet/>
      <dgm:spPr/>
      <dgm:t>
        <a:bodyPr/>
        <a:lstStyle/>
        <a:p>
          <a:endParaRPr lang="en-IN"/>
        </a:p>
      </dgm:t>
    </dgm:pt>
    <dgm:pt modelId="{CC9F1666-FA72-4EA1-8929-9F7A5F1C27D4}" type="sibTrans" cxnId="{042FB9EC-7DB6-4515-ACD0-76A904D98662}">
      <dgm:prSet/>
      <dgm:spPr/>
      <dgm:t>
        <a:bodyPr/>
        <a:lstStyle/>
        <a:p>
          <a:endParaRPr lang="en-IN"/>
        </a:p>
      </dgm:t>
    </dgm:pt>
    <dgm:pt modelId="{5D8A9D7C-1CDA-4EEF-809C-16323BDF9E84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dirty="0"/>
            <a:t>Continuous Monitoring</a:t>
          </a:r>
          <a:endParaRPr lang="en-IN" dirty="0"/>
        </a:p>
      </dgm:t>
    </dgm:pt>
    <dgm:pt modelId="{D4D81CC9-D24F-4DFE-9E74-ADCF2B0ED7B6}" type="parTrans" cxnId="{BD551226-ACDD-4375-9613-0BFD9284647A}">
      <dgm:prSet/>
      <dgm:spPr/>
      <dgm:t>
        <a:bodyPr/>
        <a:lstStyle/>
        <a:p>
          <a:endParaRPr lang="en-IN"/>
        </a:p>
      </dgm:t>
    </dgm:pt>
    <dgm:pt modelId="{7D4C9131-C44C-4AED-8912-0FB42B377403}" type="sibTrans" cxnId="{BD551226-ACDD-4375-9613-0BFD9284647A}">
      <dgm:prSet/>
      <dgm:spPr/>
      <dgm:t>
        <a:bodyPr/>
        <a:lstStyle/>
        <a:p>
          <a:endParaRPr lang="en-IN"/>
        </a:p>
      </dgm:t>
    </dgm:pt>
    <dgm:pt modelId="{344BC69F-9463-43F2-843A-2F8B4C260A17}" type="pres">
      <dgm:prSet presAssocID="{7962992B-B2E5-405C-AE4A-5BAE7B3D196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D2303518-5B02-43C8-B9D0-AD8BF6A294A2}" type="pres">
      <dgm:prSet presAssocID="{1518D46F-ACBD-4611-B0D5-A29520ABA087}" presName="linNode" presStyleCnt="0"/>
      <dgm:spPr/>
    </dgm:pt>
    <dgm:pt modelId="{673FD9BE-5C6B-4896-98F4-5A8DD35A6C6A}" type="pres">
      <dgm:prSet presAssocID="{1518D46F-ACBD-4611-B0D5-A29520ABA087}" presName="parentText" presStyleLbl="node1" presStyleIdx="0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61E2299-86E3-4245-BFCF-DAB1101B0AF0}" type="pres">
      <dgm:prSet presAssocID="{435989FE-753B-41CF-8DD0-CD874C90F84C}" presName="sp" presStyleCnt="0"/>
      <dgm:spPr/>
    </dgm:pt>
    <dgm:pt modelId="{CF8234E8-F23F-4536-87B8-063792050970}" type="pres">
      <dgm:prSet presAssocID="{05EB9388-60E1-4171-8093-58459DEEBC29}" presName="linNode" presStyleCnt="0"/>
      <dgm:spPr/>
    </dgm:pt>
    <dgm:pt modelId="{217CA638-24C7-4618-84B1-4BE1BCEBE2EB}" type="pres">
      <dgm:prSet presAssocID="{05EB9388-60E1-4171-8093-58459DEEBC29}" presName="parentText" presStyleLbl="node1" presStyleIdx="1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AC2210C-5CD3-485E-B5C9-EAE1AC683633}" type="pres">
      <dgm:prSet presAssocID="{ED478F46-563C-4B1B-9F41-B8C4867F99E3}" presName="sp" presStyleCnt="0"/>
      <dgm:spPr/>
    </dgm:pt>
    <dgm:pt modelId="{51751C5B-0BAC-4FA6-AF83-FBC51C511454}" type="pres">
      <dgm:prSet presAssocID="{E0F49803-9132-42E7-B581-246B6E61E725}" presName="linNode" presStyleCnt="0"/>
      <dgm:spPr/>
    </dgm:pt>
    <dgm:pt modelId="{70CA1023-F454-4CB3-8354-D39E7706D366}" type="pres">
      <dgm:prSet presAssocID="{E0F49803-9132-42E7-B581-246B6E61E725}" presName="parentText" presStyleLbl="node1" presStyleIdx="2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51F8AA8-3F49-4CFD-A5A8-9F1E2DBD6FDB}" type="pres">
      <dgm:prSet presAssocID="{08CFABBC-C193-4E48-8A56-F62A6F364137}" presName="sp" presStyleCnt="0"/>
      <dgm:spPr/>
    </dgm:pt>
    <dgm:pt modelId="{2AC79914-7002-4020-A7BE-324F30003905}" type="pres">
      <dgm:prSet presAssocID="{C7BD9F81-2128-40B1-82FE-3FD9EE9A1954}" presName="linNode" presStyleCnt="0"/>
      <dgm:spPr/>
    </dgm:pt>
    <dgm:pt modelId="{CAB7FA52-5753-4794-9F3A-10959DDFAA50}" type="pres">
      <dgm:prSet presAssocID="{C7BD9F81-2128-40B1-82FE-3FD9EE9A1954}" presName="parentText" presStyleLbl="node1" presStyleIdx="3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E5F13E4-1FB0-4AD3-99F3-A2EF32E96509}" type="pres">
      <dgm:prSet presAssocID="{A1091D89-84BC-43B5-8E3A-68EF04E73929}" presName="sp" presStyleCnt="0"/>
      <dgm:spPr/>
    </dgm:pt>
    <dgm:pt modelId="{8DE9AA84-2016-4DEA-82B5-BF8F49F6828C}" type="pres">
      <dgm:prSet presAssocID="{5F1DE3E5-FCB6-40E6-A713-D7FEE146D1EB}" presName="linNode" presStyleCnt="0"/>
      <dgm:spPr/>
    </dgm:pt>
    <dgm:pt modelId="{92A1F267-8456-426B-B006-A122618509FF}" type="pres">
      <dgm:prSet presAssocID="{5F1DE3E5-FCB6-40E6-A713-D7FEE146D1EB}" presName="parentText" presStyleLbl="node1" presStyleIdx="4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EA147E6-9319-4A80-9844-A443C42CA4D0}" type="pres">
      <dgm:prSet presAssocID="{1967F566-3108-4F30-95C2-F1121C4A06D7}" presName="sp" presStyleCnt="0"/>
      <dgm:spPr/>
    </dgm:pt>
    <dgm:pt modelId="{1FA4CA90-195A-4DDF-9336-619EF035434D}" type="pres">
      <dgm:prSet presAssocID="{A255BA06-6092-4A22-AB18-094BA874D488}" presName="linNode" presStyleCnt="0"/>
      <dgm:spPr/>
    </dgm:pt>
    <dgm:pt modelId="{1431BA6E-94A4-476D-B1B1-555505BE7E15}" type="pres">
      <dgm:prSet presAssocID="{A255BA06-6092-4A22-AB18-094BA874D488}" presName="parentText" presStyleLbl="node1" presStyleIdx="5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58C472B-8945-40C3-9A97-75DD106F0E65}" type="pres">
      <dgm:prSet presAssocID="{3BEA15C1-FAE8-4F6C-9723-6A4BDA4E96A8}" presName="sp" presStyleCnt="0"/>
      <dgm:spPr/>
    </dgm:pt>
    <dgm:pt modelId="{D9D3CD12-8CF7-4785-9AFD-71A749A31F56}" type="pres">
      <dgm:prSet presAssocID="{16975AF9-D258-4FA5-AE30-F337705696DD}" presName="linNode" presStyleCnt="0"/>
      <dgm:spPr/>
    </dgm:pt>
    <dgm:pt modelId="{5B70BA54-2958-4B94-83E0-F48CEBB5CA34}" type="pres">
      <dgm:prSet presAssocID="{16975AF9-D258-4FA5-AE30-F337705696DD}" presName="parentText" presStyleLbl="node1" presStyleIdx="6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980E3C6-479B-4347-9D08-E56DA2438844}" type="pres">
      <dgm:prSet presAssocID="{CBEE611F-E65E-4FD7-A641-DB86458F3426}" presName="sp" presStyleCnt="0"/>
      <dgm:spPr/>
    </dgm:pt>
    <dgm:pt modelId="{F2B0859F-3030-4DAA-9395-FAAF77A12AF7}" type="pres">
      <dgm:prSet presAssocID="{C4CF09A2-7F91-4202-9710-684B95ED0E49}" presName="linNode" presStyleCnt="0"/>
      <dgm:spPr/>
    </dgm:pt>
    <dgm:pt modelId="{03345D87-CAA8-48E6-AE01-10DC61D9BF6D}" type="pres">
      <dgm:prSet presAssocID="{C4CF09A2-7F91-4202-9710-684B95ED0E49}" presName="parentText" presStyleLbl="node1" presStyleIdx="7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39FAEC0-148A-429D-81B3-B5A16E526FF9}" type="pres">
      <dgm:prSet presAssocID="{65D793E4-E6B0-4A0E-8189-08CC4AC8C7EA}" presName="sp" presStyleCnt="0"/>
      <dgm:spPr/>
    </dgm:pt>
    <dgm:pt modelId="{36F742EB-51DB-4D7C-99EF-15D6BC5AD0D5}" type="pres">
      <dgm:prSet presAssocID="{14263DCC-50CB-48A8-BB50-05CCED8A91D4}" presName="linNode" presStyleCnt="0"/>
      <dgm:spPr/>
    </dgm:pt>
    <dgm:pt modelId="{8BCD9896-4C86-494E-814C-63FC201B19A9}" type="pres">
      <dgm:prSet presAssocID="{14263DCC-50CB-48A8-BB50-05CCED8A91D4}" presName="parentText" presStyleLbl="node1" presStyleIdx="8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CDA7ECF-C8A5-4FA1-9871-61A673238044}" type="pres">
      <dgm:prSet presAssocID="{CC9F1666-FA72-4EA1-8929-9F7A5F1C27D4}" presName="sp" presStyleCnt="0"/>
      <dgm:spPr/>
    </dgm:pt>
    <dgm:pt modelId="{C2EBA2A6-DF50-4665-BC39-808CD4E69E89}" type="pres">
      <dgm:prSet presAssocID="{5D8A9D7C-1CDA-4EEF-809C-16323BDF9E84}" presName="linNode" presStyleCnt="0"/>
      <dgm:spPr/>
    </dgm:pt>
    <dgm:pt modelId="{0F3CAE43-8A7E-4354-A9BA-350FF235E510}" type="pres">
      <dgm:prSet presAssocID="{5D8A9D7C-1CDA-4EEF-809C-16323BDF9E84}" presName="parentText" presStyleLbl="node1" presStyleIdx="9" presStyleCnt="10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1967D41-FDE8-42D9-8A20-7192EB310089}" srcId="{7962992B-B2E5-405C-AE4A-5BAE7B3D1962}" destId="{E0F49803-9132-42E7-B581-246B6E61E725}" srcOrd="2" destOrd="0" parTransId="{EA812A37-9B38-4CC0-99D3-3F967F067D79}" sibTransId="{08CFABBC-C193-4E48-8A56-F62A6F364137}"/>
    <dgm:cxn modelId="{E9D62D6F-C724-4CA6-BFD7-FF6327E9FF46}" srcId="{7962992B-B2E5-405C-AE4A-5BAE7B3D1962}" destId="{A255BA06-6092-4A22-AB18-094BA874D488}" srcOrd="5" destOrd="0" parTransId="{BD633716-6AA4-4838-B9B2-C0F9A01BA486}" sibTransId="{3BEA15C1-FAE8-4F6C-9723-6A4BDA4E96A8}"/>
    <dgm:cxn modelId="{2082172D-E759-4E5E-8F83-0FA3BBFEEA73}" type="presOf" srcId="{7962992B-B2E5-405C-AE4A-5BAE7B3D1962}" destId="{344BC69F-9463-43F2-843A-2F8B4C260A17}" srcOrd="0" destOrd="0" presId="urn:microsoft.com/office/officeart/2005/8/layout/vList5"/>
    <dgm:cxn modelId="{3DC7AD57-5B16-4C55-9171-93E67BF95505}" type="presOf" srcId="{05EB9388-60E1-4171-8093-58459DEEBC29}" destId="{217CA638-24C7-4618-84B1-4BE1BCEBE2EB}" srcOrd="0" destOrd="0" presId="urn:microsoft.com/office/officeart/2005/8/layout/vList5"/>
    <dgm:cxn modelId="{2056426C-9AB1-4B98-A556-D899B819108F}" srcId="{7962992B-B2E5-405C-AE4A-5BAE7B3D1962}" destId="{5F1DE3E5-FCB6-40E6-A713-D7FEE146D1EB}" srcOrd="4" destOrd="0" parTransId="{FD671B5D-D6B2-40BB-86C2-B46B74992D95}" sibTransId="{1967F566-3108-4F30-95C2-F1121C4A06D7}"/>
    <dgm:cxn modelId="{7F7BE692-9BE7-4936-B629-C6FF906D5A63}" type="presOf" srcId="{16975AF9-D258-4FA5-AE30-F337705696DD}" destId="{5B70BA54-2958-4B94-83E0-F48CEBB5CA34}" srcOrd="0" destOrd="0" presId="urn:microsoft.com/office/officeart/2005/8/layout/vList5"/>
    <dgm:cxn modelId="{9EE58F01-7515-4D6B-B95D-89AC17A3BD84}" srcId="{7962992B-B2E5-405C-AE4A-5BAE7B3D1962}" destId="{C7BD9F81-2128-40B1-82FE-3FD9EE9A1954}" srcOrd="3" destOrd="0" parTransId="{0BA5EEF8-418E-4976-9648-58DE83CDE5E6}" sibTransId="{A1091D89-84BC-43B5-8E3A-68EF04E73929}"/>
    <dgm:cxn modelId="{E321ED48-AB5F-424B-80A3-FA416DB86937}" srcId="{7962992B-B2E5-405C-AE4A-5BAE7B3D1962}" destId="{C4CF09A2-7F91-4202-9710-684B95ED0E49}" srcOrd="7" destOrd="0" parTransId="{A2BBD339-35D8-4806-A6C8-5E1B5C60B0A9}" sibTransId="{65D793E4-E6B0-4A0E-8189-08CC4AC8C7EA}"/>
    <dgm:cxn modelId="{BD551226-ACDD-4375-9613-0BFD9284647A}" srcId="{7962992B-B2E5-405C-AE4A-5BAE7B3D1962}" destId="{5D8A9D7C-1CDA-4EEF-809C-16323BDF9E84}" srcOrd="9" destOrd="0" parTransId="{D4D81CC9-D24F-4DFE-9E74-ADCF2B0ED7B6}" sibTransId="{7D4C9131-C44C-4AED-8912-0FB42B377403}"/>
    <dgm:cxn modelId="{A6F2738B-26ED-4CA6-9E5D-D4D7789F65F8}" srcId="{7962992B-B2E5-405C-AE4A-5BAE7B3D1962}" destId="{05EB9388-60E1-4171-8093-58459DEEBC29}" srcOrd="1" destOrd="0" parTransId="{F447B182-718E-4390-BF7C-BD1778F0B122}" sibTransId="{ED478F46-563C-4B1B-9F41-B8C4867F99E3}"/>
    <dgm:cxn modelId="{B6C2108D-A103-4447-8FAC-D19EBD67D24C}" type="presOf" srcId="{E0F49803-9132-42E7-B581-246B6E61E725}" destId="{70CA1023-F454-4CB3-8354-D39E7706D366}" srcOrd="0" destOrd="0" presId="urn:microsoft.com/office/officeart/2005/8/layout/vList5"/>
    <dgm:cxn modelId="{A6AC95F6-7014-4AF5-B391-A7EB62C94519}" srcId="{7962992B-B2E5-405C-AE4A-5BAE7B3D1962}" destId="{1518D46F-ACBD-4611-B0D5-A29520ABA087}" srcOrd="0" destOrd="0" parTransId="{7E3ED6AF-316B-4B9B-80F5-EC7A422F5595}" sibTransId="{435989FE-753B-41CF-8DD0-CD874C90F84C}"/>
    <dgm:cxn modelId="{042FB9EC-7DB6-4515-ACD0-76A904D98662}" srcId="{7962992B-B2E5-405C-AE4A-5BAE7B3D1962}" destId="{14263DCC-50CB-48A8-BB50-05CCED8A91D4}" srcOrd="8" destOrd="0" parTransId="{23957DD5-338F-4F48-A328-6079D7D20BDE}" sibTransId="{CC9F1666-FA72-4EA1-8929-9F7A5F1C27D4}"/>
    <dgm:cxn modelId="{B18293FD-DE44-4951-B95A-62FBEA861621}" type="presOf" srcId="{14263DCC-50CB-48A8-BB50-05CCED8A91D4}" destId="{8BCD9896-4C86-494E-814C-63FC201B19A9}" srcOrd="0" destOrd="0" presId="urn:microsoft.com/office/officeart/2005/8/layout/vList5"/>
    <dgm:cxn modelId="{85CE47A6-5635-4D98-8E4F-C7F8976DF0F9}" type="presOf" srcId="{5F1DE3E5-FCB6-40E6-A713-D7FEE146D1EB}" destId="{92A1F267-8456-426B-B006-A122618509FF}" srcOrd="0" destOrd="0" presId="urn:microsoft.com/office/officeart/2005/8/layout/vList5"/>
    <dgm:cxn modelId="{FEBC3819-E6E6-49D8-9D17-4B0B1A11417C}" type="presOf" srcId="{5D8A9D7C-1CDA-4EEF-809C-16323BDF9E84}" destId="{0F3CAE43-8A7E-4354-A9BA-350FF235E510}" srcOrd="0" destOrd="0" presId="urn:microsoft.com/office/officeart/2005/8/layout/vList5"/>
    <dgm:cxn modelId="{4C166261-EE5F-43FA-A3BF-0265F3D48072}" type="presOf" srcId="{A255BA06-6092-4A22-AB18-094BA874D488}" destId="{1431BA6E-94A4-476D-B1B1-555505BE7E15}" srcOrd="0" destOrd="0" presId="urn:microsoft.com/office/officeart/2005/8/layout/vList5"/>
    <dgm:cxn modelId="{9761F0D6-5C8B-4951-8280-D9450659A09F}" type="presOf" srcId="{C4CF09A2-7F91-4202-9710-684B95ED0E49}" destId="{03345D87-CAA8-48E6-AE01-10DC61D9BF6D}" srcOrd="0" destOrd="0" presId="urn:microsoft.com/office/officeart/2005/8/layout/vList5"/>
    <dgm:cxn modelId="{55A9A86E-1ED9-4B90-90AE-CFC967055FE2}" srcId="{7962992B-B2E5-405C-AE4A-5BAE7B3D1962}" destId="{16975AF9-D258-4FA5-AE30-F337705696DD}" srcOrd="6" destOrd="0" parTransId="{B82600B3-E7D0-402D-887A-F765F510EE9A}" sibTransId="{CBEE611F-E65E-4FD7-A641-DB86458F3426}"/>
    <dgm:cxn modelId="{D6BC9160-18D7-4E59-B2DB-E496EA794567}" type="presOf" srcId="{C7BD9F81-2128-40B1-82FE-3FD9EE9A1954}" destId="{CAB7FA52-5753-4794-9F3A-10959DDFAA50}" srcOrd="0" destOrd="0" presId="urn:microsoft.com/office/officeart/2005/8/layout/vList5"/>
    <dgm:cxn modelId="{A1FA47CA-06F6-43E1-894C-6050E7D4E292}" type="presOf" srcId="{1518D46F-ACBD-4611-B0D5-A29520ABA087}" destId="{673FD9BE-5C6B-4896-98F4-5A8DD35A6C6A}" srcOrd="0" destOrd="0" presId="urn:microsoft.com/office/officeart/2005/8/layout/vList5"/>
    <dgm:cxn modelId="{DA3988BF-6D20-464B-BE7C-A80D48DE7FB1}" type="presParOf" srcId="{344BC69F-9463-43F2-843A-2F8B4C260A17}" destId="{D2303518-5B02-43C8-B9D0-AD8BF6A294A2}" srcOrd="0" destOrd="0" presId="urn:microsoft.com/office/officeart/2005/8/layout/vList5"/>
    <dgm:cxn modelId="{5DC27B98-6724-4FDF-958C-6B99951747D5}" type="presParOf" srcId="{D2303518-5B02-43C8-B9D0-AD8BF6A294A2}" destId="{673FD9BE-5C6B-4896-98F4-5A8DD35A6C6A}" srcOrd="0" destOrd="0" presId="urn:microsoft.com/office/officeart/2005/8/layout/vList5"/>
    <dgm:cxn modelId="{B50B4E53-A471-40A5-AC8F-298F4F11A6C5}" type="presParOf" srcId="{344BC69F-9463-43F2-843A-2F8B4C260A17}" destId="{261E2299-86E3-4245-BFCF-DAB1101B0AF0}" srcOrd="1" destOrd="0" presId="urn:microsoft.com/office/officeart/2005/8/layout/vList5"/>
    <dgm:cxn modelId="{FB9718C9-8C04-40E9-B178-DB2C30293803}" type="presParOf" srcId="{344BC69F-9463-43F2-843A-2F8B4C260A17}" destId="{CF8234E8-F23F-4536-87B8-063792050970}" srcOrd="2" destOrd="0" presId="urn:microsoft.com/office/officeart/2005/8/layout/vList5"/>
    <dgm:cxn modelId="{79AB058A-20DA-4B44-A10D-1734E369D434}" type="presParOf" srcId="{CF8234E8-F23F-4536-87B8-063792050970}" destId="{217CA638-24C7-4618-84B1-4BE1BCEBE2EB}" srcOrd="0" destOrd="0" presId="urn:microsoft.com/office/officeart/2005/8/layout/vList5"/>
    <dgm:cxn modelId="{47AC83C5-6714-4E7B-A815-E92159C3B36D}" type="presParOf" srcId="{344BC69F-9463-43F2-843A-2F8B4C260A17}" destId="{FAC2210C-5CD3-485E-B5C9-EAE1AC683633}" srcOrd="3" destOrd="0" presId="urn:microsoft.com/office/officeart/2005/8/layout/vList5"/>
    <dgm:cxn modelId="{513E77BE-B878-4EF2-89AC-A0FE97873D49}" type="presParOf" srcId="{344BC69F-9463-43F2-843A-2F8B4C260A17}" destId="{51751C5B-0BAC-4FA6-AF83-FBC51C511454}" srcOrd="4" destOrd="0" presId="urn:microsoft.com/office/officeart/2005/8/layout/vList5"/>
    <dgm:cxn modelId="{1E739D2D-4428-4B11-8173-2AA8C03D1629}" type="presParOf" srcId="{51751C5B-0BAC-4FA6-AF83-FBC51C511454}" destId="{70CA1023-F454-4CB3-8354-D39E7706D366}" srcOrd="0" destOrd="0" presId="urn:microsoft.com/office/officeart/2005/8/layout/vList5"/>
    <dgm:cxn modelId="{DDDE3679-47B9-4453-85E7-DD642DCA0DFA}" type="presParOf" srcId="{344BC69F-9463-43F2-843A-2F8B4C260A17}" destId="{051F8AA8-3F49-4CFD-A5A8-9F1E2DBD6FDB}" srcOrd="5" destOrd="0" presId="urn:microsoft.com/office/officeart/2005/8/layout/vList5"/>
    <dgm:cxn modelId="{A7E2A415-E303-4D07-93C6-423D5D6B6DC2}" type="presParOf" srcId="{344BC69F-9463-43F2-843A-2F8B4C260A17}" destId="{2AC79914-7002-4020-A7BE-324F30003905}" srcOrd="6" destOrd="0" presId="urn:microsoft.com/office/officeart/2005/8/layout/vList5"/>
    <dgm:cxn modelId="{C030B326-1303-441A-B082-873F37DECF29}" type="presParOf" srcId="{2AC79914-7002-4020-A7BE-324F30003905}" destId="{CAB7FA52-5753-4794-9F3A-10959DDFAA50}" srcOrd="0" destOrd="0" presId="urn:microsoft.com/office/officeart/2005/8/layout/vList5"/>
    <dgm:cxn modelId="{9166FD9D-FE4A-448E-BD3A-0D9A2820D7CC}" type="presParOf" srcId="{344BC69F-9463-43F2-843A-2F8B4C260A17}" destId="{8E5F13E4-1FB0-4AD3-99F3-A2EF32E96509}" srcOrd="7" destOrd="0" presId="urn:microsoft.com/office/officeart/2005/8/layout/vList5"/>
    <dgm:cxn modelId="{F6772F40-3779-4509-9EF7-78C81D301074}" type="presParOf" srcId="{344BC69F-9463-43F2-843A-2F8B4C260A17}" destId="{8DE9AA84-2016-4DEA-82B5-BF8F49F6828C}" srcOrd="8" destOrd="0" presId="urn:microsoft.com/office/officeart/2005/8/layout/vList5"/>
    <dgm:cxn modelId="{5941793E-FF5E-4670-91B8-53F4CA6630F2}" type="presParOf" srcId="{8DE9AA84-2016-4DEA-82B5-BF8F49F6828C}" destId="{92A1F267-8456-426B-B006-A122618509FF}" srcOrd="0" destOrd="0" presId="urn:microsoft.com/office/officeart/2005/8/layout/vList5"/>
    <dgm:cxn modelId="{60C87911-8182-422D-B52D-5447C888B90C}" type="presParOf" srcId="{344BC69F-9463-43F2-843A-2F8B4C260A17}" destId="{8EA147E6-9319-4A80-9844-A443C42CA4D0}" srcOrd="9" destOrd="0" presId="urn:microsoft.com/office/officeart/2005/8/layout/vList5"/>
    <dgm:cxn modelId="{4EBDE66A-17EF-41A7-8C67-A699CC75258B}" type="presParOf" srcId="{344BC69F-9463-43F2-843A-2F8B4C260A17}" destId="{1FA4CA90-195A-4DDF-9336-619EF035434D}" srcOrd="10" destOrd="0" presId="urn:microsoft.com/office/officeart/2005/8/layout/vList5"/>
    <dgm:cxn modelId="{4CC9EB43-7E6C-43CE-A8E4-19D246E70A89}" type="presParOf" srcId="{1FA4CA90-195A-4DDF-9336-619EF035434D}" destId="{1431BA6E-94A4-476D-B1B1-555505BE7E15}" srcOrd="0" destOrd="0" presId="urn:microsoft.com/office/officeart/2005/8/layout/vList5"/>
    <dgm:cxn modelId="{51F49A8C-FCE6-444C-88E3-BB7A1566814E}" type="presParOf" srcId="{344BC69F-9463-43F2-843A-2F8B4C260A17}" destId="{158C472B-8945-40C3-9A97-75DD106F0E65}" srcOrd="11" destOrd="0" presId="urn:microsoft.com/office/officeart/2005/8/layout/vList5"/>
    <dgm:cxn modelId="{404E311C-9BBE-4DE8-9847-1B86131E04C6}" type="presParOf" srcId="{344BC69F-9463-43F2-843A-2F8B4C260A17}" destId="{D9D3CD12-8CF7-4785-9AFD-71A749A31F56}" srcOrd="12" destOrd="0" presId="urn:microsoft.com/office/officeart/2005/8/layout/vList5"/>
    <dgm:cxn modelId="{6EF183A6-01B1-4821-BF52-C158189C7391}" type="presParOf" srcId="{D9D3CD12-8CF7-4785-9AFD-71A749A31F56}" destId="{5B70BA54-2958-4B94-83E0-F48CEBB5CA34}" srcOrd="0" destOrd="0" presId="urn:microsoft.com/office/officeart/2005/8/layout/vList5"/>
    <dgm:cxn modelId="{5B9D677F-2B5C-4993-9D3B-E112321045E3}" type="presParOf" srcId="{344BC69F-9463-43F2-843A-2F8B4C260A17}" destId="{C980E3C6-479B-4347-9D08-E56DA2438844}" srcOrd="13" destOrd="0" presId="urn:microsoft.com/office/officeart/2005/8/layout/vList5"/>
    <dgm:cxn modelId="{BAD5F3EF-C1E2-40C3-9600-4FBB6F326F99}" type="presParOf" srcId="{344BC69F-9463-43F2-843A-2F8B4C260A17}" destId="{F2B0859F-3030-4DAA-9395-FAAF77A12AF7}" srcOrd="14" destOrd="0" presId="urn:microsoft.com/office/officeart/2005/8/layout/vList5"/>
    <dgm:cxn modelId="{D6E77D9B-90D3-4737-957E-B097DED0A044}" type="presParOf" srcId="{F2B0859F-3030-4DAA-9395-FAAF77A12AF7}" destId="{03345D87-CAA8-48E6-AE01-10DC61D9BF6D}" srcOrd="0" destOrd="0" presId="urn:microsoft.com/office/officeart/2005/8/layout/vList5"/>
    <dgm:cxn modelId="{8473EBC8-47FE-4256-BCE0-A290C7F58C60}" type="presParOf" srcId="{344BC69F-9463-43F2-843A-2F8B4C260A17}" destId="{539FAEC0-148A-429D-81B3-B5A16E526FF9}" srcOrd="15" destOrd="0" presId="urn:microsoft.com/office/officeart/2005/8/layout/vList5"/>
    <dgm:cxn modelId="{0C1D473F-ADB7-4FF2-B842-B897720A8293}" type="presParOf" srcId="{344BC69F-9463-43F2-843A-2F8B4C260A17}" destId="{36F742EB-51DB-4D7C-99EF-15D6BC5AD0D5}" srcOrd="16" destOrd="0" presId="urn:microsoft.com/office/officeart/2005/8/layout/vList5"/>
    <dgm:cxn modelId="{299FBAA9-C8A7-45BB-934A-A7EE30EDF5C5}" type="presParOf" srcId="{36F742EB-51DB-4D7C-99EF-15D6BC5AD0D5}" destId="{8BCD9896-4C86-494E-814C-63FC201B19A9}" srcOrd="0" destOrd="0" presId="urn:microsoft.com/office/officeart/2005/8/layout/vList5"/>
    <dgm:cxn modelId="{92798CD5-AB1B-452D-BF65-05880BD80EC1}" type="presParOf" srcId="{344BC69F-9463-43F2-843A-2F8B4C260A17}" destId="{4CDA7ECF-C8A5-4FA1-9871-61A673238044}" srcOrd="17" destOrd="0" presId="urn:microsoft.com/office/officeart/2005/8/layout/vList5"/>
    <dgm:cxn modelId="{56C4A7B8-B65C-4D61-84D4-85547D83830E}" type="presParOf" srcId="{344BC69F-9463-43F2-843A-2F8B4C260A17}" destId="{C2EBA2A6-DF50-4665-BC39-808CD4E69E89}" srcOrd="18" destOrd="0" presId="urn:microsoft.com/office/officeart/2005/8/layout/vList5"/>
    <dgm:cxn modelId="{4BC24B69-5CD4-4C2B-99A1-9981A333A6BE}" type="presParOf" srcId="{C2EBA2A6-DF50-4665-BC39-808CD4E69E89}" destId="{0F3CAE43-8A7E-4354-A9BA-350FF235E51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FC7CC9-EC45-4394-A579-E1004032601B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IN"/>
        </a:p>
      </dgm:t>
    </dgm:pt>
    <dgm:pt modelId="{4C71B317-D363-446F-A80A-FD100FA3DCFC}">
      <dgm:prSet/>
      <dgm:spPr/>
      <dgm:t>
        <a:bodyPr/>
        <a:lstStyle/>
        <a:p>
          <a:r>
            <a:rPr lang="en-IN" b="1" dirty="0"/>
            <a:t>Vulnerability, threat and risk</a:t>
          </a:r>
          <a:endParaRPr lang="en-IN" dirty="0"/>
        </a:p>
      </dgm:t>
    </dgm:pt>
    <dgm:pt modelId="{6199549E-1829-408A-9EAE-93E2F0EF6F6A}" type="parTrans" cxnId="{E82EBC53-619B-4BB9-B807-9FCE7B746909}">
      <dgm:prSet/>
      <dgm:spPr/>
      <dgm:t>
        <a:bodyPr/>
        <a:lstStyle/>
        <a:p>
          <a:endParaRPr lang="en-IN"/>
        </a:p>
      </dgm:t>
    </dgm:pt>
    <dgm:pt modelId="{8BE5AA2E-F90F-4EEE-9BDF-C3273FB81277}" type="sibTrans" cxnId="{E82EBC53-619B-4BB9-B807-9FCE7B746909}">
      <dgm:prSet/>
      <dgm:spPr/>
      <dgm:t>
        <a:bodyPr/>
        <a:lstStyle/>
        <a:p>
          <a:endParaRPr lang="en-IN"/>
        </a:p>
      </dgm:t>
    </dgm:pt>
    <dgm:pt modelId="{6780F128-77EC-4FCA-A2C5-3274FBD77641}" type="pres">
      <dgm:prSet presAssocID="{5AFC7CC9-EC45-4394-A579-E100403260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ADA5135-FA44-47BA-9BDE-9D8BED28C56E}" type="pres">
      <dgm:prSet presAssocID="{4C71B317-D363-446F-A80A-FD100FA3DCF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82EBC53-619B-4BB9-B807-9FCE7B746909}" srcId="{5AFC7CC9-EC45-4394-A579-E1004032601B}" destId="{4C71B317-D363-446F-A80A-FD100FA3DCFC}" srcOrd="0" destOrd="0" parTransId="{6199549E-1829-408A-9EAE-93E2F0EF6F6A}" sibTransId="{8BE5AA2E-F90F-4EEE-9BDF-C3273FB81277}"/>
    <dgm:cxn modelId="{9710B092-8705-4828-9E0D-93087D3C378B}" type="presOf" srcId="{4C71B317-D363-446F-A80A-FD100FA3DCFC}" destId="{FADA5135-FA44-47BA-9BDE-9D8BED28C56E}" srcOrd="0" destOrd="0" presId="urn:microsoft.com/office/officeart/2005/8/layout/vList2"/>
    <dgm:cxn modelId="{E05683AA-93C5-493F-B007-CD914ADB2649}" type="presOf" srcId="{5AFC7CC9-EC45-4394-A579-E1004032601B}" destId="{6780F128-77EC-4FCA-A2C5-3274FBD77641}" srcOrd="0" destOrd="0" presId="urn:microsoft.com/office/officeart/2005/8/layout/vList2"/>
    <dgm:cxn modelId="{6268151F-D121-4FB0-9B7A-922443AA8053}" type="presParOf" srcId="{6780F128-77EC-4FCA-A2C5-3274FBD77641}" destId="{FADA5135-FA44-47BA-9BDE-9D8BED28C56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55E47AE-8877-4551-8242-83A7954051D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6EC6E4B-9851-42F6-A63A-21E0B7A718FA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b="1" dirty="0"/>
            <a:t>Vulnerability</a:t>
          </a:r>
          <a:r>
            <a:rPr lang="en-IN" dirty="0"/>
            <a:t> – </a:t>
          </a:r>
          <a:r>
            <a:rPr lang="en-IN" i="1" dirty="0"/>
            <a:t>Network, OS, Human &amp; Process</a:t>
          </a:r>
          <a:endParaRPr lang="en-IN" dirty="0"/>
        </a:p>
      </dgm:t>
    </dgm:pt>
    <dgm:pt modelId="{3FBB1820-C716-474D-AF4D-1D7EE319906D}" type="parTrans" cxnId="{88AB3B84-3C1C-4F0F-9AE3-CCACB5F9A871}">
      <dgm:prSet/>
      <dgm:spPr/>
      <dgm:t>
        <a:bodyPr/>
        <a:lstStyle/>
        <a:p>
          <a:endParaRPr lang="en-IN"/>
        </a:p>
      </dgm:t>
    </dgm:pt>
    <dgm:pt modelId="{5A16ED0E-7A8C-4117-A594-29BBC3DE1EA3}" type="sibTrans" cxnId="{88AB3B84-3C1C-4F0F-9AE3-CCACB5F9A871}">
      <dgm:prSet/>
      <dgm:spPr/>
      <dgm:t>
        <a:bodyPr/>
        <a:lstStyle/>
        <a:p>
          <a:endParaRPr lang="en-IN"/>
        </a:p>
      </dgm:t>
    </dgm:pt>
    <dgm:pt modelId="{9BDC688D-97FB-413B-8974-4AECC5FA77E6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b="1" dirty="0"/>
            <a:t>Threat</a:t>
          </a:r>
          <a:r>
            <a:rPr lang="en-IN" dirty="0"/>
            <a:t> – </a:t>
          </a:r>
          <a:r>
            <a:rPr lang="en-IN" i="1" dirty="0"/>
            <a:t>Intentional, unintentional and natural</a:t>
          </a:r>
          <a:endParaRPr lang="en-IN" dirty="0"/>
        </a:p>
      </dgm:t>
    </dgm:pt>
    <dgm:pt modelId="{AACC77E1-2155-4CCB-A1D6-5FB4116E4CA3}" type="parTrans" cxnId="{56EBD672-5098-4505-90F6-58166967631B}">
      <dgm:prSet/>
      <dgm:spPr/>
      <dgm:t>
        <a:bodyPr/>
        <a:lstStyle/>
        <a:p>
          <a:endParaRPr lang="en-IN"/>
        </a:p>
      </dgm:t>
    </dgm:pt>
    <dgm:pt modelId="{EAD5D9E8-F15F-4FFD-8293-F10638809FC6}" type="sibTrans" cxnId="{56EBD672-5098-4505-90F6-58166967631B}">
      <dgm:prSet/>
      <dgm:spPr/>
      <dgm:t>
        <a:bodyPr/>
        <a:lstStyle/>
        <a:p>
          <a:endParaRPr lang="en-IN"/>
        </a:p>
      </dgm:t>
    </dgm:pt>
    <dgm:pt modelId="{ABCE19E5-30A2-497E-B6A3-F2FEE3A141A3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dirty="0"/>
            <a:t>Malicious act which exploits the vulnerability</a:t>
          </a:r>
        </a:p>
      </dgm:t>
    </dgm:pt>
    <dgm:pt modelId="{0C7A79AE-2FE5-4852-977A-F7F8E12E58CA}" type="parTrans" cxnId="{4EF069F7-9863-4154-A888-2166D5090AF3}">
      <dgm:prSet/>
      <dgm:spPr/>
      <dgm:t>
        <a:bodyPr/>
        <a:lstStyle/>
        <a:p>
          <a:endParaRPr lang="en-IN"/>
        </a:p>
      </dgm:t>
    </dgm:pt>
    <dgm:pt modelId="{C086B94B-84E8-4A4C-814F-DBCD6D2AC16B}" type="sibTrans" cxnId="{4EF069F7-9863-4154-A888-2166D5090AF3}">
      <dgm:prSet/>
      <dgm:spPr/>
      <dgm:t>
        <a:bodyPr/>
        <a:lstStyle/>
        <a:p>
          <a:endParaRPr lang="en-IN"/>
        </a:p>
      </dgm:t>
    </dgm:pt>
    <dgm:pt modelId="{26904EC5-4DF8-41FB-8469-8E82DFE62DCC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b="1" dirty="0"/>
            <a:t>Risk</a:t>
          </a:r>
          <a:r>
            <a:rPr lang="en-IN" dirty="0"/>
            <a:t> – </a:t>
          </a:r>
          <a:r>
            <a:rPr lang="en-IN" i="1" dirty="0"/>
            <a:t>External &amp; Internal</a:t>
          </a:r>
          <a:endParaRPr lang="en-IN" dirty="0"/>
        </a:p>
      </dgm:t>
    </dgm:pt>
    <dgm:pt modelId="{13779134-DBE0-4905-9AA6-E52DF780D56C}" type="parTrans" cxnId="{1ED9165A-D435-4B0F-BB59-0F7324395E17}">
      <dgm:prSet/>
      <dgm:spPr/>
      <dgm:t>
        <a:bodyPr/>
        <a:lstStyle/>
        <a:p>
          <a:endParaRPr lang="en-IN"/>
        </a:p>
      </dgm:t>
    </dgm:pt>
    <dgm:pt modelId="{C487BB86-83FE-4180-9871-3BD9167BD74F}" type="sibTrans" cxnId="{1ED9165A-D435-4B0F-BB59-0F7324395E17}">
      <dgm:prSet/>
      <dgm:spPr/>
      <dgm:t>
        <a:bodyPr/>
        <a:lstStyle/>
        <a:p>
          <a:endParaRPr lang="en-IN"/>
        </a:p>
      </dgm:t>
    </dgm:pt>
    <dgm:pt modelId="{A030D3EA-CB13-426A-BA20-A6098A3FB74D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Potential consequence of the loss or damage of assets or data caused by a cyber threat</a:t>
          </a:r>
          <a:endParaRPr lang="en-IN" dirty="0"/>
        </a:p>
      </dgm:t>
    </dgm:pt>
    <dgm:pt modelId="{A634EDAD-1B74-483B-A18D-6A551ED28B48}" type="parTrans" cxnId="{40B95E3A-0C4F-49A8-8203-5A1C34E166A7}">
      <dgm:prSet/>
      <dgm:spPr/>
      <dgm:t>
        <a:bodyPr/>
        <a:lstStyle/>
        <a:p>
          <a:endParaRPr lang="en-IN"/>
        </a:p>
      </dgm:t>
    </dgm:pt>
    <dgm:pt modelId="{B465212C-BC31-4473-A6D4-3F1586C7502E}" type="sibTrans" cxnId="{40B95E3A-0C4F-49A8-8203-5A1C34E166A7}">
      <dgm:prSet/>
      <dgm:spPr/>
      <dgm:t>
        <a:bodyPr/>
        <a:lstStyle/>
        <a:p>
          <a:endParaRPr lang="en-IN"/>
        </a:p>
      </dgm:t>
    </dgm:pt>
    <dgm:pt modelId="{2055E741-8648-445A-9AFA-97639F1F6C2E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Flaw in a system’s design, security procedures, internal controls</a:t>
          </a:r>
          <a:endParaRPr lang="en-IN" dirty="0"/>
        </a:p>
      </dgm:t>
    </dgm:pt>
    <dgm:pt modelId="{1792F660-9B75-429E-BBC3-27B7119C5399}" type="sibTrans" cxnId="{8FED0C41-874E-47D4-9655-A301B0FC4BC8}">
      <dgm:prSet/>
      <dgm:spPr/>
      <dgm:t>
        <a:bodyPr/>
        <a:lstStyle/>
        <a:p>
          <a:endParaRPr lang="en-IN"/>
        </a:p>
      </dgm:t>
    </dgm:pt>
    <dgm:pt modelId="{C42F4974-1E02-46CA-9892-4AE4E576C469}" type="parTrans" cxnId="{8FED0C41-874E-47D4-9655-A301B0FC4BC8}">
      <dgm:prSet/>
      <dgm:spPr/>
      <dgm:t>
        <a:bodyPr/>
        <a:lstStyle/>
        <a:p>
          <a:endParaRPr lang="en-IN"/>
        </a:p>
      </dgm:t>
    </dgm:pt>
    <dgm:pt modelId="{2D630CF0-A5EE-4EED-9E82-8A4B23E6C93E}" type="pres">
      <dgm:prSet presAssocID="{155E47AE-8877-4551-8242-83A7954051D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49F6F93-FE73-41A5-9F64-4FFBAAD7BBA8}" type="pres">
      <dgm:prSet presAssocID="{E6EC6E4B-9851-42F6-A63A-21E0B7A718FA}" presName="composite" presStyleCnt="0"/>
      <dgm:spPr/>
    </dgm:pt>
    <dgm:pt modelId="{E9B700C3-D426-42C0-AB16-BEDB815C0345}" type="pres">
      <dgm:prSet presAssocID="{E6EC6E4B-9851-42F6-A63A-21E0B7A718F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6DC83BC-9CCD-4979-A256-3DDC33B01F28}" type="pres">
      <dgm:prSet presAssocID="{E6EC6E4B-9851-42F6-A63A-21E0B7A718FA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065E451-DEF6-43FE-B3A4-6EF3466AF253}" type="pres">
      <dgm:prSet presAssocID="{5A16ED0E-7A8C-4117-A594-29BBC3DE1EA3}" presName="space" presStyleCnt="0"/>
      <dgm:spPr/>
    </dgm:pt>
    <dgm:pt modelId="{DB531032-D9F1-4DC9-BF1C-3BC41753086F}" type="pres">
      <dgm:prSet presAssocID="{9BDC688D-97FB-413B-8974-4AECC5FA77E6}" presName="composite" presStyleCnt="0"/>
      <dgm:spPr/>
    </dgm:pt>
    <dgm:pt modelId="{876C9B9F-19B3-404E-ABBC-F7D533DDD40A}" type="pres">
      <dgm:prSet presAssocID="{9BDC688D-97FB-413B-8974-4AECC5FA77E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A1CBBD7-665F-472B-A31B-346D9F1A0D53}" type="pres">
      <dgm:prSet presAssocID="{9BDC688D-97FB-413B-8974-4AECC5FA77E6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7268ADF-1646-4AA8-8BD6-35E938EF9CAD}" type="pres">
      <dgm:prSet presAssocID="{EAD5D9E8-F15F-4FFD-8293-F10638809FC6}" presName="space" presStyleCnt="0"/>
      <dgm:spPr/>
    </dgm:pt>
    <dgm:pt modelId="{DFDE6DF9-DC6F-44F3-8ACC-028C7AAB7B6B}" type="pres">
      <dgm:prSet presAssocID="{26904EC5-4DF8-41FB-8469-8E82DFE62DCC}" presName="composite" presStyleCnt="0"/>
      <dgm:spPr/>
    </dgm:pt>
    <dgm:pt modelId="{5C5ECC80-2B94-406A-9059-09E2BFD3D633}" type="pres">
      <dgm:prSet presAssocID="{26904EC5-4DF8-41FB-8469-8E82DFE62DC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63D3AE4-7807-4576-BF59-B03E26F6209D}" type="pres">
      <dgm:prSet presAssocID="{26904EC5-4DF8-41FB-8469-8E82DFE62DCC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50F86A7-2D20-4B2F-A362-AA4C4CC8F095}" type="presOf" srcId="{9BDC688D-97FB-413B-8974-4AECC5FA77E6}" destId="{876C9B9F-19B3-404E-ABBC-F7D533DDD40A}" srcOrd="0" destOrd="0" presId="urn:microsoft.com/office/officeart/2005/8/layout/hList1"/>
    <dgm:cxn modelId="{40B95E3A-0C4F-49A8-8203-5A1C34E166A7}" srcId="{26904EC5-4DF8-41FB-8469-8E82DFE62DCC}" destId="{A030D3EA-CB13-426A-BA20-A6098A3FB74D}" srcOrd="0" destOrd="0" parTransId="{A634EDAD-1B74-483B-A18D-6A551ED28B48}" sibTransId="{B465212C-BC31-4473-A6D4-3F1586C7502E}"/>
    <dgm:cxn modelId="{AF2A5F94-034B-4CAA-9377-546A1D0F8778}" type="presOf" srcId="{26904EC5-4DF8-41FB-8469-8E82DFE62DCC}" destId="{5C5ECC80-2B94-406A-9059-09E2BFD3D633}" srcOrd="0" destOrd="0" presId="urn:microsoft.com/office/officeart/2005/8/layout/hList1"/>
    <dgm:cxn modelId="{8FED0C41-874E-47D4-9655-A301B0FC4BC8}" srcId="{E6EC6E4B-9851-42F6-A63A-21E0B7A718FA}" destId="{2055E741-8648-445A-9AFA-97639F1F6C2E}" srcOrd="0" destOrd="0" parTransId="{C42F4974-1E02-46CA-9892-4AE4E576C469}" sibTransId="{1792F660-9B75-429E-BBC3-27B7119C5399}"/>
    <dgm:cxn modelId="{450EBB46-64BC-414F-9CFD-820B18E6D8F6}" type="presOf" srcId="{2055E741-8648-445A-9AFA-97639F1F6C2E}" destId="{06DC83BC-9CCD-4979-A256-3DDC33B01F28}" srcOrd="0" destOrd="0" presId="urn:microsoft.com/office/officeart/2005/8/layout/hList1"/>
    <dgm:cxn modelId="{1B6E37D0-3D8B-4253-A89F-B26653881647}" type="presOf" srcId="{155E47AE-8877-4551-8242-83A7954051DA}" destId="{2D630CF0-A5EE-4EED-9E82-8A4B23E6C93E}" srcOrd="0" destOrd="0" presId="urn:microsoft.com/office/officeart/2005/8/layout/hList1"/>
    <dgm:cxn modelId="{C729CE90-3BF5-4E39-9ACF-390FCBE5B175}" type="presOf" srcId="{ABCE19E5-30A2-497E-B6A3-F2FEE3A141A3}" destId="{EA1CBBD7-665F-472B-A31B-346D9F1A0D53}" srcOrd="0" destOrd="0" presId="urn:microsoft.com/office/officeart/2005/8/layout/hList1"/>
    <dgm:cxn modelId="{56EBD672-5098-4505-90F6-58166967631B}" srcId="{155E47AE-8877-4551-8242-83A7954051DA}" destId="{9BDC688D-97FB-413B-8974-4AECC5FA77E6}" srcOrd="1" destOrd="0" parTransId="{AACC77E1-2155-4CCB-A1D6-5FB4116E4CA3}" sibTransId="{EAD5D9E8-F15F-4FFD-8293-F10638809FC6}"/>
    <dgm:cxn modelId="{C674F556-11B8-4975-BFDD-49339E8367E7}" type="presOf" srcId="{E6EC6E4B-9851-42F6-A63A-21E0B7A718FA}" destId="{E9B700C3-D426-42C0-AB16-BEDB815C0345}" srcOrd="0" destOrd="0" presId="urn:microsoft.com/office/officeart/2005/8/layout/hList1"/>
    <dgm:cxn modelId="{1ED9165A-D435-4B0F-BB59-0F7324395E17}" srcId="{155E47AE-8877-4551-8242-83A7954051DA}" destId="{26904EC5-4DF8-41FB-8469-8E82DFE62DCC}" srcOrd="2" destOrd="0" parTransId="{13779134-DBE0-4905-9AA6-E52DF780D56C}" sibTransId="{C487BB86-83FE-4180-9871-3BD9167BD74F}"/>
    <dgm:cxn modelId="{4EF069F7-9863-4154-A888-2166D5090AF3}" srcId="{9BDC688D-97FB-413B-8974-4AECC5FA77E6}" destId="{ABCE19E5-30A2-497E-B6A3-F2FEE3A141A3}" srcOrd="0" destOrd="0" parTransId="{0C7A79AE-2FE5-4852-977A-F7F8E12E58CA}" sibTransId="{C086B94B-84E8-4A4C-814F-DBCD6D2AC16B}"/>
    <dgm:cxn modelId="{7D955D70-9FB6-4621-A035-B18BD9AD6929}" type="presOf" srcId="{A030D3EA-CB13-426A-BA20-A6098A3FB74D}" destId="{663D3AE4-7807-4576-BF59-B03E26F6209D}" srcOrd="0" destOrd="0" presId="urn:microsoft.com/office/officeart/2005/8/layout/hList1"/>
    <dgm:cxn modelId="{88AB3B84-3C1C-4F0F-9AE3-CCACB5F9A871}" srcId="{155E47AE-8877-4551-8242-83A7954051DA}" destId="{E6EC6E4B-9851-42F6-A63A-21E0B7A718FA}" srcOrd="0" destOrd="0" parTransId="{3FBB1820-C716-474D-AF4D-1D7EE319906D}" sibTransId="{5A16ED0E-7A8C-4117-A594-29BBC3DE1EA3}"/>
    <dgm:cxn modelId="{C695C0D9-BB27-471D-A9C3-296EA2CAEBE8}" type="presParOf" srcId="{2D630CF0-A5EE-4EED-9E82-8A4B23E6C93E}" destId="{F49F6F93-FE73-41A5-9F64-4FFBAAD7BBA8}" srcOrd="0" destOrd="0" presId="urn:microsoft.com/office/officeart/2005/8/layout/hList1"/>
    <dgm:cxn modelId="{164CC061-2D6D-4FAB-A86B-12AE59D811B6}" type="presParOf" srcId="{F49F6F93-FE73-41A5-9F64-4FFBAAD7BBA8}" destId="{E9B700C3-D426-42C0-AB16-BEDB815C0345}" srcOrd="0" destOrd="0" presId="urn:microsoft.com/office/officeart/2005/8/layout/hList1"/>
    <dgm:cxn modelId="{00F2886A-1FB0-481A-9D3A-79DB3BDDB2BE}" type="presParOf" srcId="{F49F6F93-FE73-41A5-9F64-4FFBAAD7BBA8}" destId="{06DC83BC-9CCD-4979-A256-3DDC33B01F28}" srcOrd="1" destOrd="0" presId="urn:microsoft.com/office/officeart/2005/8/layout/hList1"/>
    <dgm:cxn modelId="{32E3C5AB-110C-4BE4-8FDC-413E4242628B}" type="presParOf" srcId="{2D630CF0-A5EE-4EED-9E82-8A4B23E6C93E}" destId="{D065E451-DEF6-43FE-B3A4-6EF3466AF253}" srcOrd="1" destOrd="0" presId="urn:microsoft.com/office/officeart/2005/8/layout/hList1"/>
    <dgm:cxn modelId="{5E8217B4-1FCF-4F6D-90C1-D2D36B0A1581}" type="presParOf" srcId="{2D630CF0-A5EE-4EED-9E82-8A4B23E6C93E}" destId="{DB531032-D9F1-4DC9-BF1C-3BC41753086F}" srcOrd="2" destOrd="0" presId="urn:microsoft.com/office/officeart/2005/8/layout/hList1"/>
    <dgm:cxn modelId="{5C67A567-3BCC-426A-9B95-C34FD19D2757}" type="presParOf" srcId="{DB531032-D9F1-4DC9-BF1C-3BC41753086F}" destId="{876C9B9F-19B3-404E-ABBC-F7D533DDD40A}" srcOrd="0" destOrd="0" presId="urn:microsoft.com/office/officeart/2005/8/layout/hList1"/>
    <dgm:cxn modelId="{8C4DD4AD-3987-421D-B9A7-3D4349FB64FF}" type="presParOf" srcId="{DB531032-D9F1-4DC9-BF1C-3BC41753086F}" destId="{EA1CBBD7-665F-472B-A31B-346D9F1A0D53}" srcOrd="1" destOrd="0" presId="urn:microsoft.com/office/officeart/2005/8/layout/hList1"/>
    <dgm:cxn modelId="{8C144D04-41B1-43F6-83F0-94280E1533FC}" type="presParOf" srcId="{2D630CF0-A5EE-4EED-9E82-8A4B23E6C93E}" destId="{87268ADF-1646-4AA8-8BD6-35E938EF9CAD}" srcOrd="3" destOrd="0" presId="urn:microsoft.com/office/officeart/2005/8/layout/hList1"/>
    <dgm:cxn modelId="{252FFAD8-E7F1-4CE7-852C-3E618C98B871}" type="presParOf" srcId="{2D630CF0-A5EE-4EED-9E82-8A4B23E6C93E}" destId="{DFDE6DF9-DC6F-44F3-8ACC-028C7AAB7B6B}" srcOrd="4" destOrd="0" presId="urn:microsoft.com/office/officeart/2005/8/layout/hList1"/>
    <dgm:cxn modelId="{4552EAC8-FCF7-4E69-91D8-E4828429B8D5}" type="presParOf" srcId="{DFDE6DF9-DC6F-44F3-8ACC-028C7AAB7B6B}" destId="{5C5ECC80-2B94-406A-9059-09E2BFD3D633}" srcOrd="0" destOrd="0" presId="urn:microsoft.com/office/officeart/2005/8/layout/hList1"/>
    <dgm:cxn modelId="{9A9A4BB5-F182-4D69-8488-4EC1AB6948CA}" type="presParOf" srcId="{DFDE6DF9-DC6F-44F3-8ACC-028C7AAB7B6B}" destId="{663D3AE4-7807-4576-BF59-B03E26F6209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12BAC93-E220-4448-B403-40D28C4AFE41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E3938B94-3EEF-4A2C-B801-500AD1FC2CBB}">
      <dgm:prSet/>
      <dgm:spPr/>
      <dgm:t>
        <a:bodyPr/>
        <a:lstStyle/>
        <a:p>
          <a:r>
            <a:rPr lang="en-US" b="1" i="0" dirty="0"/>
            <a:t>Cybersecurity </a:t>
          </a:r>
          <a:r>
            <a:rPr lang="en-US" b="1" i="0" dirty="0" smtClean="0"/>
            <a:t>Basic Attacks</a:t>
          </a:r>
          <a:endParaRPr lang="en-IN" dirty="0"/>
        </a:p>
      </dgm:t>
    </dgm:pt>
    <dgm:pt modelId="{2597F925-F35D-44B8-8D85-9C11D2BB2BFF}" type="parTrans" cxnId="{025FC312-47D6-4483-A9B1-6559F063E4F1}">
      <dgm:prSet/>
      <dgm:spPr/>
      <dgm:t>
        <a:bodyPr/>
        <a:lstStyle/>
        <a:p>
          <a:endParaRPr lang="en-IN"/>
        </a:p>
      </dgm:t>
    </dgm:pt>
    <dgm:pt modelId="{FF4BA325-9BAD-4F1A-98CC-C48FF26AF8D8}" type="sibTrans" cxnId="{025FC312-47D6-4483-A9B1-6559F063E4F1}">
      <dgm:prSet/>
      <dgm:spPr/>
      <dgm:t>
        <a:bodyPr/>
        <a:lstStyle/>
        <a:p>
          <a:endParaRPr lang="en-IN"/>
        </a:p>
      </dgm:t>
    </dgm:pt>
    <dgm:pt modelId="{4532CD09-D274-4B4E-90AA-67AFBC8542E5}" type="pres">
      <dgm:prSet presAssocID="{612BAC93-E220-4448-B403-40D28C4AFE4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08BB1289-C4D0-4C65-9BF0-4A09B7F42D7A}" type="pres">
      <dgm:prSet presAssocID="{E3938B94-3EEF-4A2C-B801-500AD1FC2CB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844C705-5064-4DAA-99DF-7872ABA65699}" type="presOf" srcId="{612BAC93-E220-4448-B403-40D28C4AFE41}" destId="{4532CD09-D274-4B4E-90AA-67AFBC8542E5}" srcOrd="0" destOrd="0" presId="urn:microsoft.com/office/officeart/2005/8/layout/vList2"/>
    <dgm:cxn modelId="{78B33DA0-1C38-41FA-A1B2-C01CA45A6E13}" type="presOf" srcId="{E3938B94-3EEF-4A2C-B801-500AD1FC2CBB}" destId="{08BB1289-C4D0-4C65-9BF0-4A09B7F42D7A}" srcOrd="0" destOrd="0" presId="urn:microsoft.com/office/officeart/2005/8/layout/vList2"/>
    <dgm:cxn modelId="{025FC312-47D6-4483-A9B1-6559F063E4F1}" srcId="{612BAC93-E220-4448-B403-40D28C4AFE41}" destId="{E3938B94-3EEF-4A2C-B801-500AD1FC2CBB}" srcOrd="0" destOrd="0" parTransId="{2597F925-F35D-44B8-8D85-9C11D2BB2BFF}" sibTransId="{FF4BA325-9BAD-4F1A-98CC-C48FF26AF8D8}"/>
    <dgm:cxn modelId="{4FB1AEA9-B467-4656-BCBD-B436361ED4CF}" type="presParOf" srcId="{4532CD09-D274-4B4E-90AA-67AFBC8542E5}" destId="{08BB1289-C4D0-4C65-9BF0-4A09B7F42D7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B544362-C14F-47C5-B590-AD2DE842F96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6AC7086-045C-43A0-8B9E-1B7D9341C518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b="1" dirty="0"/>
            <a:t>C</a:t>
          </a:r>
          <a:r>
            <a:rPr lang="en-US" sz="2000" b="1" i="0" dirty="0"/>
            <a:t>yber threats </a:t>
          </a:r>
          <a:endParaRPr lang="en-IN" sz="2000" b="1" dirty="0"/>
        </a:p>
      </dgm:t>
    </dgm:pt>
    <dgm:pt modelId="{AEA4B28C-F276-455E-81AA-99C719E2D882}" type="parTrans" cxnId="{002AC40D-4D22-4A0B-A6BE-6E09966CD05A}">
      <dgm:prSet/>
      <dgm:spPr/>
      <dgm:t>
        <a:bodyPr/>
        <a:lstStyle/>
        <a:p>
          <a:endParaRPr lang="en-IN"/>
        </a:p>
      </dgm:t>
    </dgm:pt>
    <dgm:pt modelId="{21CAEAEE-9814-4172-88CA-F8045AD99FF6}" type="sibTrans" cxnId="{002AC40D-4D22-4A0B-A6BE-6E09966CD05A}">
      <dgm:prSet/>
      <dgm:spPr/>
      <dgm:t>
        <a:bodyPr/>
        <a:lstStyle/>
        <a:p>
          <a:endParaRPr lang="en-IN"/>
        </a:p>
      </dgm:t>
    </dgm:pt>
    <dgm:pt modelId="{6D9B0836-A199-4366-8577-522EECFBFF1A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sz="1500" b="1" dirty="0"/>
            <a:t>Malware </a:t>
          </a:r>
        </a:p>
        <a:p>
          <a:r>
            <a:rPr lang="en-IN" sz="1400" dirty="0"/>
            <a:t>Virus , Worms and Trojans.</a:t>
          </a:r>
        </a:p>
      </dgm:t>
    </dgm:pt>
    <dgm:pt modelId="{0EEE00BC-BFBF-40DA-AADA-F3E8397547B5}" type="parTrans" cxnId="{8E457D42-3D80-4D01-BDD7-A452CAC9F7AE}">
      <dgm:prSet/>
      <dgm:spPr/>
      <dgm:t>
        <a:bodyPr/>
        <a:lstStyle/>
        <a:p>
          <a:endParaRPr lang="en-IN"/>
        </a:p>
      </dgm:t>
    </dgm:pt>
    <dgm:pt modelId="{28AB83EA-63C9-4779-B52B-5526CA3B2191}" type="sibTrans" cxnId="{8E457D42-3D80-4D01-BDD7-A452CAC9F7AE}">
      <dgm:prSet/>
      <dgm:spPr/>
      <dgm:t>
        <a:bodyPr/>
        <a:lstStyle/>
        <a:p>
          <a:endParaRPr lang="en-IN"/>
        </a:p>
      </dgm:t>
    </dgm:pt>
    <dgm:pt modelId="{0DCE7B97-CC4E-4BB5-BA59-A69DCEF77495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10160" tIns="10160" rIns="10160" bIns="10160" numCol="1" spcCol="1270" anchor="ctr" anchorCtr="0"/>
        <a:lstStyle/>
        <a:p>
          <a:r>
            <a:rPr lang="en-IN" sz="1500" b="1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Phishing</a:t>
          </a:r>
          <a:r>
            <a:rPr lang="en-IN" sz="1500" b="1" kern="1200" dirty="0"/>
            <a:t> </a:t>
          </a:r>
          <a:endParaRPr lang="en-IN" sz="1500" b="1" kern="1200" dirty="0" smtClean="0"/>
        </a:p>
        <a:p>
          <a:r>
            <a:rPr lang="en-US" sz="1400" b="0" i="0" kern="1200" dirty="0" smtClean="0"/>
            <a:t>Phishing </a:t>
          </a:r>
          <a:r>
            <a:rPr lang="en-US" sz="1400" b="0" i="0" kern="1200" dirty="0"/>
            <a:t>is a type of cyber attack that involves tricking individuals into revealing sensitive information, such as login credentials, financial data, or personal information.</a:t>
          </a:r>
          <a:endParaRPr lang="en-IN" sz="1400" kern="1200" dirty="0"/>
        </a:p>
      </dgm:t>
    </dgm:pt>
    <dgm:pt modelId="{062B5E2D-7A17-4F51-B374-7C08A0E09632}" type="parTrans" cxnId="{C5CAD6BB-A722-4C4A-B2F4-E01C93381EC4}">
      <dgm:prSet/>
      <dgm:spPr/>
      <dgm:t>
        <a:bodyPr/>
        <a:lstStyle/>
        <a:p>
          <a:endParaRPr lang="en-IN"/>
        </a:p>
      </dgm:t>
    </dgm:pt>
    <dgm:pt modelId="{B1574964-3BF3-4774-A1E5-CC8D03ADCE9C}" type="sibTrans" cxnId="{C5CAD6BB-A722-4C4A-B2F4-E01C93381EC4}">
      <dgm:prSet/>
      <dgm:spPr/>
      <dgm:t>
        <a:bodyPr/>
        <a:lstStyle/>
        <a:p>
          <a:endParaRPr lang="en-IN"/>
        </a:p>
      </dgm:t>
    </dgm:pt>
    <dgm:pt modelId="{0ED61FC7-48E4-436A-9C5E-FDF6B4121594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500" b="1" i="0" dirty="0" smtClean="0"/>
            <a:t>Ransomware</a:t>
          </a:r>
          <a:endParaRPr lang="en-US" sz="1500" b="1" i="0" dirty="0"/>
        </a:p>
        <a:p>
          <a:r>
            <a:rPr lang="en-US" sz="1200" b="0" i="0" dirty="0"/>
            <a:t>Ransomware is a type of </a:t>
          </a:r>
          <a:r>
            <a:rPr lang="en-US" sz="1200" b="0" i="0" dirty="0" smtClean="0"/>
            <a:t>a cyber attack </a:t>
          </a:r>
          <a:r>
            <a:rPr lang="en-US" sz="1200" b="0" i="0" dirty="0"/>
            <a:t>that encrypts a victim's files, making them inaccessible until a ransom is paid. Once the ransom is paid, the attacker may provide a decryption key to restore the files.</a:t>
          </a:r>
          <a:endParaRPr lang="en-IN" sz="1200" dirty="0"/>
        </a:p>
      </dgm:t>
    </dgm:pt>
    <dgm:pt modelId="{34FB7F12-93A3-4944-859E-A9D69B86C49B}" type="parTrans" cxnId="{C5FDF591-9F9F-4AC0-B8F3-4A2073BCB42D}">
      <dgm:prSet/>
      <dgm:spPr/>
      <dgm:t>
        <a:bodyPr/>
        <a:lstStyle/>
        <a:p>
          <a:endParaRPr lang="en-IN"/>
        </a:p>
      </dgm:t>
    </dgm:pt>
    <dgm:pt modelId="{08FA2F00-88D3-4487-8178-6DF8F4745A0F}" type="sibTrans" cxnId="{C5FDF591-9F9F-4AC0-B8F3-4A2073BCB42D}">
      <dgm:prSet/>
      <dgm:spPr/>
      <dgm:t>
        <a:bodyPr/>
        <a:lstStyle/>
        <a:p>
          <a:endParaRPr lang="en-IN"/>
        </a:p>
      </dgm:t>
    </dgm:pt>
    <dgm:pt modelId="{AA34739B-659C-4D27-8D6A-37670D655968}" type="pres">
      <dgm:prSet presAssocID="{2B544362-C14F-47C5-B590-AD2DE842F96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B6F47199-8E0B-48A5-AFE5-2CC4EB03DEE8}" type="pres">
      <dgm:prSet presAssocID="{86AC7086-045C-43A0-8B9E-1B7D9341C518}" presName="hierRoot1" presStyleCnt="0">
        <dgm:presLayoutVars>
          <dgm:hierBranch val="init"/>
        </dgm:presLayoutVars>
      </dgm:prSet>
      <dgm:spPr/>
    </dgm:pt>
    <dgm:pt modelId="{35EF02E0-3E38-430E-B5DF-4A4579CEF16B}" type="pres">
      <dgm:prSet presAssocID="{86AC7086-045C-43A0-8B9E-1B7D9341C518}" presName="rootComposite1" presStyleCnt="0"/>
      <dgm:spPr/>
    </dgm:pt>
    <dgm:pt modelId="{935628A3-1129-482C-9B2F-073EF44A96B1}" type="pres">
      <dgm:prSet presAssocID="{86AC7086-045C-43A0-8B9E-1B7D9341C51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CD0A39C-AD64-4D58-9BF8-3189F0FBCDBF}" type="pres">
      <dgm:prSet presAssocID="{86AC7086-045C-43A0-8B9E-1B7D9341C518}" presName="rootConnector1" presStyleLbl="node1" presStyleIdx="0" presStyleCnt="0"/>
      <dgm:spPr/>
      <dgm:t>
        <a:bodyPr/>
        <a:lstStyle/>
        <a:p>
          <a:endParaRPr lang="en-IN"/>
        </a:p>
      </dgm:t>
    </dgm:pt>
    <dgm:pt modelId="{B0602C69-B88E-41D0-9FBE-0F0106479378}" type="pres">
      <dgm:prSet presAssocID="{86AC7086-045C-43A0-8B9E-1B7D9341C518}" presName="hierChild2" presStyleCnt="0"/>
      <dgm:spPr/>
    </dgm:pt>
    <dgm:pt modelId="{D1F64266-29FD-4DAB-87E1-7CF390EAECF3}" type="pres">
      <dgm:prSet presAssocID="{0EEE00BC-BFBF-40DA-AADA-F3E8397547B5}" presName="Name37" presStyleLbl="parChTrans1D2" presStyleIdx="0" presStyleCnt="3"/>
      <dgm:spPr/>
      <dgm:t>
        <a:bodyPr/>
        <a:lstStyle/>
        <a:p>
          <a:endParaRPr lang="en-IN"/>
        </a:p>
      </dgm:t>
    </dgm:pt>
    <dgm:pt modelId="{CC253C1A-66EF-4516-99EF-1F2B7151D5C0}" type="pres">
      <dgm:prSet presAssocID="{6D9B0836-A199-4366-8577-522EECFBFF1A}" presName="hierRoot2" presStyleCnt="0">
        <dgm:presLayoutVars>
          <dgm:hierBranch val="init"/>
        </dgm:presLayoutVars>
      </dgm:prSet>
      <dgm:spPr/>
    </dgm:pt>
    <dgm:pt modelId="{CEB7DAE6-181C-4DC9-89FD-6D7CE7AF1400}" type="pres">
      <dgm:prSet presAssocID="{6D9B0836-A199-4366-8577-522EECFBFF1A}" presName="rootComposite" presStyleCnt="0"/>
      <dgm:spPr/>
    </dgm:pt>
    <dgm:pt modelId="{67054AEE-951E-4F56-B14D-2AA50FDCF9CA}" type="pres">
      <dgm:prSet presAssocID="{6D9B0836-A199-4366-8577-522EECFBFF1A}" presName="rootText" presStyleLbl="node2" presStyleIdx="0" presStyleCnt="3" custScaleX="68175" custLinFactNeighborX="-237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E347E50-BD86-4FF7-9B78-2F1111EC4BCF}" type="pres">
      <dgm:prSet presAssocID="{6D9B0836-A199-4366-8577-522EECFBFF1A}" presName="rootConnector" presStyleLbl="node2" presStyleIdx="0" presStyleCnt="3"/>
      <dgm:spPr/>
      <dgm:t>
        <a:bodyPr/>
        <a:lstStyle/>
        <a:p>
          <a:endParaRPr lang="en-IN"/>
        </a:p>
      </dgm:t>
    </dgm:pt>
    <dgm:pt modelId="{1F91CC31-09DD-4BC3-9803-AFD4528BFFDF}" type="pres">
      <dgm:prSet presAssocID="{6D9B0836-A199-4366-8577-522EECFBFF1A}" presName="hierChild4" presStyleCnt="0"/>
      <dgm:spPr/>
    </dgm:pt>
    <dgm:pt modelId="{445A2EF1-2DAB-4945-8DD3-D08F04EF97FE}" type="pres">
      <dgm:prSet presAssocID="{6D9B0836-A199-4366-8577-522EECFBFF1A}" presName="hierChild5" presStyleCnt="0"/>
      <dgm:spPr/>
    </dgm:pt>
    <dgm:pt modelId="{4DA4B922-F7A2-406E-8F76-C4396DECC77D}" type="pres">
      <dgm:prSet presAssocID="{062B5E2D-7A17-4F51-B374-7C08A0E09632}" presName="Name37" presStyleLbl="parChTrans1D2" presStyleIdx="1" presStyleCnt="3"/>
      <dgm:spPr/>
      <dgm:t>
        <a:bodyPr/>
        <a:lstStyle/>
        <a:p>
          <a:endParaRPr lang="en-IN"/>
        </a:p>
      </dgm:t>
    </dgm:pt>
    <dgm:pt modelId="{D18C1594-D524-44A9-AD94-2FE48C011DDE}" type="pres">
      <dgm:prSet presAssocID="{0DCE7B97-CC4E-4BB5-BA59-A69DCEF77495}" presName="hierRoot2" presStyleCnt="0">
        <dgm:presLayoutVars>
          <dgm:hierBranch val="init"/>
        </dgm:presLayoutVars>
      </dgm:prSet>
      <dgm:spPr/>
    </dgm:pt>
    <dgm:pt modelId="{473257DF-CD11-41CF-901C-1A147BA453FA}" type="pres">
      <dgm:prSet presAssocID="{0DCE7B97-CC4E-4BB5-BA59-A69DCEF77495}" presName="rootComposite" presStyleCnt="0"/>
      <dgm:spPr/>
    </dgm:pt>
    <dgm:pt modelId="{13E25370-CD93-4265-BA3A-52F46BACB79E}" type="pres">
      <dgm:prSet presAssocID="{0DCE7B97-CC4E-4BB5-BA59-A69DCEF77495}" presName="rootText" presStyleLbl="node2" presStyleIdx="1" presStyleCnt="3" custLinFactNeighborY="1684">
        <dgm:presLayoutVars>
          <dgm:chPref val="3"/>
        </dgm:presLayoutVars>
      </dgm:prSet>
      <dgm:spPr>
        <a:xfrm>
          <a:off x="3720638" y="2524358"/>
          <a:ext cx="3074323" cy="1537161"/>
        </a:xfrm>
        <a:prstGeom prst="rect">
          <a:avLst/>
        </a:prstGeom>
      </dgm:spPr>
      <dgm:t>
        <a:bodyPr/>
        <a:lstStyle/>
        <a:p>
          <a:endParaRPr lang="en-IN"/>
        </a:p>
      </dgm:t>
    </dgm:pt>
    <dgm:pt modelId="{812F73CE-EA2E-4062-829D-FF2AD9F1BC41}" type="pres">
      <dgm:prSet presAssocID="{0DCE7B97-CC4E-4BB5-BA59-A69DCEF77495}" presName="rootConnector" presStyleLbl="node2" presStyleIdx="1" presStyleCnt="3"/>
      <dgm:spPr/>
      <dgm:t>
        <a:bodyPr/>
        <a:lstStyle/>
        <a:p>
          <a:endParaRPr lang="en-IN"/>
        </a:p>
      </dgm:t>
    </dgm:pt>
    <dgm:pt modelId="{B6B19E2A-0361-4163-817E-7A72CBD0F151}" type="pres">
      <dgm:prSet presAssocID="{0DCE7B97-CC4E-4BB5-BA59-A69DCEF77495}" presName="hierChild4" presStyleCnt="0"/>
      <dgm:spPr/>
    </dgm:pt>
    <dgm:pt modelId="{81BC06FA-8EEF-43F8-B3B1-1B3057268FE5}" type="pres">
      <dgm:prSet presAssocID="{0DCE7B97-CC4E-4BB5-BA59-A69DCEF77495}" presName="hierChild5" presStyleCnt="0"/>
      <dgm:spPr/>
    </dgm:pt>
    <dgm:pt modelId="{8AE34220-5B28-45B3-8902-37E8B58E0DFE}" type="pres">
      <dgm:prSet presAssocID="{34FB7F12-93A3-4944-859E-A9D69B86C49B}" presName="Name37" presStyleLbl="parChTrans1D2" presStyleIdx="2" presStyleCnt="3"/>
      <dgm:spPr/>
      <dgm:t>
        <a:bodyPr/>
        <a:lstStyle/>
        <a:p>
          <a:endParaRPr lang="en-IN"/>
        </a:p>
      </dgm:t>
    </dgm:pt>
    <dgm:pt modelId="{4CD035D3-EBF2-4185-86F6-510FBDA5B3E1}" type="pres">
      <dgm:prSet presAssocID="{0ED61FC7-48E4-436A-9C5E-FDF6B4121594}" presName="hierRoot2" presStyleCnt="0">
        <dgm:presLayoutVars>
          <dgm:hierBranch val="init"/>
        </dgm:presLayoutVars>
      </dgm:prSet>
      <dgm:spPr/>
    </dgm:pt>
    <dgm:pt modelId="{443B0BF3-D528-4073-81D3-81F2B3C0F50A}" type="pres">
      <dgm:prSet presAssocID="{0ED61FC7-48E4-436A-9C5E-FDF6B4121594}" presName="rootComposite" presStyleCnt="0"/>
      <dgm:spPr/>
    </dgm:pt>
    <dgm:pt modelId="{9CCE2BB7-F75A-4165-B728-A9E5FB778C90}" type="pres">
      <dgm:prSet presAssocID="{0ED61FC7-48E4-436A-9C5E-FDF6B4121594}" presName="rootText" presStyleLbl="node2" presStyleIdx="2" presStyleCnt="3" custScaleY="11547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89D0848-3BD7-4065-9DCB-F4DB0379EEAC}" type="pres">
      <dgm:prSet presAssocID="{0ED61FC7-48E4-436A-9C5E-FDF6B4121594}" presName="rootConnector" presStyleLbl="node2" presStyleIdx="2" presStyleCnt="3"/>
      <dgm:spPr/>
      <dgm:t>
        <a:bodyPr/>
        <a:lstStyle/>
        <a:p>
          <a:endParaRPr lang="en-IN"/>
        </a:p>
      </dgm:t>
    </dgm:pt>
    <dgm:pt modelId="{5EF51B65-0A15-46C6-B5A5-95B8C056447F}" type="pres">
      <dgm:prSet presAssocID="{0ED61FC7-48E4-436A-9C5E-FDF6B4121594}" presName="hierChild4" presStyleCnt="0"/>
      <dgm:spPr/>
    </dgm:pt>
    <dgm:pt modelId="{0900A0ED-18C8-48D0-9937-92D440573C54}" type="pres">
      <dgm:prSet presAssocID="{0ED61FC7-48E4-436A-9C5E-FDF6B4121594}" presName="hierChild5" presStyleCnt="0"/>
      <dgm:spPr/>
    </dgm:pt>
    <dgm:pt modelId="{D2582597-39EA-4804-9173-92A9983750E6}" type="pres">
      <dgm:prSet presAssocID="{86AC7086-045C-43A0-8B9E-1B7D9341C518}" presName="hierChild3" presStyleCnt="0"/>
      <dgm:spPr/>
    </dgm:pt>
  </dgm:ptLst>
  <dgm:cxnLst>
    <dgm:cxn modelId="{B60AE2C2-2E14-4B6B-A364-512F627EAF31}" type="presOf" srcId="{2B544362-C14F-47C5-B590-AD2DE842F96C}" destId="{AA34739B-659C-4D27-8D6A-37670D655968}" srcOrd="0" destOrd="0" presId="urn:microsoft.com/office/officeart/2005/8/layout/orgChart1"/>
    <dgm:cxn modelId="{5E4DAFEF-DECE-43BB-BACD-96A783AF8107}" type="presOf" srcId="{0DCE7B97-CC4E-4BB5-BA59-A69DCEF77495}" destId="{812F73CE-EA2E-4062-829D-FF2AD9F1BC41}" srcOrd="1" destOrd="0" presId="urn:microsoft.com/office/officeart/2005/8/layout/orgChart1"/>
    <dgm:cxn modelId="{002AC40D-4D22-4A0B-A6BE-6E09966CD05A}" srcId="{2B544362-C14F-47C5-B590-AD2DE842F96C}" destId="{86AC7086-045C-43A0-8B9E-1B7D9341C518}" srcOrd="0" destOrd="0" parTransId="{AEA4B28C-F276-455E-81AA-99C719E2D882}" sibTransId="{21CAEAEE-9814-4172-88CA-F8045AD99FF6}"/>
    <dgm:cxn modelId="{9147CA33-EFDB-4E8F-B370-266810540067}" type="presOf" srcId="{0ED61FC7-48E4-436A-9C5E-FDF6B4121594}" destId="{789D0848-3BD7-4065-9DCB-F4DB0379EEAC}" srcOrd="1" destOrd="0" presId="urn:microsoft.com/office/officeart/2005/8/layout/orgChart1"/>
    <dgm:cxn modelId="{C5CAD6BB-A722-4C4A-B2F4-E01C93381EC4}" srcId="{86AC7086-045C-43A0-8B9E-1B7D9341C518}" destId="{0DCE7B97-CC4E-4BB5-BA59-A69DCEF77495}" srcOrd="1" destOrd="0" parTransId="{062B5E2D-7A17-4F51-B374-7C08A0E09632}" sibTransId="{B1574964-3BF3-4774-A1E5-CC8D03ADCE9C}"/>
    <dgm:cxn modelId="{65121445-EE86-407C-83B2-388FEE8B98D9}" type="presOf" srcId="{0EEE00BC-BFBF-40DA-AADA-F3E8397547B5}" destId="{D1F64266-29FD-4DAB-87E1-7CF390EAECF3}" srcOrd="0" destOrd="0" presId="urn:microsoft.com/office/officeart/2005/8/layout/orgChart1"/>
    <dgm:cxn modelId="{BDF944A0-D7A5-41A2-B65D-62766E212A29}" type="presOf" srcId="{0ED61FC7-48E4-436A-9C5E-FDF6B4121594}" destId="{9CCE2BB7-F75A-4165-B728-A9E5FB778C90}" srcOrd="0" destOrd="0" presId="urn:microsoft.com/office/officeart/2005/8/layout/orgChart1"/>
    <dgm:cxn modelId="{C6AAD744-3FC0-463C-AD75-073AE6FA1094}" type="presOf" srcId="{6D9B0836-A199-4366-8577-522EECFBFF1A}" destId="{67054AEE-951E-4F56-B14D-2AA50FDCF9CA}" srcOrd="0" destOrd="0" presId="urn:microsoft.com/office/officeart/2005/8/layout/orgChart1"/>
    <dgm:cxn modelId="{41933D7B-7300-40E1-BB29-266E2F5DEA7B}" type="presOf" srcId="{34FB7F12-93A3-4944-859E-A9D69B86C49B}" destId="{8AE34220-5B28-45B3-8902-37E8B58E0DFE}" srcOrd="0" destOrd="0" presId="urn:microsoft.com/office/officeart/2005/8/layout/orgChart1"/>
    <dgm:cxn modelId="{70ABE790-FD52-4DE8-913D-B614CE120B0D}" type="presOf" srcId="{0DCE7B97-CC4E-4BB5-BA59-A69DCEF77495}" destId="{13E25370-CD93-4265-BA3A-52F46BACB79E}" srcOrd="0" destOrd="0" presId="urn:microsoft.com/office/officeart/2005/8/layout/orgChart1"/>
    <dgm:cxn modelId="{8E457D42-3D80-4D01-BDD7-A452CAC9F7AE}" srcId="{86AC7086-045C-43A0-8B9E-1B7D9341C518}" destId="{6D9B0836-A199-4366-8577-522EECFBFF1A}" srcOrd="0" destOrd="0" parTransId="{0EEE00BC-BFBF-40DA-AADA-F3E8397547B5}" sibTransId="{28AB83EA-63C9-4779-B52B-5526CA3B2191}"/>
    <dgm:cxn modelId="{6A7A1200-3EA9-4E63-B3F9-5F67794D7DB4}" type="presOf" srcId="{86AC7086-045C-43A0-8B9E-1B7D9341C518}" destId="{935628A3-1129-482C-9B2F-073EF44A96B1}" srcOrd="0" destOrd="0" presId="urn:microsoft.com/office/officeart/2005/8/layout/orgChart1"/>
    <dgm:cxn modelId="{C5FDF591-9F9F-4AC0-B8F3-4A2073BCB42D}" srcId="{86AC7086-045C-43A0-8B9E-1B7D9341C518}" destId="{0ED61FC7-48E4-436A-9C5E-FDF6B4121594}" srcOrd="2" destOrd="0" parTransId="{34FB7F12-93A3-4944-859E-A9D69B86C49B}" sibTransId="{08FA2F00-88D3-4487-8178-6DF8F4745A0F}"/>
    <dgm:cxn modelId="{16E61E01-14DE-4DDE-A1E3-F052E00F83E2}" type="presOf" srcId="{062B5E2D-7A17-4F51-B374-7C08A0E09632}" destId="{4DA4B922-F7A2-406E-8F76-C4396DECC77D}" srcOrd="0" destOrd="0" presId="urn:microsoft.com/office/officeart/2005/8/layout/orgChart1"/>
    <dgm:cxn modelId="{2A1E6A27-DBD0-4685-9365-CF9F4E248F23}" type="presOf" srcId="{86AC7086-045C-43A0-8B9E-1B7D9341C518}" destId="{7CD0A39C-AD64-4D58-9BF8-3189F0FBCDBF}" srcOrd="1" destOrd="0" presId="urn:microsoft.com/office/officeart/2005/8/layout/orgChart1"/>
    <dgm:cxn modelId="{0A583B3C-D0B7-4C5B-A516-EBF3AA015E58}" type="presOf" srcId="{6D9B0836-A199-4366-8577-522EECFBFF1A}" destId="{0E347E50-BD86-4FF7-9B78-2F1111EC4BCF}" srcOrd="1" destOrd="0" presId="urn:microsoft.com/office/officeart/2005/8/layout/orgChart1"/>
    <dgm:cxn modelId="{F7FC88B7-F869-4DF7-B260-90F8A99F48E3}" type="presParOf" srcId="{AA34739B-659C-4D27-8D6A-37670D655968}" destId="{B6F47199-8E0B-48A5-AFE5-2CC4EB03DEE8}" srcOrd="0" destOrd="0" presId="urn:microsoft.com/office/officeart/2005/8/layout/orgChart1"/>
    <dgm:cxn modelId="{26EFE6EF-41A4-4431-9989-FAE85808C75B}" type="presParOf" srcId="{B6F47199-8E0B-48A5-AFE5-2CC4EB03DEE8}" destId="{35EF02E0-3E38-430E-B5DF-4A4579CEF16B}" srcOrd="0" destOrd="0" presId="urn:microsoft.com/office/officeart/2005/8/layout/orgChart1"/>
    <dgm:cxn modelId="{E3018EB0-2F64-4349-A0F8-037876E6293C}" type="presParOf" srcId="{35EF02E0-3E38-430E-B5DF-4A4579CEF16B}" destId="{935628A3-1129-482C-9B2F-073EF44A96B1}" srcOrd="0" destOrd="0" presId="urn:microsoft.com/office/officeart/2005/8/layout/orgChart1"/>
    <dgm:cxn modelId="{8981720E-8A61-460C-9358-D518D77C6266}" type="presParOf" srcId="{35EF02E0-3E38-430E-B5DF-4A4579CEF16B}" destId="{7CD0A39C-AD64-4D58-9BF8-3189F0FBCDBF}" srcOrd="1" destOrd="0" presId="urn:microsoft.com/office/officeart/2005/8/layout/orgChart1"/>
    <dgm:cxn modelId="{1822D2A1-BC03-4EBD-BB48-85E5265AF7DC}" type="presParOf" srcId="{B6F47199-8E0B-48A5-AFE5-2CC4EB03DEE8}" destId="{B0602C69-B88E-41D0-9FBE-0F0106479378}" srcOrd="1" destOrd="0" presId="urn:microsoft.com/office/officeart/2005/8/layout/orgChart1"/>
    <dgm:cxn modelId="{0F3DEEB8-FEFA-4434-A913-F125F62FC551}" type="presParOf" srcId="{B0602C69-B88E-41D0-9FBE-0F0106479378}" destId="{D1F64266-29FD-4DAB-87E1-7CF390EAECF3}" srcOrd="0" destOrd="0" presId="urn:microsoft.com/office/officeart/2005/8/layout/orgChart1"/>
    <dgm:cxn modelId="{4B72EF02-2304-4EB8-BD9C-2908FE24250B}" type="presParOf" srcId="{B0602C69-B88E-41D0-9FBE-0F0106479378}" destId="{CC253C1A-66EF-4516-99EF-1F2B7151D5C0}" srcOrd="1" destOrd="0" presId="urn:microsoft.com/office/officeart/2005/8/layout/orgChart1"/>
    <dgm:cxn modelId="{954304CB-F34A-4FA6-B700-3F1B0986FDCA}" type="presParOf" srcId="{CC253C1A-66EF-4516-99EF-1F2B7151D5C0}" destId="{CEB7DAE6-181C-4DC9-89FD-6D7CE7AF1400}" srcOrd="0" destOrd="0" presId="urn:microsoft.com/office/officeart/2005/8/layout/orgChart1"/>
    <dgm:cxn modelId="{DD78A773-9698-40D2-931F-BE427888CD8A}" type="presParOf" srcId="{CEB7DAE6-181C-4DC9-89FD-6D7CE7AF1400}" destId="{67054AEE-951E-4F56-B14D-2AA50FDCF9CA}" srcOrd="0" destOrd="0" presId="urn:microsoft.com/office/officeart/2005/8/layout/orgChart1"/>
    <dgm:cxn modelId="{F946C3BB-70EB-41E6-933A-A835FBC7D54F}" type="presParOf" srcId="{CEB7DAE6-181C-4DC9-89FD-6D7CE7AF1400}" destId="{0E347E50-BD86-4FF7-9B78-2F1111EC4BCF}" srcOrd="1" destOrd="0" presId="urn:microsoft.com/office/officeart/2005/8/layout/orgChart1"/>
    <dgm:cxn modelId="{AB96E197-8F3F-4F77-948C-BA455E452ABA}" type="presParOf" srcId="{CC253C1A-66EF-4516-99EF-1F2B7151D5C0}" destId="{1F91CC31-09DD-4BC3-9803-AFD4528BFFDF}" srcOrd="1" destOrd="0" presId="urn:microsoft.com/office/officeart/2005/8/layout/orgChart1"/>
    <dgm:cxn modelId="{5BBFF52A-3E71-4CCB-836E-21CF8FB79793}" type="presParOf" srcId="{CC253C1A-66EF-4516-99EF-1F2B7151D5C0}" destId="{445A2EF1-2DAB-4945-8DD3-D08F04EF97FE}" srcOrd="2" destOrd="0" presId="urn:microsoft.com/office/officeart/2005/8/layout/orgChart1"/>
    <dgm:cxn modelId="{7E47154C-0932-418B-84F4-C4FA90BF2BB1}" type="presParOf" srcId="{B0602C69-B88E-41D0-9FBE-0F0106479378}" destId="{4DA4B922-F7A2-406E-8F76-C4396DECC77D}" srcOrd="2" destOrd="0" presId="urn:microsoft.com/office/officeart/2005/8/layout/orgChart1"/>
    <dgm:cxn modelId="{CBA6E313-D752-4316-9DF3-1CBB87E922DC}" type="presParOf" srcId="{B0602C69-B88E-41D0-9FBE-0F0106479378}" destId="{D18C1594-D524-44A9-AD94-2FE48C011DDE}" srcOrd="3" destOrd="0" presId="urn:microsoft.com/office/officeart/2005/8/layout/orgChart1"/>
    <dgm:cxn modelId="{0C220A2B-F16F-4AEB-A395-3FB0FA2E9129}" type="presParOf" srcId="{D18C1594-D524-44A9-AD94-2FE48C011DDE}" destId="{473257DF-CD11-41CF-901C-1A147BA453FA}" srcOrd="0" destOrd="0" presId="urn:microsoft.com/office/officeart/2005/8/layout/orgChart1"/>
    <dgm:cxn modelId="{6B621C68-45C5-4770-8904-3E41E7ABA4C7}" type="presParOf" srcId="{473257DF-CD11-41CF-901C-1A147BA453FA}" destId="{13E25370-CD93-4265-BA3A-52F46BACB79E}" srcOrd="0" destOrd="0" presId="urn:microsoft.com/office/officeart/2005/8/layout/orgChart1"/>
    <dgm:cxn modelId="{5CEA0C09-282D-438C-82C8-5BC6E5FD8BF0}" type="presParOf" srcId="{473257DF-CD11-41CF-901C-1A147BA453FA}" destId="{812F73CE-EA2E-4062-829D-FF2AD9F1BC41}" srcOrd="1" destOrd="0" presId="urn:microsoft.com/office/officeart/2005/8/layout/orgChart1"/>
    <dgm:cxn modelId="{E8EFC730-EA6E-41B5-B50E-57303C01B207}" type="presParOf" srcId="{D18C1594-D524-44A9-AD94-2FE48C011DDE}" destId="{B6B19E2A-0361-4163-817E-7A72CBD0F151}" srcOrd="1" destOrd="0" presId="urn:microsoft.com/office/officeart/2005/8/layout/orgChart1"/>
    <dgm:cxn modelId="{5DBF8F1E-1C8A-4853-BD35-2CA07CE00267}" type="presParOf" srcId="{D18C1594-D524-44A9-AD94-2FE48C011DDE}" destId="{81BC06FA-8EEF-43F8-B3B1-1B3057268FE5}" srcOrd="2" destOrd="0" presId="urn:microsoft.com/office/officeart/2005/8/layout/orgChart1"/>
    <dgm:cxn modelId="{D42A29D2-ECAB-4461-93D3-3F3608C79F5D}" type="presParOf" srcId="{B0602C69-B88E-41D0-9FBE-0F0106479378}" destId="{8AE34220-5B28-45B3-8902-37E8B58E0DFE}" srcOrd="4" destOrd="0" presId="urn:microsoft.com/office/officeart/2005/8/layout/orgChart1"/>
    <dgm:cxn modelId="{81BDBA7A-6D84-4FD6-9177-7AE3F225178C}" type="presParOf" srcId="{B0602C69-B88E-41D0-9FBE-0F0106479378}" destId="{4CD035D3-EBF2-4185-86F6-510FBDA5B3E1}" srcOrd="5" destOrd="0" presId="urn:microsoft.com/office/officeart/2005/8/layout/orgChart1"/>
    <dgm:cxn modelId="{9966E57B-5261-4F55-B6B4-623C0F2A994B}" type="presParOf" srcId="{4CD035D3-EBF2-4185-86F6-510FBDA5B3E1}" destId="{443B0BF3-D528-4073-81D3-81F2B3C0F50A}" srcOrd="0" destOrd="0" presId="urn:microsoft.com/office/officeart/2005/8/layout/orgChart1"/>
    <dgm:cxn modelId="{780AA58D-4144-40BF-9948-356FF971B81B}" type="presParOf" srcId="{443B0BF3-D528-4073-81D3-81F2B3C0F50A}" destId="{9CCE2BB7-F75A-4165-B728-A9E5FB778C90}" srcOrd="0" destOrd="0" presId="urn:microsoft.com/office/officeart/2005/8/layout/orgChart1"/>
    <dgm:cxn modelId="{6E5E0D48-D194-48ED-8681-185E0CB49578}" type="presParOf" srcId="{443B0BF3-D528-4073-81D3-81F2B3C0F50A}" destId="{789D0848-3BD7-4065-9DCB-F4DB0379EEAC}" srcOrd="1" destOrd="0" presId="urn:microsoft.com/office/officeart/2005/8/layout/orgChart1"/>
    <dgm:cxn modelId="{D0730494-02E7-452B-AECB-829489E1865F}" type="presParOf" srcId="{4CD035D3-EBF2-4185-86F6-510FBDA5B3E1}" destId="{5EF51B65-0A15-46C6-B5A5-95B8C056447F}" srcOrd="1" destOrd="0" presId="urn:microsoft.com/office/officeart/2005/8/layout/orgChart1"/>
    <dgm:cxn modelId="{C36F2C8E-618F-443D-9D59-FF0CEEAA51A9}" type="presParOf" srcId="{4CD035D3-EBF2-4185-86F6-510FBDA5B3E1}" destId="{0900A0ED-18C8-48D0-9937-92D440573C54}" srcOrd="2" destOrd="0" presId="urn:microsoft.com/office/officeart/2005/8/layout/orgChart1"/>
    <dgm:cxn modelId="{ADB769DE-427B-4F3B-97E7-9F290BEF036C}" type="presParOf" srcId="{B6F47199-8E0B-48A5-AFE5-2CC4EB03DEE8}" destId="{D2582597-39EA-4804-9173-92A9983750E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23CFC16-9EAD-4874-8910-195895D6E7B8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EA8BF084-7F43-40A9-B833-B99DE5B11A4D}">
      <dgm:prSet custT="1"/>
      <dgm:spPr/>
      <dgm:t>
        <a:bodyPr/>
        <a:lstStyle/>
        <a:p>
          <a:r>
            <a:rPr lang="en-US" sz="3200" b="1" i="0" dirty="0" smtClean="0"/>
            <a:t>Laws , Regulatory  Bodies &amp;  Standards on CyberSecurity </a:t>
          </a:r>
          <a:endParaRPr lang="en-IN" sz="3200" b="1" dirty="0"/>
        </a:p>
      </dgm:t>
    </dgm:pt>
    <dgm:pt modelId="{A405E888-444E-49A3-91BF-8B4EDBB0A5E1}" type="parTrans" cxnId="{042C58E4-E8A6-4C70-9F45-3E65A7142BC5}">
      <dgm:prSet/>
      <dgm:spPr/>
      <dgm:t>
        <a:bodyPr/>
        <a:lstStyle/>
        <a:p>
          <a:endParaRPr lang="en-IN"/>
        </a:p>
      </dgm:t>
    </dgm:pt>
    <dgm:pt modelId="{1B227BEE-6AC3-40A2-8636-923710A28274}" type="sibTrans" cxnId="{042C58E4-E8A6-4C70-9F45-3E65A7142BC5}">
      <dgm:prSet/>
      <dgm:spPr/>
      <dgm:t>
        <a:bodyPr/>
        <a:lstStyle/>
        <a:p>
          <a:endParaRPr lang="en-IN"/>
        </a:p>
      </dgm:t>
    </dgm:pt>
    <dgm:pt modelId="{C02E717B-CAA1-4718-8DC0-83DB3D1A042D}" type="pres">
      <dgm:prSet presAssocID="{023CFC16-9EAD-4874-8910-195895D6E7B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D0E3679-3B12-4301-B574-BEA3217DC76D}" type="pres">
      <dgm:prSet presAssocID="{EA8BF084-7F43-40A9-B833-B99DE5B11A4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42C58E4-E8A6-4C70-9F45-3E65A7142BC5}" srcId="{023CFC16-9EAD-4874-8910-195895D6E7B8}" destId="{EA8BF084-7F43-40A9-B833-B99DE5B11A4D}" srcOrd="0" destOrd="0" parTransId="{A405E888-444E-49A3-91BF-8B4EDBB0A5E1}" sibTransId="{1B227BEE-6AC3-40A2-8636-923710A28274}"/>
    <dgm:cxn modelId="{F7EE7794-4AAC-4940-A1B4-38778603431F}" type="presOf" srcId="{EA8BF084-7F43-40A9-B833-B99DE5B11A4D}" destId="{4D0E3679-3B12-4301-B574-BEA3217DC76D}" srcOrd="0" destOrd="0" presId="urn:microsoft.com/office/officeart/2005/8/layout/vList2"/>
    <dgm:cxn modelId="{FA769675-CB16-49E1-B214-40AB700FD142}" type="presOf" srcId="{023CFC16-9EAD-4874-8910-195895D6E7B8}" destId="{C02E717B-CAA1-4718-8DC0-83DB3D1A042D}" srcOrd="0" destOrd="0" presId="urn:microsoft.com/office/officeart/2005/8/layout/vList2"/>
    <dgm:cxn modelId="{BB7F2251-FFF3-43C9-8B8B-CC834968BD23}" type="presParOf" srcId="{C02E717B-CAA1-4718-8DC0-83DB3D1A042D}" destId="{4D0E3679-3B12-4301-B574-BEA3217DC76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5B5A666-E48F-4F34-A681-1955163DC25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C09AA95-AB2A-4B44-8A9F-7D1EDE41EC9C}" type="pres">
      <dgm:prSet presAssocID="{25B5A666-E48F-4F34-A681-1955163DC25A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</dgm:ptLst>
  <dgm:cxnLst>
    <dgm:cxn modelId="{7DF6FE67-F00B-4B7A-990C-578799294BD4}" type="presOf" srcId="{25B5A666-E48F-4F34-A681-1955163DC25A}" destId="{BC09AA95-AB2A-4B44-8A9F-7D1EDE41EC9C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12058-5859-4F24-A1C8-51BC40E993EA}">
      <dsp:nvSpPr>
        <dsp:cNvPr id="0" name=""/>
        <dsp:cNvSpPr/>
      </dsp:nvSpPr>
      <dsp:spPr>
        <a:xfrm>
          <a:off x="0" y="1126"/>
          <a:ext cx="10515600" cy="71954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000" b="1" kern="1200" dirty="0"/>
            <a:t>Contents</a:t>
          </a:r>
          <a:endParaRPr lang="en-IN" sz="3000" kern="1200" dirty="0"/>
        </a:p>
      </dsp:txBody>
      <dsp:txXfrm>
        <a:off x="35125" y="36251"/>
        <a:ext cx="10445350" cy="64929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8DCC6-7940-482B-B777-AB214CE30689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860D7-BEC4-42D5-9EBE-2F0F1BAD6B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478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="" xmlns:a16="http://schemas.microsoft.com/office/drawing/2014/main" id="{108A8BE3-9E01-4475-291D-53A064EA2B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CC4181-8269-4D32-80BB-839664048E44}" type="slidenum">
              <a:rPr lang="en-US" altLang="en-US">
                <a:solidFill>
                  <a:prstClr val="black"/>
                </a:solidFill>
              </a:rPr>
              <a:pPr/>
              <a:t>6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83298" name="Rectangle 2">
            <a:extLst>
              <a:ext uri="{FF2B5EF4-FFF2-40B4-BE49-F238E27FC236}">
                <a16:creationId xmlns="" xmlns:a16="http://schemas.microsoft.com/office/drawing/2014/main" id="{4A72E366-0B51-0E0F-733E-DC96A6CB46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>
            <a:extLst>
              <a:ext uri="{FF2B5EF4-FFF2-40B4-BE49-F238E27FC236}">
                <a16:creationId xmlns="" xmlns:a16="http://schemas.microsoft.com/office/drawing/2014/main" id="{EA4297AF-B035-F8C5-9EEF-5EF5421E65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447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52410C-3F11-2BA9-0BF3-232323B0F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1863D2B-D8D6-3E76-6352-400F79CEF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6445598-D26D-E351-90B2-8488E9CE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E12E-8C72-4982-B45D-40360257B749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35ED1AE-39E7-37E1-B6C7-922DF2F28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8747ADC-BF3C-740B-B7E9-12E6967B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D0C2-8899-42E8-B977-095C78194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63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8EB80C-3183-7F9A-4709-86C8067D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C8BE396-FBEE-8415-AFB3-C23AD3BE0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79FFB8F-F22D-721F-EF03-440A3A007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E12E-8C72-4982-B45D-40360257B749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74EF0AB-C912-FF94-1083-746BC3231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B0F44D3-E630-DEBB-B0BE-D2E231062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D0C2-8899-42E8-B977-095C78194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07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E7910A0-5AEC-2696-CCDB-A3D8E7FEE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491FD44-8F78-91E5-921C-3FD04EAA5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5B7AF4-5655-9B56-95FE-67DF2101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E12E-8C72-4982-B45D-40360257B749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277A4C0-7746-9A7C-F93B-8DF14A8BC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A6344EA-3D99-F6BA-BCB0-04BB1C3A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D0C2-8899-42E8-B977-095C78194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14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942BFC-C00E-5569-FB2D-E382E3A45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B68829-CA2E-02A9-EBC5-4D932FFFD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F4E91E9-D378-12DC-7400-E12ED216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E12E-8C72-4982-B45D-40360257B749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058ED47-3BA0-81FC-692A-37E38084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22EB87-0E4F-60CB-EEBC-CC217371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D0C2-8899-42E8-B977-095C78194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54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5A0948-EAF6-E23F-8B23-F67C6978A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CE65351-B51A-9C9E-FBD5-6C806258C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D86BE8-387A-B4F8-2F05-4D6245AD1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E12E-8C72-4982-B45D-40360257B749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6B2B66D-66B1-CE0B-CD31-F84D038E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21CF6C-B247-CE27-5C20-32A01773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D0C2-8899-42E8-B977-095C78194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76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34D9AD-DEFA-A3E5-75C1-19AF98D98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64E4B2-D51E-E1C7-2963-861EFDBAF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01178F8-DA6B-0326-F88F-B456EB97A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6D3B3EC-2FEB-8315-4836-133058E1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E12E-8C72-4982-B45D-40360257B749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7DA17DC-3827-4368-0F5F-02A25741E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20B81D0-7731-3498-AD38-F8CC8997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D0C2-8899-42E8-B977-095C78194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93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220459-4D8B-4BAC-C6D9-19A9B83CD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8464321-BF20-350A-3840-10B23EC26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01FE4ED-6C6F-C9F7-FB80-B65FCAEAF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C90D606-607E-2384-058E-0A569736B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62B421F-5B77-B371-DEE9-ECE605110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CF2ECD0-4D02-9989-C38B-210D7266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E12E-8C72-4982-B45D-40360257B749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AE31798-5F29-A7F2-31BC-BD02B6EC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E9AD58C-58D3-6C6C-1246-5455F83B7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D0C2-8899-42E8-B977-095C78194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31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A1B0C5-E118-9BB6-A631-E633BBF6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496EEF4-6F30-5BC0-CA10-0409EC78F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E12E-8C72-4982-B45D-40360257B749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F694E3A-29AB-0043-ECD8-523A15302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9DD0B00-D415-D9CB-75D9-2E414F498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D0C2-8899-42E8-B977-095C78194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146FEBD-6699-02A1-3B73-4FE0E3A74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E12E-8C72-4982-B45D-40360257B749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6C776D1-E33C-0120-BEDC-C8F8F82B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CAE983F-0410-30B3-C44A-1BAB8DC7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D0C2-8899-42E8-B977-095C78194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88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E5E18B-D373-A144-DEB4-F235E760C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779E82-4205-E4A7-AB28-9E50F0F73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35DEA13-BF52-4D21-9A15-6A679535B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A67A913-42AF-C0D2-E485-B83001A4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E12E-8C72-4982-B45D-40360257B749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377B79C-CD1A-5AAD-FEF7-3C3DB2B61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B25A59D-CF1D-4934-C232-4F5957B3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D0C2-8899-42E8-B977-095C78194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45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B9927E-E489-3445-978A-4DB62932C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0BF8251-0431-0E36-DCAC-84027D6A8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2F23215-77CC-89D4-910E-1799B884B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FF57CA9-1D65-DCA7-D036-BF8FD4A36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EE12E-8C72-4982-B45D-40360257B749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B21827C-D0A2-DDE5-7CC8-E7431797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A641961-8325-9F2C-0E6C-CB57151B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8D0C2-8899-42E8-B977-095C78194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68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0D23ED6-3319-ABD9-5D9F-E4E78F63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77FA21E-41AA-63A8-6819-08783E070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A52C0CD-0714-1FFB-A503-D727DC993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EE12E-8C72-4982-B45D-40360257B749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65A52E1-CB0A-1C97-BC6A-5C3CE53A1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A6AF674-08E9-6D00-6FF5-BF93BE4CA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8D0C2-8899-42E8-B977-095C78194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21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9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4.xml"/><Relationship Id="rId3" Type="http://schemas.openxmlformats.org/officeDocument/2006/relationships/hyperlink" Target="https://www.flickr.com/photos/182229932@N07/48170259677" TargetMode="External"/><Relationship Id="rId7" Type="http://schemas.openxmlformats.org/officeDocument/2006/relationships/diagramQuickStyle" Target="../diagrams/quickStyle14.xm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4.xml"/><Relationship Id="rId5" Type="http://schemas.openxmlformats.org/officeDocument/2006/relationships/diagramData" Target="../diagrams/data14.xml"/><Relationship Id="rId4" Type="http://schemas.openxmlformats.org/officeDocument/2006/relationships/hyperlink" Target="https://creativecommons.org/licenses/by/3.0/" TargetMode="External"/><Relationship Id="rId9" Type="http://schemas.microsoft.com/office/2007/relationships/diagramDrawing" Target="../diagrams/drawing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diagramLayout" Target="../diagrams/layout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diagramData" Target="../diagrams/data3.xml"/><Relationship Id="rId2" Type="http://schemas.openxmlformats.org/officeDocument/2006/relationships/image" Target="../media/image3.png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7.png"/><Relationship Id="rId5" Type="http://schemas.openxmlformats.org/officeDocument/2006/relationships/diagramQuickStyle" Target="../diagrams/quickStyle2.xml"/><Relationship Id="rId15" Type="http://schemas.openxmlformats.org/officeDocument/2006/relationships/diagramColors" Target="../diagrams/colors3.xml"/><Relationship Id="rId10" Type="http://schemas.openxmlformats.org/officeDocument/2006/relationships/image" Target="../media/image6.jpg"/><Relationship Id="rId4" Type="http://schemas.openxmlformats.org/officeDocument/2006/relationships/diagramLayout" Target="../diagrams/layout2.xml"/><Relationship Id="rId9" Type="http://schemas.openxmlformats.org/officeDocument/2006/relationships/image" Target="../media/image5.jpg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66;p21">
            <a:extLst>
              <a:ext uri="{FF2B5EF4-FFF2-40B4-BE49-F238E27FC236}">
                <a16:creationId xmlns="" xmlns:a16="http://schemas.microsoft.com/office/drawing/2014/main" id="{3B3B895B-E1EF-79C9-7750-5BD070E1B8D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4735" y="363197"/>
            <a:ext cx="11602528" cy="6435306"/>
          </a:xfrm>
          <a:custGeom>
            <a:avLst/>
            <a:gdLst/>
            <a:ahLst/>
            <a:cxnLst/>
            <a:rect l="l" t="t" r="r" b="b"/>
            <a:pathLst>
              <a:path w="5014800" h="5409338" extrusionOk="0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7E0280-CD35-66D1-96A5-97DA037D3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79895"/>
            <a:ext cx="12191999" cy="966158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u="sng" dirty="0">
                <a:solidFill>
                  <a:srgbClr val="FFFF00"/>
                </a:solidFill>
              </a:rPr>
              <a:t>Session on </a:t>
            </a:r>
            <a:r>
              <a:rPr lang="en-IN" u="sng" dirty="0" smtClean="0">
                <a:solidFill>
                  <a:srgbClr val="FFFF00"/>
                </a:solidFill>
              </a:rPr>
              <a:t>CyberSecurity</a:t>
            </a:r>
            <a:endParaRPr lang="en-IN" u="sng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818FDD0-3E14-6685-3256-180AF70DB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98264"/>
            <a:ext cx="12191999" cy="1172199"/>
          </a:xfrm>
        </p:spPr>
        <p:txBody>
          <a:bodyPr>
            <a:normAutofit fontScale="62500" lnSpcReduction="20000"/>
          </a:bodyPr>
          <a:lstStyle/>
          <a:p>
            <a:r>
              <a:rPr lang="en-IN" b="1" dirty="0" smtClean="0">
                <a:solidFill>
                  <a:srgbClr val="FFFF00"/>
                </a:solidFill>
              </a:rPr>
              <a:t>Mrs. Deepthi Vuchuru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Associate Vice President – ICS Risk</a:t>
            </a:r>
          </a:p>
          <a:p>
            <a:pPr marL="342900" indent="-342900">
              <a:buFontTx/>
              <a:buChar char="-"/>
            </a:pPr>
            <a:r>
              <a:rPr lang="en-US" b="1" dirty="0" smtClean="0">
                <a:solidFill>
                  <a:srgbClr val="FFFF00"/>
                </a:solidFill>
              </a:rPr>
              <a:t>Information &amp; Cyber Security Department,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Standard Chartered Bank - India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6D1D27E6-4CA9-0FB8-7CEB-31256CA69943}"/>
              </a:ext>
            </a:extLst>
          </p:cNvPr>
          <p:cNvSpPr txBox="1">
            <a:spLocks/>
          </p:cNvSpPr>
          <p:nvPr/>
        </p:nvSpPr>
        <p:spPr>
          <a:xfrm>
            <a:off x="294735" y="4321833"/>
            <a:ext cx="11602528" cy="14664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2400" dirty="0">
              <a:highlight>
                <a:srgbClr val="FFFF00"/>
              </a:highlight>
              <a:latin typeface="Bookman Old Style" panose="0205060405050502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DD35EA9-985C-F80B-69FC-5BAA1EC0A2E1}"/>
              </a:ext>
            </a:extLst>
          </p:cNvPr>
          <p:cNvSpPr txBox="1"/>
          <p:nvPr/>
        </p:nvSpPr>
        <p:spPr>
          <a:xfrm>
            <a:off x="3313620" y="6033138"/>
            <a:ext cx="5820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IN" sz="2400" dirty="0">
              <a:highlight>
                <a:srgbClr val="FFFF00"/>
              </a:highlight>
              <a:latin typeface="Bookman Old Style" panose="0205060405050502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0CF40B4-4A40-E52A-9590-F08C98FE5D0C}"/>
              </a:ext>
            </a:extLst>
          </p:cNvPr>
          <p:cNvSpPr txBox="1"/>
          <p:nvPr/>
        </p:nvSpPr>
        <p:spPr>
          <a:xfrm>
            <a:off x="5332202" y="5570463"/>
            <a:ext cx="4474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>
              <a:highlight>
                <a:srgbClr val="FFFF00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51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4BABB5-39C8-4610-A23A-A7EA152B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141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Cybersecurity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5A440C4-C69D-F068-CF00-886A43B39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544"/>
            <a:ext cx="10515600" cy="5624422"/>
          </a:xfrm>
        </p:spPr>
        <p:txBody>
          <a:bodyPr>
            <a:noAutofit/>
          </a:bodyPr>
          <a:lstStyle/>
          <a:p>
            <a:pPr marL="12065" indent="0">
              <a:lnSpc>
                <a:spcPct val="120000"/>
              </a:lnSpc>
              <a:buNone/>
              <a:tabLst>
                <a:tab pos="168275" algn="l"/>
              </a:tabLst>
            </a:pPr>
            <a:r>
              <a:rPr lang="en-US" sz="1800" b="1" spc="-5" dirty="0" smtClean="0">
                <a:cs typeface="Times New Roman"/>
              </a:rPr>
              <a:t>1. Social Engineering </a:t>
            </a:r>
            <a:endParaRPr lang="en-US" sz="1800" b="1" spc="-5" dirty="0">
              <a:cs typeface="Times New Roman"/>
            </a:endParaRPr>
          </a:p>
          <a:p>
            <a:pPr marL="12065" indent="0">
              <a:lnSpc>
                <a:spcPct val="120000"/>
              </a:lnSpc>
              <a:buNone/>
              <a:tabLst>
                <a:tab pos="168275" algn="l"/>
              </a:tabLst>
            </a:pPr>
            <a:r>
              <a:rPr lang="en-US" sz="1800" dirty="0" smtClean="0"/>
              <a:t> This attack involves the</a:t>
            </a:r>
            <a:r>
              <a:rPr lang="en-US" sz="1800" dirty="0"/>
              <a:t> psychological </a:t>
            </a:r>
            <a:r>
              <a:rPr lang="en-US" sz="1800" b="1" dirty="0"/>
              <a:t>manipulation of people </a:t>
            </a:r>
            <a:r>
              <a:rPr lang="en-US" sz="1800" dirty="0"/>
              <a:t>into performing actions or divulging confidential information. A type of confidence trick for the purpose of information gathering, fraud, or system access</a:t>
            </a:r>
            <a:r>
              <a:rPr lang="en-US" sz="1800" spc="-5" dirty="0" smtClean="0">
                <a:cs typeface="Times New Roman"/>
              </a:rPr>
              <a:t>.</a:t>
            </a:r>
            <a:endParaRPr lang="en-US" sz="1800" spc="-5" dirty="0">
              <a:cs typeface="Times New Roman"/>
            </a:endParaRPr>
          </a:p>
          <a:p>
            <a:pPr marL="12065" indent="0">
              <a:lnSpc>
                <a:spcPct val="120000"/>
              </a:lnSpc>
              <a:buNone/>
              <a:tabLst>
                <a:tab pos="165100" algn="l"/>
              </a:tabLst>
            </a:pPr>
            <a:r>
              <a:rPr lang="en-US" sz="1800" dirty="0" smtClean="0">
                <a:cs typeface="Times New Roman"/>
              </a:rPr>
              <a:t>2. </a:t>
            </a:r>
            <a:r>
              <a:rPr lang="en-US" sz="1800" b="1" spc="-5" dirty="0" smtClean="0">
                <a:cs typeface="Times New Roman"/>
              </a:rPr>
              <a:t>Brute</a:t>
            </a:r>
            <a:r>
              <a:rPr lang="en-US" sz="1800" b="1" spc="-30" dirty="0" smtClean="0">
                <a:cs typeface="Times New Roman"/>
              </a:rPr>
              <a:t> </a:t>
            </a:r>
            <a:r>
              <a:rPr lang="en-US" sz="1800" b="1" spc="-10" dirty="0">
                <a:cs typeface="Times New Roman"/>
              </a:rPr>
              <a:t>force </a:t>
            </a:r>
          </a:p>
          <a:p>
            <a:pPr marL="12065" indent="0">
              <a:lnSpc>
                <a:spcPct val="120000"/>
              </a:lnSpc>
              <a:buNone/>
              <a:tabLst>
                <a:tab pos="165100" algn="l"/>
              </a:tabLst>
            </a:pPr>
            <a:r>
              <a:rPr lang="en-US" sz="1800" dirty="0">
                <a:cs typeface="Times New Roman"/>
              </a:rPr>
              <a:t>It </a:t>
            </a:r>
            <a:r>
              <a:rPr lang="en-US" sz="1800" spc="-15" dirty="0">
                <a:cs typeface="Times New Roman"/>
              </a:rPr>
              <a:t>is </a:t>
            </a:r>
            <a:r>
              <a:rPr lang="en-US" sz="1800" dirty="0">
                <a:cs typeface="Times New Roman"/>
              </a:rPr>
              <a:t>a </a:t>
            </a:r>
            <a:r>
              <a:rPr lang="en-US" sz="1800" spc="-5" dirty="0">
                <a:cs typeface="Times New Roman"/>
              </a:rPr>
              <a:t>type </a:t>
            </a:r>
            <a:r>
              <a:rPr lang="en-US" sz="1800" spc="10" dirty="0">
                <a:cs typeface="Times New Roman"/>
              </a:rPr>
              <a:t>of </a:t>
            </a:r>
            <a:r>
              <a:rPr lang="en-US" sz="1800" dirty="0">
                <a:cs typeface="Times New Roman"/>
              </a:rPr>
              <a:t>attack </a:t>
            </a:r>
            <a:r>
              <a:rPr lang="en-US" sz="1800" spc="-5" dirty="0">
                <a:cs typeface="Times New Roman"/>
              </a:rPr>
              <a:t>which uses </a:t>
            </a:r>
            <a:r>
              <a:rPr lang="en-US" sz="1800" dirty="0">
                <a:cs typeface="Times New Roman"/>
              </a:rPr>
              <a:t>a </a:t>
            </a:r>
            <a:r>
              <a:rPr lang="en-US" sz="1800" b="1" spc="-5" dirty="0">
                <a:cs typeface="Times New Roman"/>
              </a:rPr>
              <a:t>trial and </a:t>
            </a:r>
            <a:r>
              <a:rPr lang="en-US" sz="1800" b="1" dirty="0">
                <a:cs typeface="Times New Roman"/>
              </a:rPr>
              <a:t>error </a:t>
            </a:r>
            <a:r>
              <a:rPr lang="en-US" sz="1800" spc="-5" dirty="0">
                <a:cs typeface="Times New Roman"/>
              </a:rPr>
              <a:t>method. </a:t>
            </a:r>
            <a:r>
              <a:rPr lang="en-US" sz="1800" spc="-15" dirty="0">
                <a:cs typeface="Times New Roman"/>
              </a:rPr>
              <a:t>This </a:t>
            </a:r>
            <a:r>
              <a:rPr lang="en-US" sz="1800" spc="5" dirty="0">
                <a:cs typeface="Times New Roman"/>
              </a:rPr>
              <a:t>attack </a:t>
            </a:r>
            <a:r>
              <a:rPr lang="en-US" sz="1800" spc="-5" dirty="0">
                <a:cs typeface="Times New Roman"/>
              </a:rPr>
              <a:t>generates </a:t>
            </a:r>
            <a:r>
              <a:rPr lang="en-US" sz="1800" dirty="0">
                <a:cs typeface="Times New Roman"/>
              </a:rPr>
              <a:t>a </a:t>
            </a:r>
            <a:r>
              <a:rPr lang="en-US" sz="1800" spc="-10" dirty="0">
                <a:cs typeface="Times New Roman"/>
              </a:rPr>
              <a:t>large number </a:t>
            </a:r>
            <a:r>
              <a:rPr lang="en-US" sz="1800" spc="-5" dirty="0">
                <a:cs typeface="Times New Roman"/>
              </a:rPr>
              <a:t> </a:t>
            </a:r>
            <a:r>
              <a:rPr lang="en-US" sz="1800" spc="10" dirty="0">
                <a:cs typeface="Times New Roman"/>
              </a:rPr>
              <a:t>of</a:t>
            </a:r>
            <a:r>
              <a:rPr lang="en-US" sz="1800" spc="15" dirty="0">
                <a:cs typeface="Times New Roman"/>
              </a:rPr>
              <a:t> </a:t>
            </a:r>
            <a:r>
              <a:rPr lang="en-US" sz="1800" spc="-5" dirty="0">
                <a:cs typeface="Times New Roman"/>
              </a:rPr>
              <a:t>guesses</a:t>
            </a:r>
            <a:r>
              <a:rPr lang="en-US" sz="1800" dirty="0">
                <a:cs typeface="Times New Roman"/>
              </a:rPr>
              <a:t> </a:t>
            </a:r>
            <a:r>
              <a:rPr lang="en-US" sz="1800" spc="-10" dirty="0">
                <a:cs typeface="Times New Roman"/>
              </a:rPr>
              <a:t>and</a:t>
            </a:r>
            <a:r>
              <a:rPr lang="en-US" sz="1800" spc="-5" dirty="0">
                <a:cs typeface="Times New Roman"/>
              </a:rPr>
              <a:t> </a:t>
            </a:r>
            <a:r>
              <a:rPr lang="en-US" sz="1800" dirty="0">
                <a:cs typeface="Times New Roman"/>
              </a:rPr>
              <a:t>validates</a:t>
            </a:r>
            <a:r>
              <a:rPr lang="en-US" sz="1800" spc="5" dirty="0">
                <a:cs typeface="Times New Roman"/>
              </a:rPr>
              <a:t> </a:t>
            </a:r>
            <a:r>
              <a:rPr lang="en-US" sz="1800" dirty="0">
                <a:cs typeface="Times New Roman"/>
              </a:rPr>
              <a:t>them</a:t>
            </a:r>
            <a:r>
              <a:rPr lang="en-US" sz="1800" spc="5" dirty="0">
                <a:cs typeface="Times New Roman"/>
              </a:rPr>
              <a:t> </a:t>
            </a:r>
            <a:r>
              <a:rPr lang="en-US" sz="1800" spc="10" dirty="0">
                <a:cs typeface="Times New Roman"/>
              </a:rPr>
              <a:t>to</a:t>
            </a:r>
            <a:r>
              <a:rPr lang="en-US" sz="1800" spc="15" dirty="0">
                <a:cs typeface="Times New Roman"/>
              </a:rPr>
              <a:t> </a:t>
            </a:r>
            <a:r>
              <a:rPr lang="en-US" sz="1800" dirty="0">
                <a:cs typeface="Times New Roman"/>
              </a:rPr>
              <a:t>obtain</a:t>
            </a:r>
            <a:r>
              <a:rPr lang="en-US" sz="1800" spc="5" dirty="0">
                <a:cs typeface="Times New Roman"/>
              </a:rPr>
              <a:t> </a:t>
            </a:r>
            <a:r>
              <a:rPr lang="en-US" sz="1800" dirty="0">
                <a:cs typeface="Times New Roman"/>
              </a:rPr>
              <a:t>actual</a:t>
            </a:r>
            <a:r>
              <a:rPr lang="en-US" sz="1800" spc="5" dirty="0">
                <a:cs typeface="Times New Roman"/>
              </a:rPr>
              <a:t> data</a:t>
            </a:r>
            <a:r>
              <a:rPr lang="en-US" sz="1800" spc="10" dirty="0">
                <a:cs typeface="Times New Roman"/>
              </a:rPr>
              <a:t> </a:t>
            </a:r>
            <a:r>
              <a:rPr lang="en-US" sz="1800" spc="-15" dirty="0">
                <a:cs typeface="Times New Roman"/>
              </a:rPr>
              <a:t>like</a:t>
            </a:r>
            <a:r>
              <a:rPr lang="en-US" sz="1800" spc="-10" dirty="0">
                <a:cs typeface="Times New Roman"/>
              </a:rPr>
              <a:t> </a:t>
            </a:r>
            <a:r>
              <a:rPr lang="en-US" sz="1800" spc="-5" dirty="0">
                <a:cs typeface="Times New Roman"/>
              </a:rPr>
              <a:t>user</a:t>
            </a:r>
            <a:r>
              <a:rPr lang="en-US" sz="1800" dirty="0">
                <a:cs typeface="Times New Roman"/>
              </a:rPr>
              <a:t> </a:t>
            </a:r>
            <a:r>
              <a:rPr lang="en-US" sz="1800" spc="-5" dirty="0">
                <a:cs typeface="Times New Roman"/>
              </a:rPr>
              <a:t>password</a:t>
            </a:r>
            <a:r>
              <a:rPr lang="en-US" sz="1800" dirty="0">
                <a:cs typeface="Times New Roman"/>
              </a:rPr>
              <a:t> </a:t>
            </a:r>
            <a:r>
              <a:rPr lang="en-US" sz="1800" spc="-10" dirty="0">
                <a:cs typeface="Times New Roman"/>
              </a:rPr>
              <a:t>and</a:t>
            </a:r>
            <a:r>
              <a:rPr lang="en-US" sz="1800" spc="-5" dirty="0">
                <a:cs typeface="Times New Roman"/>
              </a:rPr>
              <a:t> personal </a:t>
            </a:r>
            <a:r>
              <a:rPr lang="en-US" sz="1800" dirty="0">
                <a:cs typeface="Times New Roman"/>
              </a:rPr>
              <a:t> </a:t>
            </a:r>
            <a:r>
              <a:rPr lang="en-US" sz="1800" spc="-5" dirty="0">
                <a:cs typeface="Times New Roman"/>
              </a:rPr>
              <a:t>identification number. This </a:t>
            </a:r>
            <a:r>
              <a:rPr lang="en-US" sz="1800" spc="5" dirty="0">
                <a:cs typeface="Times New Roman"/>
              </a:rPr>
              <a:t>attack </a:t>
            </a:r>
            <a:r>
              <a:rPr lang="en-US" sz="1800" spc="-15" dirty="0">
                <a:cs typeface="Times New Roman"/>
              </a:rPr>
              <a:t>may </a:t>
            </a:r>
            <a:r>
              <a:rPr lang="en-US" sz="1800" dirty="0">
                <a:cs typeface="Times New Roman"/>
              </a:rPr>
              <a:t>be </a:t>
            </a:r>
            <a:r>
              <a:rPr lang="en-US" sz="1800" spc="-5" dirty="0">
                <a:cs typeface="Times New Roman"/>
              </a:rPr>
              <a:t>used </a:t>
            </a:r>
            <a:r>
              <a:rPr lang="en-US" sz="1800" dirty="0">
                <a:cs typeface="Times New Roman"/>
              </a:rPr>
              <a:t>by </a:t>
            </a:r>
            <a:r>
              <a:rPr lang="en-US" sz="1800" spc="-5" dirty="0">
                <a:cs typeface="Times New Roman"/>
              </a:rPr>
              <a:t>criminals </a:t>
            </a:r>
            <a:r>
              <a:rPr lang="en-US" sz="1800" spc="10" dirty="0">
                <a:cs typeface="Times New Roman"/>
              </a:rPr>
              <a:t>to </a:t>
            </a:r>
            <a:r>
              <a:rPr lang="en-US" sz="1800" spc="-5" dirty="0">
                <a:cs typeface="Times New Roman"/>
              </a:rPr>
              <a:t>crack encrypted data, </a:t>
            </a:r>
            <a:r>
              <a:rPr lang="en-US" sz="1800" spc="10" dirty="0">
                <a:cs typeface="Times New Roman"/>
              </a:rPr>
              <a:t>or </a:t>
            </a:r>
            <a:r>
              <a:rPr lang="en-US" sz="1800" dirty="0">
                <a:cs typeface="Times New Roman"/>
              </a:rPr>
              <a:t>by </a:t>
            </a:r>
            <a:r>
              <a:rPr lang="en-US" sz="1800" spc="5" dirty="0">
                <a:cs typeface="Times New Roman"/>
              </a:rPr>
              <a:t> </a:t>
            </a:r>
            <a:r>
              <a:rPr lang="en-US" sz="1800" spc="-10" dirty="0">
                <a:cs typeface="Times New Roman"/>
              </a:rPr>
              <a:t>security</a:t>
            </a:r>
            <a:r>
              <a:rPr lang="en-US" sz="1800" spc="20" dirty="0">
                <a:cs typeface="Times New Roman"/>
              </a:rPr>
              <a:t> </a:t>
            </a:r>
            <a:r>
              <a:rPr lang="en-US" sz="1800" spc="-5" dirty="0">
                <a:cs typeface="Times New Roman"/>
              </a:rPr>
              <a:t>analysts</a:t>
            </a:r>
            <a:r>
              <a:rPr lang="en-US" sz="1800" dirty="0">
                <a:cs typeface="Times New Roman"/>
              </a:rPr>
              <a:t> to</a:t>
            </a:r>
            <a:r>
              <a:rPr lang="en-US" sz="1800" spc="-10" dirty="0">
                <a:cs typeface="Times New Roman"/>
              </a:rPr>
              <a:t> </a:t>
            </a:r>
            <a:r>
              <a:rPr lang="en-US" sz="1800" dirty="0">
                <a:cs typeface="Times New Roman"/>
              </a:rPr>
              <a:t>test</a:t>
            </a:r>
            <a:r>
              <a:rPr lang="en-US" sz="1800" spc="15" dirty="0">
                <a:cs typeface="Times New Roman"/>
              </a:rPr>
              <a:t> </a:t>
            </a:r>
            <a:r>
              <a:rPr lang="en-US" sz="1800" spc="-5" dirty="0">
                <a:cs typeface="Times New Roman"/>
              </a:rPr>
              <a:t>an</a:t>
            </a:r>
            <a:r>
              <a:rPr lang="en-US" sz="1800" spc="-15" dirty="0">
                <a:cs typeface="Times New Roman"/>
              </a:rPr>
              <a:t> </a:t>
            </a:r>
            <a:r>
              <a:rPr lang="en-US" sz="1800" spc="-5" dirty="0">
                <a:cs typeface="Times New Roman"/>
              </a:rPr>
              <a:t>organization's</a:t>
            </a:r>
            <a:r>
              <a:rPr lang="en-US" sz="1800" spc="20" dirty="0">
                <a:cs typeface="Times New Roman"/>
              </a:rPr>
              <a:t> </a:t>
            </a:r>
            <a:r>
              <a:rPr lang="en-US" sz="1800" spc="-5" dirty="0">
                <a:cs typeface="Times New Roman"/>
              </a:rPr>
              <a:t>network</a:t>
            </a:r>
            <a:r>
              <a:rPr lang="en-US" sz="1800" spc="-15" dirty="0">
                <a:cs typeface="Times New Roman"/>
              </a:rPr>
              <a:t> </a:t>
            </a:r>
            <a:r>
              <a:rPr lang="en-US" sz="1800" spc="-10" dirty="0">
                <a:cs typeface="Times New Roman"/>
              </a:rPr>
              <a:t>security.</a:t>
            </a:r>
          </a:p>
          <a:p>
            <a:pPr marL="12065" indent="0">
              <a:lnSpc>
                <a:spcPct val="120000"/>
              </a:lnSpc>
              <a:buNone/>
              <a:tabLst>
                <a:tab pos="165100" algn="l"/>
              </a:tabLst>
            </a:pPr>
            <a:r>
              <a:rPr lang="en-US" sz="1800" b="1" spc="-5" dirty="0" smtClean="0">
                <a:cs typeface="Times New Roman"/>
              </a:rPr>
              <a:t>3. Dictionary</a:t>
            </a:r>
            <a:r>
              <a:rPr lang="en-US" sz="1800" b="1" spc="-10" dirty="0" smtClean="0">
                <a:cs typeface="Times New Roman"/>
              </a:rPr>
              <a:t> </a:t>
            </a:r>
            <a:r>
              <a:rPr lang="en-US" sz="1800" b="1" spc="-10" dirty="0">
                <a:cs typeface="Times New Roman"/>
              </a:rPr>
              <a:t>attacks  </a:t>
            </a:r>
          </a:p>
          <a:p>
            <a:pPr marL="12065" indent="0">
              <a:lnSpc>
                <a:spcPct val="120000"/>
              </a:lnSpc>
              <a:buNone/>
              <a:tabLst>
                <a:tab pos="165100" algn="l"/>
              </a:tabLst>
            </a:pPr>
            <a:r>
              <a:rPr lang="en-US" sz="1800" spc="-5" dirty="0">
                <a:cs typeface="Times New Roman"/>
              </a:rPr>
              <a:t>This</a:t>
            </a:r>
            <a:r>
              <a:rPr lang="en-US" sz="1800" spc="120" dirty="0">
                <a:cs typeface="Times New Roman"/>
              </a:rPr>
              <a:t> </a:t>
            </a:r>
            <a:r>
              <a:rPr lang="en-US" sz="1800" spc="-5" dirty="0">
                <a:cs typeface="Times New Roman"/>
              </a:rPr>
              <a:t>type</a:t>
            </a:r>
            <a:r>
              <a:rPr lang="en-US" sz="1800" spc="125" dirty="0">
                <a:cs typeface="Times New Roman"/>
              </a:rPr>
              <a:t> </a:t>
            </a:r>
            <a:r>
              <a:rPr lang="en-US" sz="1800" spc="10" dirty="0">
                <a:cs typeface="Times New Roman"/>
              </a:rPr>
              <a:t>of</a:t>
            </a:r>
            <a:r>
              <a:rPr lang="en-US" sz="1800" spc="90" dirty="0">
                <a:cs typeface="Times New Roman"/>
              </a:rPr>
              <a:t> </a:t>
            </a:r>
            <a:r>
              <a:rPr lang="en-US" sz="1800" spc="5" dirty="0">
                <a:cs typeface="Times New Roman"/>
              </a:rPr>
              <a:t>attack</a:t>
            </a:r>
            <a:r>
              <a:rPr lang="en-US" sz="1800" spc="130" dirty="0">
                <a:cs typeface="Times New Roman"/>
              </a:rPr>
              <a:t> </a:t>
            </a:r>
            <a:r>
              <a:rPr lang="en-US" sz="1800" dirty="0">
                <a:cs typeface="Times New Roman"/>
              </a:rPr>
              <a:t>stored</a:t>
            </a:r>
            <a:r>
              <a:rPr lang="en-US" sz="1800" spc="110" dirty="0">
                <a:cs typeface="Times New Roman"/>
              </a:rPr>
              <a:t> </a:t>
            </a:r>
            <a:r>
              <a:rPr lang="en-US" sz="1800" dirty="0">
                <a:cs typeface="Times New Roman"/>
              </a:rPr>
              <a:t>the</a:t>
            </a:r>
            <a:r>
              <a:rPr lang="en-US" sz="1800" spc="125" dirty="0">
                <a:cs typeface="Times New Roman"/>
              </a:rPr>
              <a:t> </a:t>
            </a:r>
            <a:r>
              <a:rPr lang="en-US" sz="1800" spc="-20" dirty="0">
                <a:cs typeface="Times New Roman"/>
              </a:rPr>
              <a:t>list</a:t>
            </a:r>
            <a:r>
              <a:rPr lang="en-US" sz="1800" spc="155" dirty="0">
                <a:cs typeface="Times New Roman"/>
              </a:rPr>
              <a:t> </a:t>
            </a:r>
            <a:r>
              <a:rPr lang="en-US" sz="1800" spc="10" dirty="0">
                <a:cs typeface="Times New Roman"/>
              </a:rPr>
              <a:t>of</a:t>
            </a:r>
            <a:r>
              <a:rPr lang="en-US" sz="1800" spc="90" dirty="0">
                <a:cs typeface="Times New Roman"/>
              </a:rPr>
              <a:t> </a:t>
            </a:r>
            <a:r>
              <a:rPr lang="en-US" sz="1800" dirty="0">
                <a:cs typeface="Times New Roman"/>
              </a:rPr>
              <a:t>a</a:t>
            </a:r>
            <a:r>
              <a:rPr lang="en-US" sz="1800" spc="130" dirty="0">
                <a:cs typeface="Times New Roman"/>
              </a:rPr>
              <a:t> </a:t>
            </a:r>
            <a:r>
              <a:rPr lang="en-US" sz="1800" b="1" dirty="0">
                <a:cs typeface="Times New Roman"/>
              </a:rPr>
              <a:t>commonly</a:t>
            </a:r>
            <a:r>
              <a:rPr lang="en-US" sz="1800" b="1" spc="130" dirty="0">
                <a:cs typeface="Times New Roman"/>
              </a:rPr>
              <a:t> </a:t>
            </a:r>
            <a:r>
              <a:rPr lang="en-US" sz="1800" b="1" spc="-5" dirty="0">
                <a:cs typeface="Times New Roman"/>
              </a:rPr>
              <a:t>used</a:t>
            </a:r>
            <a:r>
              <a:rPr lang="en-US" sz="1800" b="1" spc="130" dirty="0">
                <a:cs typeface="Times New Roman"/>
              </a:rPr>
              <a:t> </a:t>
            </a:r>
            <a:r>
              <a:rPr lang="en-US" sz="1800" b="1" dirty="0">
                <a:cs typeface="Times New Roman"/>
              </a:rPr>
              <a:t>password</a:t>
            </a:r>
            <a:r>
              <a:rPr lang="en-US" sz="1800" b="1" spc="130" dirty="0">
                <a:cs typeface="Times New Roman"/>
              </a:rPr>
              <a:t> </a:t>
            </a:r>
            <a:r>
              <a:rPr lang="en-US" sz="1800" spc="-10" dirty="0">
                <a:cs typeface="Times New Roman"/>
              </a:rPr>
              <a:t>and</a:t>
            </a:r>
            <a:r>
              <a:rPr lang="en-US" sz="1800" spc="130" dirty="0">
                <a:cs typeface="Times New Roman"/>
              </a:rPr>
              <a:t> </a:t>
            </a:r>
            <a:r>
              <a:rPr lang="en-US" sz="1800" spc="-5" dirty="0">
                <a:cs typeface="Times New Roman"/>
              </a:rPr>
              <a:t>validated</a:t>
            </a:r>
            <a:r>
              <a:rPr lang="en-US" sz="1800" spc="135" dirty="0">
                <a:cs typeface="Times New Roman"/>
              </a:rPr>
              <a:t> </a:t>
            </a:r>
            <a:r>
              <a:rPr lang="en-US" sz="1800" dirty="0">
                <a:cs typeface="Times New Roman"/>
              </a:rPr>
              <a:t>them</a:t>
            </a:r>
            <a:r>
              <a:rPr lang="en-US" sz="1800" spc="85" dirty="0">
                <a:cs typeface="Times New Roman"/>
              </a:rPr>
              <a:t> </a:t>
            </a:r>
            <a:r>
              <a:rPr lang="en-US" sz="1800" spc="10" dirty="0">
                <a:cs typeface="Times New Roman"/>
              </a:rPr>
              <a:t>to</a:t>
            </a:r>
            <a:r>
              <a:rPr lang="en-US" sz="1800" spc="150" dirty="0">
                <a:cs typeface="Times New Roman"/>
              </a:rPr>
              <a:t> </a:t>
            </a:r>
            <a:r>
              <a:rPr lang="en-US" sz="1800" spc="-10" dirty="0">
                <a:cs typeface="Times New Roman"/>
              </a:rPr>
              <a:t>get </a:t>
            </a:r>
            <a:r>
              <a:rPr lang="en-US" sz="1800" spc="-285" dirty="0">
                <a:cs typeface="Times New Roman"/>
              </a:rPr>
              <a:t> </a:t>
            </a:r>
            <a:r>
              <a:rPr lang="en-US" sz="1800" spc="-5" dirty="0">
                <a:cs typeface="Times New Roman"/>
              </a:rPr>
              <a:t>original</a:t>
            </a:r>
            <a:r>
              <a:rPr lang="en-US" sz="1800" spc="-40" dirty="0">
                <a:cs typeface="Times New Roman"/>
              </a:rPr>
              <a:t> </a:t>
            </a:r>
            <a:r>
              <a:rPr lang="en-US" sz="1800" dirty="0">
                <a:cs typeface="Times New Roman"/>
              </a:rPr>
              <a:t>password</a:t>
            </a:r>
            <a:r>
              <a:rPr lang="en-US" sz="1800" dirty="0" smtClean="0">
                <a:cs typeface="Times New Roman"/>
              </a:rPr>
              <a:t>.</a:t>
            </a:r>
          </a:p>
          <a:p>
            <a:pPr marL="12065" indent="0">
              <a:lnSpc>
                <a:spcPct val="120000"/>
              </a:lnSpc>
              <a:buNone/>
              <a:tabLst>
                <a:tab pos="165100" algn="l"/>
              </a:tabLst>
            </a:pPr>
            <a:r>
              <a:rPr lang="en-US" sz="1800" b="1" spc="-5" dirty="0" smtClean="0">
                <a:cs typeface="Times New Roman"/>
              </a:rPr>
              <a:t>4. Tailgating </a:t>
            </a:r>
            <a:endParaRPr lang="en-US" sz="1800" b="1" spc="-5" dirty="0">
              <a:cs typeface="Times New Roman"/>
            </a:endParaRPr>
          </a:p>
          <a:p>
            <a:pPr marL="12065" indent="0">
              <a:lnSpc>
                <a:spcPct val="120000"/>
              </a:lnSpc>
              <a:buNone/>
              <a:tabLst>
                <a:tab pos="165100" algn="l"/>
              </a:tabLst>
            </a:pPr>
            <a:r>
              <a:rPr lang="en-US" sz="1800" spc="-5" dirty="0" smtClean="0">
                <a:cs typeface="Times New Roman"/>
              </a:rPr>
              <a:t>Gaining </a:t>
            </a:r>
            <a:r>
              <a:rPr lang="en-US" sz="1800" spc="-5" dirty="0">
                <a:cs typeface="Times New Roman"/>
              </a:rPr>
              <a:t>unauthorized physical access to secure areas by </a:t>
            </a:r>
            <a:r>
              <a:rPr lang="en-US" sz="1800" b="1" spc="-5" dirty="0">
                <a:cs typeface="Times New Roman"/>
              </a:rPr>
              <a:t>following authorized </a:t>
            </a:r>
            <a:r>
              <a:rPr lang="en-US" sz="1800" spc="-5" dirty="0">
                <a:cs typeface="Times New Roman"/>
              </a:rPr>
              <a:t>personnel</a:t>
            </a:r>
          </a:p>
          <a:p>
            <a:pPr marL="12065" indent="0">
              <a:lnSpc>
                <a:spcPct val="120000"/>
              </a:lnSpc>
              <a:buNone/>
              <a:tabLst>
                <a:tab pos="165100" algn="l"/>
              </a:tabLst>
            </a:pPr>
            <a:endParaRPr lang="en-US" sz="1800" spc="-10" dirty="0">
              <a:cs typeface="Times New Roman"/>
            </a:endParaRPr>
          </a:p>
          <a:p>
            <a:pPr marL="12065" indent="0">
              <a:lnSpc>
                <a:spcPct val="120000"/>
              </a:lnSpc>
              <a:buNone/>
              <a:tabLst>
                <a:tab pos="165100" algn="l"/>
              </a:tabLst>
            </a:pPr>
            <a:endParaRPr lang="en-US" sz="1800" spc="-10" dirty="0">
              <a:cs typeface="Times New Roman"/>
            </a:endParaRPr>
          </a:p>
          <a:p>
            <a:pPr marL="12065" indent="0">
              <a:lnSpc>
                <a:spcPct val="120000"/>
              </a:lnSpc>
              <a:buNone/>
              <a:tabLst>
                <a:tab pos="165100" algn="l"/>
              </a:tabLst>
            </a:pPr>
            <a:endParaRPr lang="en-US" sz="1800" dirty="0">
              <a:cs typeface="Times New Roman"/>
            </a:endParaRPr>
          </a:p>
          <a:p>
            <a:pPr>
              <a:lnSpc>
                <a:spcPct val="120000"/>
              </a:lnSpc>
            </a:pPr>
            <a:endParaRPr lang="en-IN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53505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253ECD-DD47-9A83-D907-99B71A52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79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Cybersecurity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3C0803-3A86-58CA-BEBC-8C8DA65C5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434"/>
            <a:ext cx="10515600" cy="5253487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8000" b="1" spc="-5" dirty="0" smtClean="0">
                <a:cs typeface="Times New Roman"/>
              </a:rPr>
              <a:t>Web-based</a:t>
            </a:r>
            <a:r>
              <a:rPr lang="en-US" sz="8000" b="1" spc="-45" dirty="0" smtClean="0">
                <a:cs typeface="Times New Roman"/>
              </a:rPr>
              <a:t> </a:t>
            </a:r>
            <a:r>
              <a:rPr lang="en-US" sz="8000" b="1" spc="-5" dirty="0" smtClean="0">
                <a:cs typeface="Times New Roman"/>
              </a:rPr>
              <a:t>attacks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7200" b="1" spc="-5" dirty="0">
                <a:cs typeface="Times New Roman"/>
              </a:rPr>
              <a:t>5</a:t>
            </a:r>
            <a:r>
              <a:rPr lang="en-US" sz="7200" b="1" spc="-5" dirty="0" smtClean="0">
                <a:cs typeface="Times New Roman"/>
              </a:rPr>
              <a:t>.  Injection</a:t>
            </a:r>
            <a:r>
              <a:rPr lang="en-US" sz="7200" b="1" spc="-30" dirty="0" smtClean="0">
                <a:cs typeface="Times New Roman"/>
              </a:rPr>
              <a:t> </a:t>
            </a:r>
            <a:r>
              <a:rPr lang="en-US" sz="7200" b="1" spc="-10" dirty="0" smtClean="0">
                <a:cs typeface="Times New Roman"/>
              </a:rPr>
              <a:t>attacks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7200" dirty="0" smtClean="0">
                <a:cs typeface="Times New Roman"/>
              </a:rPr>
              <a:t>It </a:t>
            </a:r>
            <a:r>
              <a:rPr lang="en-US" sz="7200" spc="-30" dirty="0" smtClean="0">
                <a:cs typeface="Times New Roman"/>
              </a:rPr>
              <a:t>is </a:t>
            </a:r>
            <a:r>
              <a:rPr lang="en-US" sz="7200" dirty="0" smtClean="0">
                <a:cs typeface="Times New Roman"/>
              </a:rPr>
              <a:t>the attack </a:t>
            </a:r>
            <a:r>
              <a:rPr lang="en-US" sz="7200" spc="-15" dirty="0" smtClean="0">
                <a:cs typeface="Times New Roman"/>
              </a:rPr>
              <a:t>in </a:t>
            </a:r>
            <a:r>
              <a:rPr lang="en-US" sz="7200" spc="-5" dirty="0" smtClean="0">
                <a:cs typeface="Times New Roman"/>
              </a:rPr>
              <a:t>which </a:t>
            </a:r>
            <a:r>
              <a:rPr lang="en-US" sz="7200" b="1" spc="-5" dirty="0" smtClean="0">
                <a:cs typeface="Times New Roman"/>
              </a:rPr>
              <a:t>some </a:t>
            </a:r>
            <a:r>
              <a:rPr lang="en-US" sz="7200" b="1" spc="5" dirty="0" smtClean="0">
                <a:cs typeface="Times New Roman"/>
              </a:rPr>
              <a:t>data </a:t>
            </a:r>
            <a:r>
              <a:rPr lang="en-US" sz="7200" spc="-10" dirty="0" smtClean="0">
                <a:cs typeface="Times New Roman"/>
              </a:rPr>
              <a:t>will </a:t>
            </a:r>
            <a:r>
              <a:rPr lang="en-US" sz="7200" spc="-15" dirty="0" smtClean="0">
                <a:cs typeface="Times New Roman"/>
              </a:rPr>
              <a:t>be </a:t>
            </a:r>
            <a:r>
              <a:rPr lang="en-US" sz="7200" b="1" spc="-5" dirty="0" smtClean="0">
                <a:cs typeface="Times New Roman"/>
              </a:rPr>
              <a:t>injected </a:t>
            </a:r>
            <a:r>
              <a:rPr lang="en-US" sz="7200" b="1" spc="-10" dirty="0" smtClean="0">
                <a:cs typeface="Times New Roman"/>
              </a:rPr>
              <a:t>into </a:t>
            </a:r>
            <a:r>
              <a:rPr lang="en-US" sz="7200" b="1" dirty="0" smtClean="0">
                <a:cs typeface="Times New Roman"/>
              </a:rPr>
              <a:t>a </a:t>
            </a:r>
            <a:r>
              <a:rPr lang="en-US" sz="7200" b="1" spc="-5" dirty="0" smtClean="0">
                <a:cs typeface="Times New Roman"/>
              </a:rPr>
              <a:t>web application </a:t>
            </a:r>
            <a:r>
              <a:rPr lang="en-US" sz="7200" dirty="0" smtClean="0">
                <a:cs typeface="Times New Roman"/>
              </a:rPr>
              <a:t>to </a:t>
            </a:r>
            <a:r>
              <a:rPr lang="en-US" sz="7200" spc="-5" dirty="0" smtClean="0">
                <a:cs typeface="Times New Roman"/>
              </a:rPr>
              <a:t>manipulate </a:t>
            </a:r>
            <a:r>
              <a:rPr lang="en-US" sz="7200" dirty="0" smtClean="0">
                <a:cs typeface="Times New Roman"/>
              </a:rPr>
              <a:t>the </a:t>
            </a:r>
            <a:r>
              <a:rPr lang="en-US" sz="7200" spc="5" dirty="0" smtClean="0">
                <a:cs typeface="Times New Roman"/>
              </a:rPr>
              <a:t> </a:t>
            </a:r>
            <a:r>
              <a:rPr lang="en-US" sz="7200" spc="-5" dirty="0" smtClean="0">
                <a:cs typeface="Times New Roman"/>
              </a:rPr>
              <a:t>application</a:t>
            </a:r>
            <a:r>
              <a:rPr lang="en-US" sz="7200" spc="-20" dirty="0" smtClean="0">
                <a:cs typeface="Times New Roman"/>
              </a:rPr>
              <a:t> </a:t>
            </a:r>
            <a:r>
              <a:rPr lang="en-US" sz="7200" spc="-5" dirty="0" smtClean="0">
                <a:cs typeface="Times New Roman"/>
              </a:rPr>
              <a:t>and</a:t>
            </a:r>
            <a:r>
              <a:rPr lang="en-US" sz="7200" spc="30" dirty="0" smtClean="0">
                <a:cs typeface="Times New Roman"/>
              </a:rPr>
              <a:t> </a:t>
            </a:r>
            <a:r>
              <a:rPr lang="en-US" sz="7200" spc="-5" dirty="0" smtClean="0">
                <a:cs typeface="Times New Roman"/>
              </a:rPr>
              <a:t>fetch</a:t>
            </a:r>
            <a:r>
              <a:rPr lang="en-US" sz="7200" spc="-15" dirty="0" smtClean="0">
                <a:cs typeface="Times New Roman"/>
              </a:rPr>
              <a:t> </a:t>
            </a:r>
            <a:r>
              <a:rPr lang="en-US" sz="7200" dirty="0" smtClean="0">
                <a:cs typeface="Times New Roman"/>
              </a:rPr>
              <a:t>the</a:t>
            </a:r>
            <a:r>
              <a:rPr lang="en-US" sz="7200" spc="5" dirty="0" smtClean="0">
                <a:cs typeface="Times New Roman"/>
              </a:rPr>
              <a:t> </a:t>
            </a:r>
            <a:r>
              <a:rPr lang="en-US" sz="7200" spc="-5" dirty="0" smtClean="0">
                <a:cs typeface="Times New Roman"/>
              </a:rPr>
              <a:t>required</a:t>
            </a:r>
            <a:r>
              <a:rPr lang="en-US" sz="7200" spc="30" dirty="0" smtClean="0">
                <a:cs typeface="Times New Roman"/>
              </a:rPr>
              <a:t> </a:t>
            </a:r>
            <a:r>
              <a:rPr lang="en-US" sz="7200" spc="-10" dirty="0" smtClean="0">
                <a:cs typeface="Times New Roman"/>
              </a:rPr>
              <a:t>information.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7200" dirty="0" smtClean="0">
              <a:cs typeface="Times New Roman"/>
            </a:endParaRPr>
          </a:p>
          <a:p>
            <a:pPr marL="12065" indent="0">
              <a:lnSpc>
                <a:spcPct val="120000"/>
              </a:lnSpc>
              <a:buNone/>
              <a:tabLst>
                <a:tab pos="168275" algn="l"/>
              </a:tabLst>
            </a:pPr>
            <a:r>
              <a:rPr lang="en-US" sz="7200" b="1" spc="-5" dirty="0" smtClean="0">
                <a:cs typeface="Times New Roman"/>
              </a:rPr>
              <a:t>6. </a:t>
            </a:r>
            <a:r>
              <a:rPr lang="en-US" sz="7200" b="1" dirty="0">
                <a:cs typeface="Times New Roman"/>
              </a:rPr>
              <a:t>Man</a:t>
            </a:r>
            <a:r>
              <a:rPr lang="en-US" sz="7200" b="1" spc="-20" dirty="0">
                <a:cs typeface="Times New Roman"/>
              </a:rPr>
              <a:t> </a:t>
            </a:r>
            <a:r>
              <a:rPr lang="en-US" sz="7200" b="1" spc="-5" dirty="0">
                <a:cs typeface="Times New Roman"/>
              </a:rPr>
              <a:t>in</a:t>
            </a:r>
            <a:r>
              <a:rPr lang="en-US" sz="7200" b="1" spc="-15" dirty="0">
                <a:cs typeface="Times New Roman"/>
              </a:rPr>
              <a:t> </a:t>
            </a:r>
            <a:r>
              <a:rPr lang="en-US" sz="7200" b="1" dirty="0">
                <a:cs typeface="Times New Roman"/>
              </a:rPr>
              <a:t>the </a:t>
            </a:r>
            <a:r>
              <a:rPr lang="en-US" sz="7200" b="1" spc="-10" dirty="0">
                <a:cs typeface="Times New Roman"/>
              </a:rPr>
              <a:t>middle</a:t>
            </a:r>
            <a:r>
              <a:rPr lang="en-US" sz="7200" b="1" dirty="0">
                <a:cs typeface="Times New Roman"/>
              </a:rPr>
              <a:t> </a:t>
            </a:r>
            <a:r>
              <a:rPr lang="en-US" sz="7200" b="1" spc="-5" dirty="0">
                <a:cs typeface="Times New Roman"/>
              </a:rPr>
              <a:t>attacks </a:t>
            </a:r>
            <a:endParaRPr lang="en-US" sz="7200" b="1" spc="-5" dirty="0" smtClean="0">
              <a:cs typeface="Times New Roman"/>
            </a:endParaRPr>
          </a:p>
          <a:p>
            <a:pPr marL="12065" indent="0">
              <a:lnSpc>
                <a:spcPct val="100000"/>
              </a:lnSpc>
              <a:buNone/>
              <a:tabLst>
                <a:tab pos="241300" algn="l"/>
              </a:tabLst>
            </a:pPr>
            <a:r>
              <a:rPr lang="en-US" sz="7200" dirty="0" smtClean="0">
                <a:cs typeface="Times New Roman"/>
              </a:rPr>
              <a:t>It </a:t>
            </a:r>
            <a:r>
              <a:rPr lang="en-US" sz="7200" spc="-30" dirty="0">
                <a:cs typeface="Times New Roman"/>
              </a:rPr>
              <a:t>is </a:t>
            </a:r>
            <a:r>
              <a:rPr lang="en-US" sz="7200" dirty="0">
                <a:cs typeface="Times New Roman"/>
              </a:rPr>
              <a:t>a </a:t>
            </a:r>
            <a:r>
              <a:rPr lang="en-US" sz="7200" spc="-10" dirty="0">
                <a:cs typeface="Times New Roman"/>
              </a:rPr>
              <a:t>type </a:t>
            </a:r>
            <a:r>
              <a:rPr lang="en-US" sz="7200" spc="10" dirty="0">
                <a:cs typeface="Times New Roman"/>
              </a:rPr>
              <a:t>of </a:t>
            </a:r>
            <a:r>
              <a:rPr lang="en-US" sz="7200" dirty="0">
                <a:cs typeface="Times New Roman"/>
              </a:rPr>
              <a:t>attack </a:t>
            </a:r>
            <a:r>
              <a:rPr lang="en-US" sz="7200" spc="-5" dirty="0">
                <a:cs typeface="Times New Roman"/>
              </a:rPr>
              <a:t>that </a:t>
            </a:r>
            <a:r>
              <a:rPr lang="en-US" sz="7200" spc="-10" dirty="0">
                <a:cs typeface="Times New Roman"/>
              </a:rPr>
              <a:t>allows </a:t>
            </a:r>
            <a:r>
              <a:rPr lang="en-US" sz="7200" spc="-5" dirty="0">
                <a:cs typeface="Times New Roman"/>
              </a:rPr>
              <a:t>an </a:t>
            </a:r>
            <a:r>
              <a:rPr lang="en-US" sz="7200" dirty="0">
                <a:cs typeface="Times New Roman"/>
              </a:rPr>
              <a:t>attacker </a:t>
            </a:r>
            <a:r>
              <a:rPr lang="en-US" sz="7200" b="1" dirty="0">
                <a:cs typeface="Times New Roman"/>
              </a:rPr>
              <a:t>to </a:t>
            </a:r>
            <a:r>
              <a:rPr lang="en-US" sz="7200" b="1" spc="-5" dirty="0">
                <a:cs typeface="Times New Roman"/>
              </a:rPr>
              <a:t>intercepts </a:t>
            </a:r>
            <a:r>
              <a:rPr lang="en-US" sz="7200" b="1" dirty="0">
                <a:cs typeface="Times New Roman"/>
              </a:rPr>
              <a:t>the </a:t>
            </a:r>
            <a:r>
              <a:rPr lang="en-US" sz="7200" b="1" spc="-10" dirty="0">
                <a:cs typeface="Times New Roman"/>
              </a:rPr>
              <a:t>connection </a:t>
            </a:r>
            <a:r>
              <a:rPr lang="en-US" sz="7200" b="1" dirty="0">
                <a:cs typeface="Times New Roman"/>
              </a:rPr>
              <a:t>between </a:t>
            </a:r>
            <a:r>
              <a:rPr lang="en-US" sz="7200" b="1" spc="-10" dirty="0">
                <a:cs typeface="Times New Roman"/>
              </a:rPr>
              <a:t>client and </a:t>
            </a:r>
            <a:r>
              <a:rPr lang="en-US" sz="7200" b="1" spc="-5" dirty="0">
                <a:cs typeface="Times New Roman"/>
              </a:rPr>
              <a:t> </a:t>
            </a:r>
            <a:r>
              <a:rPr lang="en-US" sz="7200" b="1" spc="-10" dirty="0">
                <a:cs typeface="Times New Roman"/>
              </a:rPr>
              <a:t>server </a:t>
            </a:r>
            <a:r>
              <a:rPr lang="en-US" sz="7200" dirty="0">
                <a:cs typeface="Times New Roman"/>
              </a:rPr>
              <a:t>and </a:t>
            </a:r>
            <a:r>
              <a:rPr lang="en-US" sz="7200" spc="5" dirty="0">
                <a:cs typeface="Times New Roman"/>
              </a:rPr>
              <a:t>acts </a:t>
            </a:r>
            <a:r>
              <a:rPr lang="en-US" sz="7200" spc="-5" dirty="0">
                <a:cs typeface="Times New Roman"/>
              </a:rPr>
              <a:t>as </a:t>
            </a:r>
            <a:r>
              <a:rPr lang="en-US" sz="7200" dirty="0">
                <a:cs typeface="Times New Roman"/>
              </a:rPr>
              <a:t>a </a:t>
            </a:r>
            <a:r>
              <a:rPr lang="en-US" sz="7200" spc="-5" dirty="0">
                <a:cs typeface="Times New Roman"/>
              </a:rPr>
              <a:t>bridge </a:t>
            </a:r>
            <a:r>
              <a:rPr lang="en-US" sz="7200" dirty="0">
                <a:cs typeface="Times New Roman"/>
              </a:rPr>
              <a:t>between </a:t>
            </a:r>
            <a:r>
              <a:rPr lang="en-US" sz="7200" spc="-10" dirty="0">
                <a:cs typeface="Times New Roman"/>
              </a:rPr>
              <a:t>them. </a:t>
            </a:r>
            <a:r>
              <a:rPr lang="en-US" sz="7200" spc="-5" dirty="0">
                <a:cs typeface="Times New Roman"/>
              </a:rPr>
              <a:t>Due </a:t>
            </a:r>
            <a:r>
              <a:rPr lang="en-US" sz="7200" spc="10" dirty="0">
                <a:cs typeface="Times New Roman"/>
              </a:rPr>
              <a:t>to </a:t>
            </a:r>
            <a:r>
              <a:rPr lang="en-US" sz="7200" spc="-10" dirty="0">
                <a:cs typeface="Times New Roman"/>
              </a:rPr>
              <a:t>this, </a:t>
            </a:r>
            <a:r>
              <a:rPr lang="en-US" sz="7200" spc="5" dirty="0">
                <a:cs typeface="Times New Roman"/>
              </a:rPr>
              <a:t>an </a:t>
            </a:r>
            <a:r>
              <a:rPr lang="en-US" sz="7200" dirty="0">
                <a:cs typeface="Times New Roman"/>
              </a:rPr>
              <a:t>attacker </a:t>
            </a:r>
            <a:r>
              <a:rPr lang="en-US" sz="7200" spc="-10" dirty="0">
                <a:cs typeface="Times New Roman"/>
              </a:rPr>
              <a:t>will </a:t>
            </a:r>
            <a:r>
              <a:rPr lang="en-US" sz="7200" spc="-15" dirty="0">
                <a:cs typeface="Times New Roman"/>
              </a:rPr>
              <a:t>be </a:t>
            </a:r>
            <a:r>
              <a:rPr lang="en-US" sz="7200" spc="-5" dirty="0">
                <a:cs typeface="Times New Roman"/>
              </a:rPr>
              <a:t>able </a:t>
            </a:r>
            <a:r>
              <a:rPr lang="en-US" sz="7200" spc="10" dirty="0">
                <a:cs typeface="Times New Roman"/>
              </a:rPr>
              <a:t>to </a:t>
            </a:r>
            <a:r>
              <a:rPr lang="en-US" sz="7200" spc="-5" dirty="0">
                <a:cs typeface="Times New Roman"/>
              </a:rPr>
              <a:t>read, </a:t>
            </a:r>
            <a:r>
              <a:rPr lang="en-US" sz="7200" spc="-10" dirty="0">
                <a:cs typeface="Times New Roman"/>
              </a:rPr>
              <a:t>insert </a:t>
            </a:r>
            <a:r>
              <a:rPr lang="en-US" sz="7200" spc="-5" dirty="0">
                <a:cs typeface="Times New Roman"/>
              </a:rPr>
              <a:t> </a:t>
            </a:r>
            <a:r>
              <a:rPr lang="en-US" sz="7200" spc="-10" dirty="0">
                <a:cs typeface="Times New Roman"/>
              </a:rPr>
              <a:t>and</a:t>
            </a:r>
            <a:r>
              <a:rPr lang="en-US" sz="7200" spc="25" dirty="0">
                <a:cs typeface="Times New Roman"/>
              </a:rPr>
              <a:t> </a:t>
            </a:r>
            <a:r>
              <a:rPr lang="en-US" sz="7200" spc="-5" dirty="0">
                <a:cs typeface="Times New Roman"/>
              </a:rPr>
              <a:t>modify</a:t>
            </a:r>
            <a:r>
              <a:rPr lang="en-US" sz="7200" spc="-15" dirty="0">
                <a:cs typeface="Times New Roman"/>
              </a:rPr>
              <a:t> </a:t>
            </a:r>
            <a:r>
              <a:rPr lang="en-US" sz="7200" dirty="0">
                <a:cs typeface="Times New Roman"/>
              </a:rPr>
              <a:t>the</a:t>
            </a:r>
            <a:r>
              <a:rPr lang="en-US" sz="7200" spc="5" dirty="0">
                <a:cs typeface="Times New Roman"/>
              </a:rPr>
              <a:t> data </a:t>
            </a:r>
            <a:r>
              <a:rPr lang="en-US" sz="7200" spc="-15" dirty="0">
                <a:cs typeface="Times New Roman"/>
              </a:rPr>
              <a:t>in </a:t>
            </a:r>
            <a:r>
              <a:rPr lang="en-US" sz="7200" dirty="0">
                <a:cs typeface="Times New Roman"/>
              </a:rPr>
              <a:t>the</a:t>
            </a:r>
            <a:r>
              <a:rPr lang="en-US" sz="7200" spc="30" dirty="0">
                <a:cs typeface="Times New Roman"/>
              </a:rPr>
              <a:t> </a:t>
            </a:r>
            <a:r>
              <a:rPr lang="en-US" sz="7200" spc="-5" dirty="0">
                <a:cs typeface="Times New Roman"/>
              </a:rPr>
              <a:t>intercepted</a:t>
            </a:r>
            <a:r>
              <a:rPr lang="en-US" sz="7200" spc="-15" dirty="0">
                <a:cs typeface="Times New Roman"/>
              </a:rPr>
              <a:t> </a:t>
            </a:r>
            <a:r>
              <a:rPr lang="en-US" sz="7200" spc="-5" dirty="0">
                <a:cs typeface="Times New Roman"/>
              </a:rPr>
              <a:t>connection.</a:t>
            </a:r>
          </a:p>
          <a:p>
            <a:pPr marL="12065" indent="0">
              <a:lnSpc>
                <a:spcPct val="120000"/>
              </a:lnSpc>
              <a:buNone/>
              <a:tabLst>
                <a:tab pos="168275" algn="l"/>
              </a:tabLst>
            </a:pPr>
            <a:endParaRPr lang="en-US" sz="7200" dirty="0" smtClean="0">
              <a:cs typeface="Times New Roman"/>
            </a:endParaRPr>
          </a:p>
          <a:p>
            <a:pPr marL="12065" indent="0">
              <a:lnSpc>
                <a:spcPct val="120000"/>
              </a:lnSpc>
              <a:buNone/>
              <a:tabLst>
                <a:tab pos="168275" algn="l"/>
              </a:tabLst>
            </a:pPr>
            <a:r>
              <a:rPr lang="en-US" sz="7200" b="1" dirty="0" smtClean="0">
                <a:cs typeface="Times New Roman"/>
              </a:rPr>
              <a:t>7</a:t>
            </a:r>
            <a:r>
              <a:rPr lang="en-US" sz="7200" dirty="0" smtClean="0">
                <a:cs typeface="Times New Roman"/>
              </a:rPr>
              <a:t>. </a:t>
            </a:r>
            <a:r>
              <a:rPr lang="en-US" sz="7200" b="1" spc="-10" dirty="0" smtClean="0">
                <a:cs typeface="Times New Roman"/>
              </a:rPr>
              <a:t>Session</a:t>
            </a:r>
            <a:r>
              <a:rPr lang="en-US" sz="7200" b="1" spc="-15" dirty="0" smtClean="0">
                <a:cs typeface="Times New Roman"/>
              </a:rPr>
              <a:t> </a:t>
            </a:r>
            <a:r>
              <a:rPr lang="en-US" sz="7200" b="1" spc="-5" dirty="0" smtClean="0">
                <a:cs typeface="Times New Roman"/>
              </a:rPr>
              <a:t>Hijacking </a:t>
            </a:r>
          </a:p>
          <a:p>
            <a:pPr marL="12065" indent="0">
              <a:lnSpc>
                <a:spcPct val="120000"/>
              </a:lnSpc>
              <a:buNone/>
              <a:tabLst>
                <a:tab pos="168275" algn="l"/>
              </a:tabLst>
            </a:pPr>
            <a:r>
              <a:rPr lang="en-US" sz="7200" dirty="0" smtClean="0">
                <a:cs typeface="Times New Roman"/>
              </a:rPr>
              <a:t>It </a:t>
            </a:r>
            <a:r>
              <a:rPr lang="en-US" sz="7200" spc="-30" dirty="0" smtClean="0">
                <a:cs typeface="Times New Roman"/>
              </a:rPr>
              <a:t>is </a:t>
            </a:r>
            <a:r>
              <a:rPr lang="en-US" sz="7200" dirty="0" smtClean="0">
                <a:cs typeface="Times New Roman"/>
              </a:rPr>
              <a:t>a security attack </a:t>
            </a:r>
            <a:r>
              <a:rPr lang="en-US" sz="7200" spc="10" dirty="0" smtClean="0">
                <a:cs typeface="Times New Roman"/>
              </a:rPr>
              <a:t>on </a:t>
            </a:r>
            <a:r>
              <a:rPr lang="en-US" sz="7200" dirty="0" smtClean="0">
                <a:cs typeface="Times New Roman"/>
              </a:rPr>
              <a:t>a </a:t>
            </a:r>
            <a:r>
              <a:rPr lang="en-US" sz="7200" spc="-5" dirty="0" smtClean="0">
                <a:cs typeface="Times New Roman"/>
              </a:rPr>
              <a:t>user </a:t>
            </a:r>
            <a:r>
              <a:rPr lang="en-US" sz="7200" spc="-10" dirty="0" smtClean="0">
                <a:cs typeface="Times New Roman"/>
              </a:rPr>
              <a:t>session </a:t>
            </a:r>
            <a:r>
              <a:rPr lang="en-US" sz="7200" spc="-5" dirty="0" smtClean="0">
                <a:cs typeface="Times New Roman"/>
              </a:rPr>
              <a:t>over </a:t>
            </a:r>
            <a:r>
              <a:rPr lang="en-US" sz="7200" dirty="0" smtClean="0">
                <a:cs typeface="Times New Roman"/>
              </a:rPr>
              <a:t>a </a:t>
            </a:r>
            <a:r>
              <a:rPr lang="en-US" sz="7200" spc="-5" dirty="0" smtClean="0">
                <a:cs typeface="Times New Roman"/>
              </a:rPr>
              <a:t>protected network. </a:t>
            </a:r>
            <a:r>
              <a:rPr lang="en-US" sz="7200" spc="-15" dirty="0" smtClean="0">
                <a:cs typeface="Times New Roman"/>
              </a:rPr>
              <a:t>Web </a:t>
            </a:r>
            <a:r>
              <a:rPr lang="en-US" sz="7200" spc="-5" dirty="0" smtClean="0">
                <a:cs typeface="Times New Roman"/>
              </a:rPr>
              <a:t>applications </a:t>
            </a:r>
            <a:r>
              <a:rPr lang="en-US" sz="7200" spc="10" dirty="0" smtClean="0">
                <a:cs typeface="Times New Roman"/>
              </a:rPr>
              <a:t>create </a:t>
            </a:r>
            <a:r>
              <a:rPr lang="en-US" sz="7200" spc="-5" dirty="0" smtClean="0">
                <a:cs typeface="Times New Roman"/>
              </a:rPr>
              <a:t>cookies </a:t>
            </a:r>
            <a:r>
              <a:rPr lang="en-US" sz="7200" dirty="0" smtClean="0">
                <a:cs typeface="Times New Roman"/>
              </a:rPr>
              <a:t>to</a:t>
            </a:r>
            <a:r>
              <a:rPr lang="en-US" sz="7200" spc="5" dirty="0" smtClean="0">
                <a:cs typeface="Times New Roman"/>
              </a:rPr>
              <a:t> </a:t>
            </a:r>
            <a:r>
              <a:rPr lang="en-US" sz="7200" spc="-5" dirty="0" smtClean="0">
                <a:cs typeface="Times New Roman"/>
              </a:rPr>
              <a:t>store </a:t>
            </a:r>
            <a:r>
              <a:rPr lang="en-US" sz="7200" dirty="0" smtClean="0">
                <a:cs typeface="Times New Roman"/>
              </a:rPr>
              <a:t>the </a:t>
            </a:r>
            <a:r>
              <a:rPr lang="en-US" sz="7200" spc="5" dirty="0" smtClean="0">
                <a:cs typeface="Times New Roman"/>
              </a:rPr>
              <a:t>state </a:t>
            </a:r>
            <a:r>
              <a:rPr lang="en-US" sz="7200" spc="-10" dirty="0" smtClean="0">
                <a:cs typeface="Times New Roman"/>
              </a:rPr>
              <a:t>and </a:t>
            </a:r>
            <a:r>
              <a:rPr lang="en-US" sz="7200" spc="-5" dirty="0" smtClean="0">
                <a:cs typeface="Times New Roman"/>
              </a:rPr>
              <a:t>user</a:t>
            </a:r>
            <a:r>
              <a:rPr lang="en-US" sz="7200" dirty="0" smtClean="0">
                <a:cs typeface="Times New Roman"/>
              </a:rPr>
              <a:t> </a:t>
            </a:r>
            <a:r>
              <a:rPr lang="en-US" sz="7200" spc="-10" dirty="0" smtClean="0">
                <a:cs typeface="Times New Roman"/>
              </a:rPr>
              <a:t>sessions.</a:t>
            </a:r>
            <a:r>
              <a:rPr lang="en-US" sz="7200" spc="-5" dirty="0" smtClean="0">
                <a:cs typeface="Times New Roman"/>
              </a:rPr>
              <a:t> </a:t>
            </a:r>
            <a:r>
              <a:rPr lang="en-US" sz="7200" spc="5" dirty="0" smtClean="0">
                <a:cs typeface="Times New Roman"/>
              </a:rPr>
              <a:t>By </a:t>
            </a:r>
            <a:r>
              <a:rPr lang="en-US" sz="7200" b="1" spc="-10" dirty="0" smtClean="0">
                <a:cs typeface="Times New Roman"/>
              </a:rPr>
              <a:t>stealing </a:t>
            </a:r>
            <a:r>
              <a:rPr lang="en-US" sz="7200" b="1" dirty="0" smtClean="0">
                <a:cs typeface="Times New Roman"/>
              </a:rPr>
              <a:t>the </a:t>
            </a:r>
            <a:r>
              <a:rPr lang="en-US" sz="7200" b="1" spc="-5" dirty="0" smtClean="0">
                <a:cs typeface="Times New Roman"/>
              </a:rPr>
              <a:t>cookies</a:t>
            </a:r>
            <a:r>
              <a:rPr lang="en-US" sz="7200" spc="-5" dirty="0" smtClean="0">
                <a:cs typeface="Times New Roman"/>
              </a:rPr>
              <a:t>,</a:t>
            </a:r>
            <a:r>
              <a:rPr lang="en-US" sz="7200" spc="290" dirty="0" smtClean="0">
                <a:cs typeface="Times New Roman"/>
              </a:rPr>
              <a:t> </a:t>
            </a:r>
            <a:r>
              <a:rPr lang="en-US" sz="7200" spc="-5" dirty="0" smtClean="0">
                <a:cs typeface="Times New Roman"/>
              </a:rPr>
              <a:t>an </a:t>
            </a:r>
            <a:r>
              <a:rPr lang="en-US" sz="7200" dirty="0" smtClean="0">
                <a:cs typeface="Times New Roman"/>
              </a:rPr>
              <a:t>attacker </a:t>
            </a:r>
            <a:r>
              <a:rPr lang="en-US" sz="7200" spc="-5" dirty="0" smtClean="0">
                <a:cs typeface="Times New Roman"/>
              </a:rPr>
              <a:t>can </a:t>
            </a:r>
            <a:r>
              <a:rPr lang="en-US" sz="7200" spc="-10" dirty="0" smtClean="0">
                <a:cs typeface="Times New Roman"/>
              </a:rPr>
              <a:t>have </a:t>
            </a:r>
            <a:r>
              <a:rPr lang="en-US" sz="7200" spc="-5" dirty="0" smtClean="0">
                <a:cs typeface="Times New Roman"/>
              </a:rPr>
              <a:t> access </a:t>
            </a:r>
            <a:r>
              <a:rPr lang="en-US" sz="7200" dirty="0" smtClean="0">
                <a:cs typeface="Times New Roman"/>
              </a:rPr>
              <a:t>to</a:t>
            </a:r>
            <a:r>
              <a:rPr lang="en-US" sz="7200" spc="35" dirty="0" smtClean="0">
                <a:cs typeface="Times New Roman"/>
              </a:rPr>
              <a:t> </a:t>
            </a:r>
            <a:r>
              <a:rPr lang="en-US" sz="7200" spc="-10" dirty="0" smtClean="0">
                <a:cs typeface="Times New Roman"/>
              </a:rPr>
              <a:t>all</a:t>
            </a:r>
            <a:r>
              <a:rPr lang="en-US" sz="7200" spc="-35" dirty="0" smtClean="0">
                <a:cs typeface="Times New Roman"/>
              </a:rPr>
              <a:t> </a:t>
            </a:r>
            <a:r>
              <a:rPr lang="en-US" sz="7200" spc="20" dirty="0" smtClean="0">
                <a:cs typeface="Times New Roman"/>
              </a:rPr>
              <a:t>of</a:t>
            </a:r>
            <a:r>
              <a:rPr lang="en-US" sz="7200" spc="-30" dirty="0" smtClean="0">
                <a:cs typeface="Times New Roman"/>
              </a:rPr>
              <a:t> </a:t>
            </a:r>
            <a:r>
              <a:rPr lang="en-US" sz="7200" dirty="0" smtClean="0">
                <a:cs typeface="Times New Roman"/>
              </a:rPr>
              <a:t>the</a:t>
            </a:r>
            <a:r>
              <a:rPr lang="en-US" sz="7200" spc="5" dirty="0" smtClean="0">
                <a:cs typeface="Times New Roman"/>
              </a:rPr>
              <a:t> </a:t>
            </a:r>
            <a:r>
              <a:rPr lang="en-US" sz="7200" spc="-5" dirty="0" smtClean="0">
                <a:cs typeface="Times New Roman"/>
              </a:rPr>
              <a:t>user</a:t>
            </a:r>
            <a:r>
              <a:rPr lang="en-US" sz="7200" spc="15" dirty="0" smtClean="0">
                <a:cs typeface="Times New Roman"/>
              </a:rPr>
              <a:t> </a:t>
            </a:r>
            <a:r>
              <a:rPr lang="en-US" sz="7200" spc="-5" dirty="0" smtClean="0">
                <a:cs typeface="Times New Roman"/>
              </a:rPr>
              <a:t>data.</a:t>
            </a:r>
            <a:endParaRPr lang="en-US" sz="7200" dirty="0" smtClean="0">
              <a:cs typeface="Times New Roman"/>
            </a:endParaRPr>
          </a:p>
          <a:p>
            <a:pPr>
              <a:lnSpc>
                <a:spcPct val="120000"/>
              </a:lnSpc>
              <a:spcBef>
                <a:spcPts val="45"/>
              </a:spcBef>
            </a:pPr>
            <a:endParaRPr lang="en-US" sz="72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399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FD76C46A-6217-27C1-A7D5-142205B456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2771200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6DF2A047-B1C2-32B2-79C2-0F040C1D4E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8145778"/>
              </p:ext>
            </p:extLst>
          </p:nvPr>
        </p:nvGraphicFramePr>
        <p:xfrm>
          <a:off x="621102" y="1414732"/>
          <a:ext cx="11102196" cy="4994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56232" y="2020824"/>
            <a:ext cx="624927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General Data Protection Regulation (GDPR) - EU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Sarbanes-Oxley (SOX ) – US regulation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Graham-Leach-Bliley act (GLBA) – US Regulation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Health Information Portability and Accountability Act ( HIPAA)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Payment Card Industry  Data  </a:t>
            </a:r>
            <a:r>
              <a:rPr lang="en-US" dirty="0" err="1" smtClean="0"/>
              <a:t>Secucrity</a:t>
            </a:r>
            <a:r>
              <a:rPr lang="en-US" dirty="0" smtClean="0"/>
              <a:t> Standard (PCI-DSS)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Securities Exchange Commission (SEC)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Protection Act ( DPA) – UK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National Institute of Standards &amp; Technology - NIST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Information Technology Act 2000 ( IT Act 2000) – India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Digitial</a:t>
            </a:r>
            <a:r>
              <a:rPr lang="en-US" dirty="0"/>
              <a:t> </a:t>
            </a:r>
            <a:r>
              <a:rPr lang="en-US" dirty="0" smtClean="0"/>
              <a:t>Personal Data Protection Act 2023 – India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National Cyber Security Policy (NCSP) 2013- India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Reserve Bank of India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Securities and Exchange Board ( SEBI ) of India</a:t>
            </a:r>
          </a:p>
          <a:p>
            <a:r>
              <a:rPr lang="en-US" dirty="0" smtClean="0"/>
              <a:t> 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970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963DF5AB-95B9-FBBA-C8FA-0A4E16DD13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1461799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1ED84C3E-B5F9-61F2-4F23-E7D26A2847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1476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835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="" xmlns:a16="http://schemas.microsoft.com/office/drawing/2014/main" id="{89FAEBA7-06E8-3E74-97CC-125FFA0412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1822569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B98DEF01-37D2-ABE5-4EC2-39001453E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3130453" y="1825625"/>
            <a:ext cx="59310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2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D47E8E-AE27-4C7E-DBFC-CD0B44E3A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Contd..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105FB0A5-6710-4684-87F0-5B4835365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9136" y="1825625"/>
            <a:ext cx="60337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2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0C6A00-7AD4-A693-A310-3D439ACF8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Contd..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1DC860B8-4617-65A2-E245-A32E7A475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7314" y="1825625"/>
            <a:ext cx="61373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4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BC7A00-F520-927F-3C79-B9BF8606B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Contd..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1A7A106E-DF89-CBE0-61F5-4255D4851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7247" y="1825625"/>
            <a:ext cx="6197506" cy="4351338"/>
          </a:xfrm>
        </p:spPr>
      </p:pic>
    </p:spTree>
    <p:extLst>
      <p:ext uri="{BB962C8B-B14F-4D97-AF65-F5344CB8AC3E}">
        <p14:creationId xmlns:p14="http://schemas.microsoft.com/office/powerpoint/2010/main" val="194310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847AE9-2E64-C9CA-078B-EE167D84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Contd..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D057F9E3-F1E2-CB54-49EC-FD2930ECD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659" y="1825625"/>
            <a:ext cx="7908682" cy="4351338"/>
          </a:xfrm>
        </p:spPr>
      </p:pic>
    </p:spTree>
    <p:extLst>
      <p:ext uri="{BB962C8B-B14F-4D97-AF65-F5344CB8AC3E}">
        <p14:creationId xmlns:p14="http://schemas.microsoft.com/office/powerpoint/2010/main" val="283533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1B9848-DCA5-F698-C8BA-58EDC0DE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Contd..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DAC6F83C-7F22-63E8-E9EA-9E3F25F5B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7790" y="1825625"/>
            <a:ext cx="6336419" cy="4351338"/>
          </a:xfrm>
        </p:spPr>
      </p:pic>
    </p:spTree>
    <p:extLst>
      <p:ext uri="{BB962C8B-B14F-4D97-AF65-F5344CB8AC3E}">
        <p14:creationId xmlns:p14="http://schemas.microsoft.com/office/powerpoint/2010/main" val="281841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="" xmlns:a16="http://schemas.microsoft.com/office/drawing/2014/main" id="{F2369F9D-1EBA-8F8F-1F1A-5B20402743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5719311"/>
              </p:ext>
            </p:extLst>
          </p:nvPr>
        </p:nvGraphicFramePr>
        <p:xfrm>
          <a:off x="838200" y="365125"/>
          <a:ext cx="10515600" cy="721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797973-1FB8-29DE-6CD6-7D1405060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8528"/>
            <a:ext cx="10515600" cy="4554346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1" dirty="0" smtClean="0">
                <a:solidFill>
                  <a:srgbClr val="374151"/>
                </a:solidFill>
                <a:latin typeface="Söhne"/>
              </a:rPr>
              <a:t>Introduction</a:t>
            </a:r>
            <a:endParaRPr lang="en-US" sz="1800" b="1" dirty="0" smtClean="0">
              <a:solidFill>
                <a:srgbClr val="374151"/>
              </a:solidFill>
              <a:latin typeface="Söhne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rgbClr val="374151"/>
                </a:solidFill>
                <a:latin typeface="Söhne"/>
              </a:rPr>
              <a:t>CIA </a:t>
            </a:r>
            <a:r>
              <a:rPr lang="en-US" sz="1800" b="1" dirty="0" smtClean="0">
                <a:solidFill>
                  <a:srgbClr val="374151"/>
                </a:solidFill>
                <a:latin typeface="Söhne"/>
              </a:rPr>
              <a:t>Triad</a:t>
            </a:r>
            <a:endParaRPr lang="en-US" sz="1800" b="1" i="0" dirty="0" smtClean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i="0" dirty="0" smtClean="0">
                <a:solidFill>
                  <a:srgbClr val="374151"/>
                </a:solidFill>
                <a:effectLst/>
                <a:latin typeface="Söhne"/>
              </a:rPr>
              <a:t>What </a:t>
            </a:r>
            <a:r>
              <a:rPr lang="en-US" sz="1800" b="1" i="0" dirty="0" smtClean="0">
                <a:solidFill>
                  <a:srgbClr val="374151"/>
                </a:solidFill>
                <a:effectLst/>
                <a:latin typeface="Söhne"/>
              </a:rPr>
              <a:t>is Cyber Security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i="0" dirty="0" smtClean="0">
                <a:solidFill>
                  <a:srgbClr val="374151"/>
                </a:solidFill>
                <a:effectLst/>
                <a:latin typeface="Söhne"/>
              </a:rPr>
              <a:t>Cyber </a:t>
            </a:r>
            <a:r>
              <a:rPr lang="en-US" sz="1800" b="1" i="0" dirty="0" smtClean="0">
                <a:solidFill>
                  <a:srgbClr val="374151"/>
                </a:solidFill>
                <a:effectLst/>
                <a:latin typeface="Söhne"/>
              </a:rPr>
              <a:t>Security Attacks</a:t>
            </a: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i="0" dirty="0" smtClean="0">
                <a:solidFill>
                  <a:srgbClr val="374151"/>
                </a:solidFill>
                <a:effectLst/>
                <a:latin typeface="Söhne"/>
              </a:rPr>
              <a:t>Security Best Practices</a:t>
            </a: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sz="1800" b="1" i="0" dirty="0" smtClean="0">
                <a:solidFill>
                  <a:srgbClr val="374151"/>
                </a:solidFill>
                <a:effectLst/>
                <a:latin typeface="Söhne"/>
              </a:rPr>
              <a:t>      Q&amp;A </a:t>
            </a:r>
            <a:r>
              <a:rPr lang="en-US" sz="1800" b="1" i="0" dirty="0">
                <a:solidFill>
                  <a:srgbClr val="374151"/>
                </a:solidFill>
                <a:effectLst/>
                <a:latin typeface="Söhne"/>
              </a:rPr>
              <a:t>Session</a:t>
            </a:r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en-US" sz="12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63706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522B48-44F8-B9B4-3C25-2FD03E6A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Contd..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89E0646C-C0E4-564B-F21F-C0C1F0D36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4205" y="1825625"/>
            <a:ext cx="7583589" cy="4351338"/>
          </a:xfrm>
        </p:spPr>
      </p:pic>
    </p:spTree>
    <p:extLst>
      <p:ext uri="{BB962C8B-B14F-4D97-AF65-F5344CB8AC3E}">
        <p14:creationId xmlns:p14="http://schemas.microsoft.com/office/powerpoint/2010/main" val="186066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BE9E31-FCBA-F30B-703A-711911AE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Contd..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5762B306-C693-A2D1-5BF0-23B2952D6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2445" y="1825625"/>
            <a:ext cx="58471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1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28DF54-E65D-FB3A-5C0C-0862FD45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Threat Intelligence and Cyber Defense Frameworks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/>
            </a:r>
            <a:br>
              <a:rPr lang="en-US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93446749-2283-E36C-E949-DDD9FEB1972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0474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B9BAFC-C8A1-2D4C-8701-21028DF7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1F1F1F"/>
                </a:solidFill>
                <a:latin typeface="Google Sans"/>
              </a:rPr>
              <a:t>Key Benefits</a:t>
            </a:r>
            <a:r>
              <a:rPr lang="en-US" sz="4000" dirty="0">
                <a:solidFill>
                  <a:srgbClr val="1F1F1F"/>
                </a:solidFill>
                <a:latin typeface="Google Sans"/>
              </a:rPr>
              <a:t/>
            </a:r>
            <a:br>
              <a:rPr lang="en-US" sz="4000" dirty="0">
                <a:solidFill>
                  <a:srgbClr val="1F1F1F"/>
                </a:solidFill>
                <a:latin typeface="Google Sans"/>
              </a:rPr>
            </a:b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9F34CE-FF88-8411-1592-6A46F67C7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 smtClean="0">
                <a:solidFill>
                  <a:srgbClr val="1F1F1F"/>
                </a:solidFill>
                <a:effectLst/>
                <a:latin typeface="Google Sans"/>
              </a:rPr>
              <a:t>Proactive </a:t>
            </a: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Defense: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Threat intelligence shifts your mindset from reactive to proactive: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Anticipate attacks: Know what methods are likely to be used against your organization.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Harden defenses: Prioritize patches and updates based on real-world threats, not just generic vulnerabilities.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Improve threat detection rules: Refine your security tools to detect known and developing attack patterns.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Faster Incident Response: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Detect attacks earlier in their lifecycle and take containment action.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Recognize IOCs: IOC feeds integrated with your security tools can aid in swift detection.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Understand attack context: Knowledge of an attacker group's methods helps piece together the attack faster.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Better Decision Making: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Justify security investments and make informed choices.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Resource Allocation: Allocate budget based on real risks, not just fear or hype.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Prioritize remediation: Focus on patching systems most likely to be targeted.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Mature Security Operations: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Elevate your security team's effectiveness.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Reduce alert fatigue: Focus on relevant alerts, not just any noisy detection.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Empower threat hunting: Armed with intelligence, analysts can proactively search for threats hidden in your network.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2531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06" y="696849"/>
            <a:ext cx="10688193" cy="600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4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3D2B34E-AB09-861B-3832-F501A51D7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19200" y="976312"/>
            <a:ext cx="9753600" cy="4905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7F8D4CA-AEB0-94FF-431C-E3194A633976}"/>
              </a:ext>
            </a:extLst>
          </p:cNvPr>
          <p:cNvSpPr txBox="1"/>
          <p:nvPr/>
        </p:nvSpPr>
        <p:spPr>
          <a:xfrm>
            <a:off x="1219200" y="5881687"/>
            <a:ext cx="9753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flickr.com/photos/182229932@N07/48170259677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/3.0/"/>
              </a:rPr>
              <a:t>CC BY</a:t>
            </a:r>
            <a:endParaRPr lang="en-IN" sz="90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A13FD4C4-DF36-B7C3-A888-DF0EE6C0C4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5595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2197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2BA20A-49CB-F1B2-1702-D1702709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600" b="1" dirty="0" smtClean="0"/>
              <a:t>Introduction</a:t>
            </a:r>
            <a:endParaRPr lang="en-IN" sz="2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CA293C9-F671-5DE3-998F-F61873F46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4984" y="1690688"/>
            <a:ext cx="5983224" cy="4351338"/>
          </a:xfrm>
        </p:spPr>
        <p:txBody>
          <a:bodyPr>
            <a:normAutofit/>
          </a:bodyPr>
          <a:lstStyle/>
          <a:p>
            <a:r>
              <a:rPr lang="en-US" sz="1200" b="1" dirty="0" smtClean="0"/>
              <a:t>Associate Vice President </a:t>
            </a:r>
            <a:r>
              <a:rPr lang="en-US" sz="1200" dirty="0" smtClean="0"/>
              <a:t>in ICS Risk &amp; Control Department in </a:t>
            </a:r>
            <a:r>
              <a:rPr lang="en-US" sz="1200" b="1" dirty="0" smtClean="0"/>
              <a:t>Standard Charted Bank</a:t>
            </a:r>
          </a:p>
          <a:p>
            <a:r>
              <a:rPr lang="en-US" sz="1200" b="1" dirty="0" smtClean="0"/>
              <a:t>19+ years of exp</a:t>
            </a:r>
            <a:r>
              <a:rPr lang="en-US" sz="1200" dirty="0" smtClean="0"/>
              <a:t>. In Information &amp; Cyber Security (ICS) domain</a:t>
            </a:r>
          </a:p>
          <a:p>
            <a:r>
              <a:rPr lang="en-US" sz="1200" b="1" dirty="0" smtClean="0"/>
              <a:t>B.Sc. </a:t>
            </a:r>
            <a:r>
              <a:rPr lang="en-US" sz="1200" dirty="0" smtClean="0"/>
              <a:t>– Physics ( batch 2</a:t>
            </a:r>
            <a:r>
              <a:rPr lang="en-US" sz="1200" baseline="30000" dirty="0" smtClean="0"/>
              <a:t>nd</a:t>
            </a:r>
            <a:r>
              <a:rPr lang="en-US" sz="1200" dirty="0" smtClean="0"/>
              <a:t> rank holder)</a:t>
            </a:r>
          </a:p>
          <a:p>
            <a:r>
              <a:rPr lang="en-US" sz="1200" b="1" dirty="0" smtClean="0"/>
              <a:t>M.S.W</a:t>
            </a:r>
            <a:r>
              <a:rPr lang="en-US" sz="1200" dirty="0" smtClean="0"/>
              <a:t> – Human Resource Management </a:t>
            </a:r>
          </a:p>
          <a:p>
            <a:r>
              <a:rPr lang="en-US" sz="1200" b="1" dirty="0" smtClean="0"/>
              <a:t>Certified Information Security Manager- </a:t>
            </a:r>
            <a:r>
              <a:rPr lang="en-US" sz="1200" dirty="0" smtClean="0"/>
              <a:t>ISACA  ( secured in top ten global percentile)</a:t>
            </a:r>
          </a:p>
          <a:p>
            <a:r>
              <a:rPr lang="en-US" sz="1200" b="1" dirty="0" smtClean="0"/>
              <a:t>Certified Information Security Auditor </a:t>
            </a:r>
            <a:r>
              <a:rPr lang="en-US" sz="1200" dirty="0" smtClean="0"/>
              <a:t>– ISACA</a:t>
            </a:r>
          </a:p>
          <a:p>
            <a:r>
              <a:rPr lang="en-US" sz="1200" b="1" dirty="0" smtClean="0"/>
              <a:t>ISO 27002-2023 Lead Auditor </a:t>
            </a:r>
            <a:r>
              <a:rPr lang="en-US" sz="1200" dirty="0" smtClean="0"/>
              <a:t>– ISO ( secured Gold Certificate)</a:t>
            </a:r>
          </a:p>
          <a:p>
            <a:r>
              <a:rPr lang="en-US" sz="1200" dirty="0" smtClean="0"/>
              <a:t>Certification in </a:t>
            </a:r>
            <a:r>
              <a:rPr lang="en-US" sz="1200" b="1" dirty="0" smtClean="0"/>
              <a:t>AWS Cloud </a:t>
            </a:r>
            <a:r>
              <a:rPr lang="en-US" sz="1200" dirty="0" smtClean="0"/>
              <a:t>Practitioner </a:t>
            </a:r>
          </a:p>
          <a:p>
            <a:r>
              <a:rPr lang="en-US" sz="1200" dirty="0" smtClean="0"/>
              <a:t>Certification in Cyber Security – </a:t>
            </a:r>
            <a:r>
              <a:rPr lang="en-US" sz="1200" b="1" dirty="0" smtClean="0"/>
              <a:t>CISCO Network </a:t>
            </a:r>
            <a:r>
              <a:rPr lang="en-US" sz="1200" dirty="0" smtClean="0"/>
              <a:t>Academy </a:t>
            </a:r>
          </a:p>
          <a:p>
            <a:r>
              <a:rPr lang="en-US" sz="1200" b="1" dirty="0" smtClean="0"/>
              <a:t>NASSCOM CyberSecurity Ambassador </a:t>
            </a:r>
            <a:r>
              <a:rPr lang="en-US" sz="1200" dirty="0" smtClean="0"/>
              <a:t>effective from 2022</a:t>
            </a:r>
          </a:p>
          <a:p>
            <a:r>
              <a:rPr lang="en-US" sz="1200" dirty="0" smtClean="0"/>
              <a:t>Certification in </a:t>
            </a:r>
            <a:r>
              <a:rPr lang="en-US" sz="1200" b="1" dirty="0" smtClean="0"/>
              <a:t>Toastmasters Speechcraft </a:t>
            </a:r>
            <a:r>
              <a:rPr lang="en-US" sz="1200" dirty="0" smtClean="0"/>
              <a:t>Program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6" y="1514729"/>
            <a:ext cx="3852100" cy="3457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5336" y="5074920"/>
            <a:ext cx="258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Georgia" panose="02040502050405020303" pitchFamily="18" charset="0"/>
              </a:rPr>
              <a:t>Deepthi Vuchuru</a:t>
            </a:r>
            <a:endParaRPr lang="en-IN" i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37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7C92CE5F-53AD-8755-A7C9-5F933FA9C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3579" y="1206934"/>
            <a:ext cx="6461184" cy="458617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5129C5-B0F9-0E45-09B9-3257B98C9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51" y="111063"/>
            <a:ext cx="10515600" cy="1325563"/>
          </a:xfrm>
        </p:spPr>
        <p:txBody>
          <a:bodyPr>
            <a:normAutofit/>
          </a:bodyPr>
          <a:lstStyle/>
          <a:p>
            <a:r>
              <a:rPr lang="en-IN" sz="4800" b="1" dirty="0"/>
              <a:t>CIA Triad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06F734DF-0CB5-16B0-D92B-39C193789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7" y="5001656"/>
            <a:ext cx="1773537" cy="149121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78B95CB-ACCD-161D-DCC4-BBAECFC289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0" y="1937782"/>
            <a:ext cx="2662889" cy="149121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952FD990-E0BE-C28F-C3F7-3FE11B1BF7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901" y="1027906"/>
            <a:ext cx="2619375" cy="17430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4D746646-7F30-FD72-7CF2-8E49427976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763" y="3996768"/>
            <a:ext cx="2276475" cy="20097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4929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xmlns="" id="{BCB77050-6634-1A2D-0A09-116B8845D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137" y="2786332"/>
            <a:ext cx="3563725" cy="252954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xmlns="" id="{615BDC36-CE1A-D3CA-6154-6EBB88C7CD8E}"/>
              </a:ext>
            </a:extLst>
          </p:cNvPr>
          <p:cNvGraphicFramePr/>
          <p:nvPr>
            <p:extLst/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A92E00A-7D27-38EE-9468-359C4ACDF2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519" y="4450681"/>
            <a:ext cx="1861244" cy="156496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8D27967C-AF0A-32AD-A063-0B2482EBA5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14" y="2129275"/>
            <a:ext cx="2898599" cy="162321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65CA55CB-3F41-2670-EFD2-5EBC009B20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878" y="1945481"/>
            <a:ext cx="2715452" cy="18070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35D14622-5538-CEF2-FADC-D03A91A5E45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297" y="4037162"/>
            <a:ext cx="2241031" cy="197848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xmlns="" id="{1480D47F-E6CF-8255-CA10-9D3304AB6E8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690688"/>
          <a:ext cx="10515600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9053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="" xmlns:a16="http://schemas.microsoft.com/office/drawing/2014/main" id="{ACE4B3A9-8482-EDE7-918C-170D478959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Cybersecurity</a:t>
            </a:r>
            <a:endParaRPr lang="en-US" altLang="en-US" b="1" dirty="0"/>
          </a:p>
        </p:txBody>
      </p:sp>
      <p:sp>
        <p:nvSpPr>
          <p:cNvPr id="182275" name="Rectangle 3">
            <a:extLst>
              <a:ext uri="{FF2B5EF4-FFF2-40B4-BE49-F238E27FC236}">
                <a16:creationId xmlns="" xmlns:a16="http://schemas.microsoft.com/office/drawing/2014/main" id="{C575F00A-FDEC-AB4F-76DA-4EB25AB990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 dirty="0">
                <a:sym typeface="Wingdings" panose="05000000000000000000" pitchFamily="2" charset="2"/>
              </a:rPr>
              <a:t>cybersecurity </a:t>
            </a:r>
            <a:r>
              <a:rPr lang="en-US" altLang="en-US" dirty="0">
                <a:sym typeface="Wingdings" panose="05000000000000000000" pitchFamily="2" charset="2"/>
              </a:rPr>
              <a:t>= </a:t>
            </a:r>
            <a:r>
              <a:rPr lang="en-US" altLang="en-US" dirty="0">
                <a:solidFill>
                  <a:srgbClr val="CC0000"/>
                </a:solidFill>
                <a:sym typeface="Wingdings" panose="05000000000000000000" pitchFamily="2" charset="2"/>
              </a:rPr>
              <a:t>security</a:t>
            </a:r>
            <a:r>
              <a:rPr lang="en-US" altLang="en-US" dirty="0">
                <a:sym typeface="Wingdings" panose="05000000000000000000" pitchFamily="2" charset="2"/>
              </a:rPr>
              <a:t> of </a:t>
            </a:r>
            <a:r>
              <a:rPr lang="en-US" altLang="en-US" dirty="0"/>
              <a:t>information systems and </a:t>
            </a:r>
            <a:r>
              <a:rPr lang="en-US" altLang="en-US" i="1" dirty="0"/>
              <a:t>networks</a:t>
            </a:r>
            <a:r>
              <a:rPr lang="en-US" altLang="en-US" b="1" dirty="0">
                <a:sym typeface="Wingdings" panose="05000000000000000000" pitchFamily="2" charset="2"/>
              </a:rPr>
              <a:t> </a:t>
            </a:r>
            <a:r>
              <a:rPr lang="en-US" altLang="en-US" dirty="0" smtClean="0"/>
              <a:t>with an aim </a:t>
            </a:r>
            <a:r>
              <a:rPr lang="en-US" altLang="en-US" dirty="0"/>
              <a:t>of </a:t>
            </a:r>
            <a:r>
              <a:rPr lang="en-US" altLang="en-US" i="1" dirty="0"/>
              <a:t>protecting </a:t>
            </a:r>
            <a:r>
              <a:rPr lang="en-US" altLang="en-US" i="1" dirty="0" smtClean="0"/>
              <a:t>information, operations </a:t>
            </a:r>
            <a:r>
              <a:rPr lang="en-US" altLang="en-US" i="1" dirty="0"/>
              <a:t>and assets </a:t>
            </a:r>
            <a:r>
              <a:rPr lang="en-US" altLang="en-US" dirty="0" smtClean="0"/>
              <a:t>from</a:t>
            </a:r>
            <a:r>
              <a:rPr lang="en-US" altLang="en-US" dirty="0" smtClean="0">
                <a:sym typeface="Wingdings" panose="05000000000000000000" pitchFamily="2" charset="2"/>
              </a:rPr>
              <a:t> various internal and external threats,</a:t>
            </a:r>
            <a:r>
              <a:rPr lang="en-US" altLang="en-US" dirty="0" smtClean="0"/>
              <a:t> attacks, accidents, failures and errors etc.</a:t>
            </a:r>
            <a:endParaRPr lang="en-US" altLang="en-US" dirty="0"/>
          </a:p>
          <a:p>
            <a:pPr>
              <a:buFontTx/>
              <a:buNone/>
            </a:pPr>
            <a:endParaRPr lang="en-US" altLang="en-US" b="1" dirty="0">
              <a:sym typeface="Wingdings" panose="05000000000000000000" pitchFamily="2" charset="2"/>
            </a:endParaRPr>
          </a:p>
          <a:p>
            <a:pPr>
              <a:buFontTx/>
              <a:buNone/>
            </a:pPr>
            <a:endParaRPr lang="en-US" altLang="en-US" dirty="0">
              <a:sym typeface="Wingdings" panose="05000000000000000000" pitchFamily="2" charset="2"/>
            </a:endParaRPr>
          </a:p>
        </p:txBody>
      </p:sp>
      <p:sp>
        <p:nvSpPr>
          <p:cNvPr id="182276" name="AutoShape 4">
            <a:extLst>
              <a:ext uri="{FF2B5EF4-FFF2-40B4-BE49-F238E27FC236}">
                <a16:creationId xmlns="" xmlns:a16="http://schemas.microsoft.com/office/drawing/2014/main" id="{5B353135-3588-58B2-0557-3ADD8143ED7D}"/>
              </a:ext>
            </a:extLst>
          </p:cNvPr>
          <p:cNvSpPr>
            <a:spLocks/>
          </p:cNvSpPr>
          <p:nvPr/>
        </p:nvSpPr>
        <p:spPr bwMode="auto">
          <a:xfrm rot="16200000">
            <a:off x="5330952" y="1693863"/>
            <a:ext cx="304800" cy="3962400"/>
          </a:xfrm>
          <a:prstGeom prst="rightBrace">
            <a:avLst>
              <a:gd name="adj1" fmla="val 108333"/>
              <a:gd name="adj2" fmla="val 50000"/>
            </a:avLst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82277" name="Text Box 5">
            <a:extLst>
              <a:ext uri="{FF2B5EF4-FFF2-40B4-BE49-F238E27FC236}">
                <a16:creationId xmlns="" xmlns:a16="http://schemas.microsoft.com/office/drawing/2014/main" id="{C7520556-7AEF-B626-1C06-A12729BEE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962400"/>
            <a:ext cx="4114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>
                <a:solidFill>
                  <a:srgbClr val="CC0000"/>
                </a:solidFill>
              </a:rPr>
              <a:t>availability, integrity and 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23438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C0736A-ACB1-C387-5883-0BE62A43A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Cybersecurity Vs Information </a:t>
            </a:r>
            <a:r>
              <a:rPr lang="en-IN" sz="4000" b="1" dirty="0" smtClean="0"/>
              <a:t>Security</a:t>
            </a:r>
            <a:endParaRPr lang="en-IN" sz="4000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848F4650-0ADC-5959-250D-1293CE39F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1494" y="1975360"/>
            <a:ext cx="6348981" cy="32833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8794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xmlns="" id="{C5B6A19E-FA3B-9F4D-962E-44E35849AF75}"/>
              </a:ext>
            </a:extLst>
          </p:cNvPr>
          <p:cNvGraphicFramePr/>
          <p:nvPr>
            <p:extLst/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5CC21AAB-99AA-3816-965F-383475325E74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70814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E02C595E-CFB9-D33A-46C5-433FA869CC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3656582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F2EE2526-E473-D8B1-DDCE-2062F8CAF8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25668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6848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815</Words>
  <Application>Microsoft Office PowerPoint</Application>
  <PresentationFormat>Widescreen</PresentationFormat>
  <Paragraphs>133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Bookman Old Style</vt:lpstr>
      <vt:lpstr>Calibri</vt:lpstr>
      <vt:lpstr>Calibri Light</vt:lpstr>
      <vt:lpstr>Georgia</vt:lpstr>
      <vt:lpstr>Google Sans</vt:lpstr>
      <vt:lpstr>Söhne</vt:lpstr>
      <vt:lpstr>Times New Roman</vt:lpstr>
      <vt:lpstr>Wingdings</vt:lpstr>
      <vt:lpstr>Office Theme</vt:lpstr>
      <vt:lpstr>Session on CyberSecurity</vt:lpstr>
      <vt:lpstr>PowerPoint Presentation</vt:lpstr>
      <vt:lpstr>Introduction</vt:lpstr>
      <vt:lpstr>CIA Triad</vt:lpstr>
      <vt:lpstr>PowerPoint Presentation</vt:lpstr>
      <vt:lpstr>What is Cybersecurity</vt:lpstr>
      <vt:lpstr>Cybersecurity Vs Information Security</vt:lpstr>
      <vt:lpstr>PowerPoint Presentation</vt:lpstr>
      <vt:lpstr>PowerPoint Presentation</vt:lpstr>
      <vt:lpstr>Cybersecurity Attacks</vt:lpstr>
      <vt:lpstr>Cybersecurity Attacks</vt:lpstr>
      <vt:lpstr>PowerPoint Presentation</vt:lpstr>
      <vt:lpstr>PowerPoint Presentation</vt:lpstr>
      <vt:lpstr>PowerPoint Presentation</vt:lpstr>
      <vt:lpstr>Contd..</vt:lpstr>
      <vt:lpstr>Contd..</vt:lpstr>
      <vt:lpstr>Contd..</vt:lpstr>
      <vt:lpstr>Contd..</vt:lpstr>
      <vt:lpstr>Contd..</vt:lpstr>
      <vt:lpstr>Contd..</vt:lpstr>
      <vt:lpstr>Contd..</vt:lpstr>
      <vt:lpstr>Threat Intelligence and Cyber Defense Frameworks </vt:lpstr>
      <vt:lpstr>Key Benefits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Uvaraj S</dc:creator>
  <cp:lastModifiedBy>admin</cp:lastModifiedBy>
  <cp:revision>28</cp:revision>
  <dcterms:created xsi:type="dcterms:W3CDTF">2023-07-21T16:41:33Z</dcterms:created>
  <dcterms:modified xsi:type="dcterms:W3CDTF">2024-03-10T15:59:47Z</dcterms:modified>
</cp:coreProperties>
</file>