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4e0f6aff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4e0f6aff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4e0f6aff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4e0f6aff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4e0f6aff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4e0f6aff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4e0f6aff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4e0f6aff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4e0f6aff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4e0f6aff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bf5355d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bf5355d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Memory Forensics 101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33">
              <a:latin typeface="Calibri"/>
              <a:ea typeface="Calibri"/>
              <a:cs typeface="Calibri"/>
              <a:sym typeface="Calibri"/>
            </a:endParaRPr>
          </a:p>
          <a:p>
            <a:pPr indent="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50">
                <a:latin typeface="Calibri"/>
                <a:ea typeface="Calibri"/>
                <a:cs typeface="Calibri"/>
                <a:sym typeface="Calibri"/>
              </a:rPr>
              <a:t>-An Incident Responders Tale</a:t>
            </a:r>
            <a:endParaRPr b="0" sz="27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217250" y="3915425"/>
            <a:ext cx="72852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33">
                <a:latin typeface="Calibri"/>
                <a:ea typeface="Calibri"/>
                <a:cs typeface="Calibri"/>
                <a:sym typeface="Calibri"/>
              </a:rPr>
              <a:t>Event Name: </a:t>
            </a:r>
            <a:r>
              <a:rPr lang="en" sz="2333">
                <a:latin typeface="Calibri"/>
                <a:ea typeface="Calibri"/>
                <a:cs typeface="Calibri"/>
                <a:sym typeface="Calibri"/>
              </a:rPr>
              <a:t>ROOT LINK - 2024</a:t>
            </a:r>
            <a:endParaRPr sz="2333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33">
                <a:latin typeface="Calibri"/>
                <a:ea typeface="Calibri"/>
                <a:cs typeface="Calibri"/>
                <a:sym typeface="Calibri"/>
              </a:rPr>
              <a:t>Date:</a:t>
            </a:r>
            <a:r>
              <a:rPr lang="en" sz="2333">
                <a:latin typeface="Calibri"/>
                <a:ea typeface="Calibri"/>
                <a:cs typeface="Calibri"/>
                <a:sym typeface="Calibri"/>
              </a:rPr>
              <a:t> 06-Jan-2024</a:t>
            </a:r>
            <a:endParaRPr sz="2333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40">
                <a:latin typeface="Calibri"/>
                <a:ea typeface="Calibri"/>
                <a:cs typeface="Calibri"/>
                <a:sym typeface="Calibri"/>
              </a:rPr>
              <a:t>$ whoami</a:t>
            </a:r>
            <a:endParaRPr sz="354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367650"/>
            <a:ext cx="7688700" cy="24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Aravindhan R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M.Sc Cyber Forensics and Information Security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Security Engineer - SecOps, Freshworks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alibri"/>
                <a:ea typeface="Calibri"/>
                <a:cs typeface="Calibri"/>
                <a:sym typeface="Calibri"/>
              </a:rPr>
              <a:t>Basic about Memory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373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Types of Memory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87350" lvl="3" marL="18288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Primary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3" marL="18288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Order of 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Volatility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279" y="1762575"/>
            <a:ext cx="3385800" cy="264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alibri"/>
                <a:ea typeface="Calibri"/>
                <a:cs typeface="Calibri"/>
                <a:sym typeface="Calibri"/>
              </a:rPr>
              <a:t>Why Memory Forensics Required	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795125" y="2383675"/>
            <a:ext cx="362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Commands Executed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Network Connections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Processes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Fileless Malwares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00" y="2383675"/>
            <a:ext cx="3181499" cy="23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alibri"/>
                <a:ea typeface="Calibri"/>
                <a:cs typeface="Calibri"/>
                <a:sym typeface="Calibri"/>
              </a:rPr>
              <a:t>Memory Capturers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WinPmem (Windows)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FTK Imager (Windows/Linux)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Magnet RAM Capture (Windows)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AVML - Acquire Volatile Memory for Linux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dd (Linux/Unix)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alibri"/>
                <a:ea typeface="Calibri"/>
                <a:cs typeface="Calibri"/>
                <a:sym typeface="Calibri"/>
              </a:rPr>
              <a:t>Tools used for memory analysis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Autopsy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Mandiant Redline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GRR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Volatility 3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Calibri"/>
                <a:ea typeface="Calibri"/>
                <a:cs typeface="Calibri"/>
                <a:sym typeface="Calibri"/>
              </a:rPr>
              <a:t>Investigation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Lets Investigate a memory file…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