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CB3CE-C59E-479F-A2F3-3C595AD284D4}" v="14" dt="2022-10-19T18:57:56.383"/>
    <p1510:client id="{48A34A23-B197-4ED1-88F2-7565C449B6AB}" v="275" dt="2022-10-19T18:53:48.580"/>
    <p1510:client id="{65A46898-1806-462E-8749-ED08F083DBC0}" v="126" dt="2022-10-20T18:06:27.606"/>
    <p1510:client id="{D1AE669B-EEF3-476F-9222-9F5BEBA2BC4D}" v="1005" dt="2022-10-19T18:29:5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FCB0EE7-22DB-4C42-8B3D-115B66978A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BE2665-D941-4C30-9C9D-855EDE94C3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B0FF5-C317-4BAB-8ED6-36645373655A}" type="datetime1">
              <a:rPr lang="ru-RU" smtClean="0"/>
              <a:t>20.10.2022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F3ED34-5031-4508-A6B0-26F01ED9CE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E0CEB-2AAA-4E33-B9B3-B1523B5293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B47B9-ACE3-4949-806F-80052004B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57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AC1DA-3729-4B08-A02F-5F27ECBAAD18}" type="datetime1">
              <a:rPr lang="ru-RU" smtClean="0"/>
              <a:pPr/>
              <a:t>20.10.2022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07A95-70F2-4243-B0F6-AC1E400E9AA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7623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07A95-70F2-4243-B0F6-AC1E400E9A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Полилиния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Полилиния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Полилиния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Полилиния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rtlCol="0" anchor="b">
            <a:normAutofit/>
          </a:bodyPr>
          <a:lstStyle>
            <a:lvl1pPr algn="r">
              <a:defRPr sz="8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 rtlCol="0"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B2A0147-FD3F-49B3-8369-FA338714E910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Пятиконечная звезда 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rtlCol="0"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F85F93-C1DD-4910-ABA0-A1FC3C9A5AA1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AC745-1D47-4184-B922-EF6244145738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56EE4-C6E1-489F-AB05-C848132AAB45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Надпись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AB2F3-3EA4-4A19-B3AC-01936639A0D5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D51CFC-8E68-4AD8-8F0B-8CC62B14CEFB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2A8ADD-2FEF-4E4E-A180-753DBF30A6A8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Вертикальный текст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8CFF95-976F-47DD-8CBC-1325A5616186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Вертикальный текст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1DE0E-9274-47DE-A9CA-5C538479D834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D8D9F-FB90-41DB-8662-16297ECFE0AA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B9E71-B58C-408C-8BBB-971EE793E5EC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B0E3FC-16A9-4566-9A9E-0FDD508580E8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3" name="Объект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E709DB-C855-4234-9914-9561AC1AC56F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D76D6F-CF2E-4FFA-99A4-68A893B8A945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5680A-E612-4D04-A30C-E0AE40DB0DA5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Объект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84FD34-8641-4E40-A7EC-EC3FF39DCE45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5C90D8-AD84-40B1-9B4B-C2688C088D7D}" type="datetime1">
              <a:rPr lang="ru-RU" noProof="0" smtClean="0"/>
              <a:t>20.10.2022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Прямоугольник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noProof="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Прямоугольник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  <a:defRPr/>
            </a:pPr>
            <a:r>
              <a:rPr lang="ru-RU" noProof="0" dirty="0"/>
              <a:t>Образец текста</a:t>
            </a:r>
            <a:endParaRPr lang="ru" dirty="0"/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C295107F-216B-4667-94D1-F3D6A12D7FA9}" type="datetime1">
              <a:rPr lang="ru-RU" smtClean="0"/>
              <a:t>20.10.2022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None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866860" y="399912"/>
            <a:ext cx="10157753" cy="3499773"/>
          </a:xfrm>
        </p:spPr>
        <p:txBody>
          <a:bodyPr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3200" dirty="0" err="1"/>
              <a:t>Educational</a:t>
            </a:r>
            <a:r>
              <a:rPr lang="ru-RU" sz="3200" dirty="0"/>
              <a:t> </a:t>
            </a:r>
            <a:r>
              <a:rPr lang="ru-RU" sz="3200" dirty="0" err="1"/>
              <a:t>system</a:t>
            </a:r>
            <a:r>
              <a:rPr lang="ru-RU" sz="3200" dirty="0"/>
              <a:t> </a:t>
            </a:r>
            <a:r>
              <a:rPr lang="ru-RU" sz="3200" dirty="0" err="1"/>
              <a:t>in</a:t>
            </a:r>
            <a:r>
              <a:rPr lang="ru-RU" sz="3200" dirty="0"/>
              <a:t> </a:t>
            </a:r>
            <a:r>
              <a:rPr lang="ru-RU" sz="3200" dirty="0" err="1"/>
              <a:t>Brasil</a:t>
            </a:r>
            <a:br>
              <a:rPr lang="ru-RU" sz="3200" dirty="0"/>
            </a:br>
            <a:br>
              <a:rPr lang="ru-RU" sz="1800" dirty="0"/>
            </a:br>
            <a:r>
              <a:rPr lang="ru-RU" sz="1800" dirty="0"/>
              <a:t>-First:  </a:t>
            </a:r>
            <a:r>
              <a:rPr lang="ru-RU" sz="1800" dirty="0" err="1"/>
              <a:t>age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students</a:t>
            </a:r>
            <a:r>
              <a:rPr lang="ru-RU" sz="1800" dirty="0"/>
              <a:t>                      </a:t>
            </a:r>
            <a:br>
              <a:rPr lang="ru-RU" sz="1800" dirty="0"/>
            </a:br>
            <a:r>
              <a:rPr lang="ru-RU" sz="1800" dirty="0"/>
              <a:t> -</a:t>
            </a:r>
            <a:r>
              <a:rPr lang="ru-RU" sz="1800" dirty="0" err="1"/>
              <a:t>Then</a:t>
            </a:r>
            <a:r>
              <a:rPr lang="ru-RU" sz="1800" dirty="0"/>
              <a:t>: </a:t>
            </a:r>
            <a:r>
              <a:rPr lang="ru-RU" sz="1800" dirty="0" err="1"/>
              <a:t>study</a:t>
            </a:r>
            <a:r>
              <a:rPr lang="ru-RU" sz="1800" dirty="0"/>
              <a:t> </a:t>
            </a:r>
            <a:r>
              <a:rPr lang="ru-RU" sz="1800" dirty="0" err="1"/>
              <a:t>years</a:t>
            </a:r>
            <a:r>
              <a:rPr lang="ru-RU" sz="1800" dirty="0"/>
              <a:t>                                   </a:t>
            </a:r>
            <a:br>
              <a:rPr lang="ru-RU" sz="1800" dirty="0"/>
            </a:br>
            <a:r>
              <a:rPr lang="ru-RU" sz="1800" dirty="0"/>
              <a:t>-</a:t>
            </a:r>
            <a:r>
              <a:rPr lang="ru-RU" sz="1800" dirty="0" err="1"/>
              <a:t>After</a:t>
            </a:r>
            <a:r>
              <a:rPr lang="ru-RU" sz="1800" dirty="0"/>
              <a:t> </a:t>
            </a:r>
            <a:r>
              <a:rPr lang="ru-RU" sz="1800" dirty="0" err="1"/>
              <a:t>that</a:t>
            </a:r>
            <a:r>
              <a:rPr lang="ru-RU" sz="1800" dirty="0"/>
              <a:t>: </a:t>
            </a:r>
            <a:r>
              <a:rPr lang="ru-RU" sz="1800" dirty="0" err="1"/>
              <a:t>stages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education</a:t>
            </a:r>
            <a:br>
              <a:rPr lang="ru-RU" sz="1800" dirty="0"/>
            </a:br>
            <a:r>
              <a:rPr lang="ru-RU" sz="1800" dirty="0"/>
              <a:t>-</a:t>
            </a:r>
            <a:r>
              <a:rPr lang="ru-RU" sz="1800" dirty="0" err="1"/>
              <a:t>Finally</a:t>
            </a:r>
            <a:r>
              <a:rPr lang="ru-RU" sz="1800" dirty="0"/>
              <a:t>: </a:t>
            </a:r>
            <a:r>
              <a:rPr lang="ru-RU" sz="1800" dirty="0" err="1"/>
              <a:t>mark</a:t>
            </a:r>
            <a:r>
              <a:rPr lang="ru-RU" sz="1800" dirty="0"/>
              <a:t> </a:t>
            </a:r>
            <a:r>
              <a:rPr lang="ru-RU" sz="1800" dirty="0" err="1"/>
              <a:t>system</a:t>
            </a:r>
            <a:r>
              <a:rPr lang="ru-RU" sz="1800" dirty="0"/>
              <a:t> </a:t>
            </a:r>
            <a:r>
              <a:rPr lang="ru-RU" sz="1800" dirty="0" err="1"/>
              <a:t>and</a:t>
            </a:r>
            <a:r>
              <a:rPr lang="ru-RU" sz="1800" dirty="0"/>
              <a:t> </a:t>
            </a:r>
            <a:r>
              <a:rPr lang="ru-RU" sz="1800" dirty="0" err="1"/>
              <a:t>exams</a:t>
            </a:r>
            <a:br>
              <a:rPr lang="ru-RU" sz="1800" dirty="0"/>
            </a:br>
            <a:r>
              <a:rPr lang="ru-RU" sz="1800" dirty="0"/>
              <a:t>                                    </a:t>
            </a:r>
            <a:br>
              <a:rPr lang="ru-RU" sz="1800" dirty="0"/>
            </a:br>
            <a:r>
              <a:rPr lang="ru-RU" sz="1800" dirty="0"/>
              <a:t>                </a:t>
            </a:r>
            <a:br>
              <a:rPr lang="ru-RU" sz="1800" dirty="0"/>
            </a:br>
            <a:r>
              <a:rPr lang="ru-RU" sz="1800" dirty="0"/>
              <a:t> 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1512260" y="4569582"/>
            <a:ext cx="9712055" cy="1456106"/>
          </a:xfrm>
        </p:spPr>
        <p:txBody>
          <a:bodyPr rtlCol="0"/>
          <a:lstStyle/>
          <a:p>
            <a:r>
              <a:rPr lang="ru-RU" sz="1200" dirty="0" err="1"/>
              <a:t>Student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thr</a:t>
            </a:r>
            <a:r>
              <a:rPr lang="ru-RU" sz="1200" dirty="0"/>
              <a:t> 15th </a:t>
            </a:r>
            <a:r>
              <a:rPr lang="ru-RU" sz="1200" dirty="0" err="1"/>
              <a:t>group</a:t>
            </a:r>
            <a:endParaRPr lang="ru-RU" sz="1200" dirty="0"/>
          </a:p>
          <a:p>
            <a:r>
              <a:rPr lang="ru-RU" sz="1200" err="1"/>
              <a:t>Mcs</a:t>
            </a:r>
            <a:r>
              <a:rPr lang="ru-RU" sz="1200" dirty="0"/>
              <a:t>, </a:t>
            </a:r>
            <a:r>
              <a:rPr lang="ru-RU" sz="1200" err="1"/>
              <a:t>fcs</a:t>
            </a:r>
            <a:r>
              <a:rPr lang="ru-RU" sz="1200" dirty="0"/>
              <a:t>,</a:t>
            </a:r>
          </a:p>
          <a:p>
            <a:r>
              <a:rPr lang="ru-RU" sz="1200" dirty="0"/>
              <a:t>The </a:t>
            </a:r>
            <a:r>
              <a:rPr lang="ru-RU" sz="1200" err="1"/>
              <a:t>voronezh</a:t>
            </a:r>
            <a:r>
              <a:rPr lang="ru-RU" sz="1200" dirty="0"/>
              <a:t> </a:t>
            </a:r>
            <a:r>
              <a:rPr lang="ru-RU" sz="1200" err="1"/>
              <a:t>state</a:t>
            </a:r>
            <a:r>
              <a:rPr lang="ru-RU" sz="1200" dirty="0"/>
              <a:t> </a:t>
            </a:r>
            <a:r>
              <a:rPr lang="ru-RU" sz="1200" err="1"/>
              <a:t>university</a:t>
            </a:r>
            <a:endParaRPr lang="ru-RU" sz="1200"/>
          </a:p>
          <a:p>
            <a:r>
              <a:rPr lang="ru-RU" sz="1200" dirty="0"/>
              <a:t> </a:t>
            </a:r>
            <a:r>
              <a:rPr lang="ru-RU" sz="1200" dirty="0" err="1"/>
              <a:t>Velikodnyij</a:t>
            </a:r>
            <a:r>
              <a:rPr lang="ru-RU" sz="1200" dirty="0"/>
              <a:t> </a:t>
            </a:r>
            <a:r>
              <a:rPr lang="ru-RU" sz="1200" dirty="0" err="1"/>
              <a:t>vladimir</a:t>
            </a:r>
            <a:endParaRPr lang="ru-RU" sz="1200" dirty="0"/>
          </a:p>
          <a:p>
            <a:r>
              <a:rPr lang="ru-RU" sz="1200" dirty="0">
                <a:ea typeface="+mn-lt"/>
                <a:cs typeface="+mn-lt"/>
              </a:rPr>
              <a:t>+7 –903-864-96-63(</a:t>
            </a:r>
            <a:r>
              <a:rPr lang="ru-RU" sz="1200" dirty="0" err="1">
                <a:ea typeface="+mn-lt"/>
                <a:cs typeface="+mn-lt"/>
              </a:rPr>
              <a:t>sber,tinkoff,gazprombank,sbp,qiwi</a:t>
            </a:r>
            <a:r>
              <a:rPr lang="ru-RU" sz="1200" dirty="0">
                <a:ea typeface="+mn-lt"/>
                <a:cs typeface="+mn-lt"/>
              </a:rPr>
              <a:t>) </a:t>
            </a:r>
            <a:r>
              <a:rPr lang="ru-RU" sz="1200" dirty="0" err="1">
                <a:ea typeface="+mn-lt"/>
                <a:cs typeface="+mn-lt"/>
              </a:rPr>
              <a:t>for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donation</a:t>
            </a:r>
            <a:r>
              <a:rPr lang="ru-RU" sz="1200" dirty="0">
                <a:ea typeface="+mn-lt"/>
                <a:cs typeface="+mn-lt"/>
              </a:rPr>
              <a:t> </a:t>
            </a:r>
            <a:r>
              <a:rPr lang="ru-RU" sz="1200" dirty="0" err="1">
                <a:ea typeface="+mn-lt"/>
                <a:cs typeface="+mn-lt"/>
              </a:rPr>
              <a:t>sto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poor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student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414134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68F76-ED27-CD68-2126-05D20CE2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                                      </a:t>
            </a:r>
            <a:r>
              <a:rPr lang="ru-RU" sz="3200" dirty="0"/>
              <a:t> </a:t>
            </a:r>
            <a:r>
              <a:rPr lang="ru-RU" sz="3200" u="sng" dirty="0" err="1"/>
              <a:t>Age</a:t>
            </a:r>
            <a:endParaRPr lang="ru-RU" sz="3200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E29F7-4753-8BD1-9629-0AB24739B7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1800" dirty="0" err="1"/>
              <a:t>Students</a:t>
            </a:r>
            <a:r>
              <a:rPr lang="ru-RU" sz="1800" dirty="0"/>
              <a:t> </a:t>
            </a:r>
            <a:r>
              <a:rPr lang="ru-RU" sz="1800" dirty="0" err="1"/>
              <a:t>age</a:t>
            </a:r>
            <a:r>
              <a:rPr lang="ru-RU" sz="1800" dirty="0"/>
              <a:t>: </a:t>
            </a:r>
            <a:r>
              <a:rPr lang="ru-RU" sz="1800" dirty="0" err="1"/>
              <a:t>from</a:t>
            </a:r>
            <a:r>
              <a:rPr lang="ru-RU" sz="1800" dirty="0"/>
              <a:t> 6 </a:t>
            </a:r>
            <a:r>
              <a:rPr lang="ru-RU" sz="1800" dirty="0" err="1"/>
              <a:t>to</a:t>
            </a:r>
            <a:r>
              <a:rPr lang="ru-RU" sz="1800" dirty="0"/>
              <a:t> 16</a:t>
            </a:r>
            <a:endParaRPr lang="ru-RU" dirty="0"/>
          </a:p>
          <a:p>
            <a:r>
              <a:rPr lang="ru-RU" sz="1800" dirty="0"/>
              <a:t>(8 </a:t>
            </a:r>
            <a:r>
              <a:rPr lang="ru-RU" sz="1800" dirty="0" err="1"/>
              <a:t>forms</a:t>
            </a:r>
            <a:r>
              <a:rPr lang="ru-RU" sz="1800" dirty="0"/>
              <a:t> 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compulsory</a:t>
            </a:r>
            <a:r>
              <a:rPr lang="ru-RU" sz="1800" dirty="0"/>
              <a:t>)</a:t>
            </a:r>
            <a:endParaRPr lang="ru-RU"/>
          </a:p>
        </p:txBody>
      </p:sp>
      <p:pic>
        <p:nvPicPr>
          <p:cNvPr id="4" name="Рисунок 4" descr="Изображение выглядит как текст, обеденный стол&#10;&#10;Автоматически созданное описание">
            <a:extLst>
              <a:ext uri="{FF2B5EF4-FFF2-40B4-BE49-F238E27FC236}">
                <a16:creationId xmlns:a16="http://schemas.microsoft.com/office/drawing/2014/main" id="{6EEF7E6A-C323-9FC2-7BA8-8DFAB70A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09" y="2298901"/>
            <a:ext cx="4022783" cy="22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0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95B3C-D8DE-C653-3A53-6D25A718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1" cy="1786812"/>
          </a:xfrm>
        </p:spPr>
        <p:txBody>
          <a:bodyPr anchor="t">
            <a:normAutofit/>
          </a:bodyPr>
          <a:lstStyle/>
          <a:p>
            <a:pPr algn="r"/>
            <a:r>
              <a:rPr lang="ru-RU" sz="3200" dirty="0"/>
              <a:t>Study </a:t>
            </a:r>
            <a:r>
              <a:rPr lang="ru-RU" sz="3200" dirty="0" err="1"/>
              <a:t>year</a:t>
            </a:r>
            <a:r>
              <a:rPr lang="ru-RU" sz="3200" dirty="0"/>
              <a:t>     </a:t>
            </a:r>
            <a:r>
              <a:rPr lang="ru-RU" dirty="0"/>
              <a:t>                              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1ACB4-4D36-B1BB-DBA5-C9F231894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668554"/>
            <a:ext cx="10396880" cy="3237723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Study 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year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from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february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december</a:t>
            </a:r>
            <a:endParaRPr lang="ru-RU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Study week:6 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days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3 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shifts</a:t>
            </a:r>
          </a:p>
          <a:p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91FE24-2FD0-A2D9-93DD-968B4777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243" y="1838864"/>
            <a:ext cx="4364606" cy="31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человек, в позе, внешний, группа&#10;&#10;Автоматически созданное описание">
            <a:extLst>
              <a:ext uri="{FF2B5EF4-FFF2-40B4-BE49-F238E27FC236}">
                <a16:creationId xmlns:a16="http://schemas.microsoft.com/office/drawing/2014/main" id="{1374D079-1C82-0C95-01DD-DD816CCA53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93" r="21809"/>
          <a:stretch/>
        </p:blipFill>
        <p:spPr>
          <a:xfrm>
            <a:off x="7506792" y="1370158"/>
            <a:ext cx="3392323" cy="3890585"/>
          </a:xfrm>
          <a:prstGeom prst="rect">
            <a:avLst/>
          </a:prstGeom>
          <a:ln>
            <a:noFill/>
          </a:ln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476F9-6DD6-890D-C800-0C77797A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>
            <a:norm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 </a:t>
            </a:r>
            <a:r>
              <a:rPr lang="ru-RU" sz="3800" dirty="0" err="1">
                <a:solidFill>
                  <a:schemeClr val="bg1"/>
                </a:solidFill>
              </a:rPr>
              <a:t>Stages</a:t>
            </a:r>
            <a:r>
              <a:rPr lang="ru-RU" sz="3800" dirty="0">
                <a:solidFill>
                  <a:schemeClr val="bg1"/>
                </a:solidFill>
              </a:rPr>
              <a:t> </a:t>
            </a:r>
            <a:r>
              <a:rPr lang="ru-RU" sz="3800" dirty="0" err="1">
                <a:solidFill>
                  <a:schemeClr val="bg1"/>
                </a:solidFill>
              </a:rPr>
              <a:t>of</a:t>
            </a:r>
            <a:r>
              <a:rPr lang="ru-RU" sz="3800" dirty="0">
                <a:solidFill>
                  <a:schemeClr val="bg1"/>
                </a:solidFill>
              </a:rPr>
              <a:t> </a:t>
            </a:r>
            <a:r>
              <a:rPr lang="ru-RU" sz="3800" dirty="0" err="1">
                <a:solidFill>
                  <a:schemeClr val="bg1"/>
                </a:solidFill>
              </a:rPr>
              <a:t>education</a:t>
            </a:r>
            <a:endParaRPr lang="ru-RU" sz="3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D2C73-DFDA-6DBC-D9DD-0678ABDEF7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4957273" cy="3446103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-</a:t>
            </a:r>
            <a:r>
              <a:rPr lang="ru-RU" sz="1800" dirty="0" err="1">
                <a:solidFill>
                  <a:schemeClr val="bg1"/>
                </a:solidFill>
              </a:rPr>
              <a:t>Primary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school</a:t>
            </a:r>
            <a:endParaRPr lang="ru-RU" sz="1800" dirty="0">
              <a:solidFill>
                <a:schemeClr val="bg1"/>
              </a:solidFill>
            </a:endParaRPr>
          </a:p>
          <a:p>
            <a:r>
              <a:rPr lang="ru-RU" sz="1800" dirty="0">
                <a:solidFill>
                  <a:schemeClr val="bg1"/>
                </a:solidFill>
              </a:rPr>
              <a:t>-</a:t>
            </a:r>
            <a:r>
              <a:rPr lang="ru-RU" sz="1800" dirty="0" err="1">
                <a:solidFill>
                  <a:schemeClr val="bg1"/>
                </a:solidFill>
              </a:rPr>
              <a:t>Secondary</a:t>
            </a:r>
            <a:r>
              <a:rPr lang="ru-RU" sz="1800" dirty="0">
                <a:solidFill>
                  <a:schemeClr val="bg1"/>
                </a:solidFill>
              </a:rPr>
              <a:t> </a:t>
            </a:r>
            <a:r>
              <a:rPr lang="ru-RU" sz="1800" dirty="0" err="1">
                <a:solidFill>
                  <a:schemeClr val="bg1"/>
                </a:solidFill>
              </a:rPr>
              <a:t>school</a:t>
            </a:r>
            <a:r>
              <a:rPr lang="ru-RU" sz="1800" dirty="0">
                <a:solidFill>
                  <a:schemeClr val="bg1"/>
                </a:solidFill>
              </a:rPr>
              <a:t> =HIGH SCHOOL</a:t>
            </a:r>
          </a:p>
          <a:p>
            <a:r>
              <a:rPr lang="ru-RU" sz="1800" dirty="0">
                <a:solidFill>
                  <a:schemeClr val="bg1"/>
                </a:solidFill>
              </a:rPr>
              <a:t>All </a:t>
            </a:r>
            <a:r>
              <a:rPr lang="ru-RU" sz="1800" dirty="0" err="1">
                <a:solidFill>
                  <a:schemeClr val="bg1"/>
                </a:solidFill>
              </a:rPr>
              <a:t>in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all</a:t>
            </a:r>
            <a:r>
              <a:rPr lang="ru-RU" sz="1800" dirty="0">
                <a:solidFill>
                  <a:schemeClr val="bg1"/>
                </a:solidFill>
              </a:rPr>
              <a:t>: 11 </a:t>
            </a:r>
            <a:r>
              <a:rPr lang="ru-RU" sz="1800" dirty="0" err="1">
                <a:solidFill>
                  <a:schemeClr val="bg1"/>
                </a:solidFill>
              </a:rPr>
              <a:t>forms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FDEC6-603D-D908-D8AB-3E631E79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397155" cy="1151965"/>
          </a:xfrm>
        </p:spPr>
        <p:txBody>
          <a:bodyPr>
            <a:normAutofit/>
          </a:bodyPr>
          <a:lstStyle/>
          <a:p>
            <a:r>
              <a:rPr lang="ru-RU" sz="2200" dirty="0"/>
              <a:t>                                  Mark </a:t>
            </a:r>
            <a:r>
              <a:rPr lang="ru-RU" sz="2200" dirty="0" err="1"/>
              <a:t>system</a:t>
            </a:r>
            <a:r>
              <a:rPr lang="ru-RU" sz="2200" dirty="0"/>
              <a:t> &amp; </a:t>
            </a:r>
            <a:r>
              <a:rPr lang="ru-RU" sz="2200" dirty="0" err="1"/>
              <a:t>exams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C9A89-EF0F-A588-5E11-32F373DF90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76423"/>
            <a:ext cx="6397157" cy="3288739"/>
          </a:xfrm>
        </p:spPr>
        <p:txBody>
          <a:bodyPr anchor="t">
            <a:normAutofit/>
          </a:bodyPr>
          <a:lstStyle/>
          <a:p>
            <a:r>
              <a:rPr lang="ru-RU" sz="1800" dirty="0"/>
              <a:t>-</a:t>
            </a:r>
            <a:r>
              <a:rPr lang="ru-RU" sz="1800" dirty="0" err="1"/>
              <a:t>mark</a:t>
            </a:r>
            <a:r>
              <a:rPr lang="ru-RU" sz="1800" dirty="0"/>
              <a:t> </a:t>
            </a:r>
            <a:r>
              <a:rPr lang="ru-RU" sz="1800" dirty="0" err="1"/>
              <a:t>system</a:t>
            </a:r>
            <a:r>
              <a:rPr lang="ru-RU" sz="1800" dirty="0"/>
              <a:t> </a:t>
            </a:r>
            <a:r>
              <a:rPr lang="ru-RU" sz="1800" dirty="0" err="1"/>
              <a:t>depends</a:t>
            </a:r>
            <a:r>
              <a:rPr lang="ru-RU" sz="1800" dirty="0"/>
              <a:t> </a:t>
            </a:r>
            <a:r>
              <a:rPr lang="ru-RU" sz="1800" dirty="0" err="1"/>
              <a:t>on</a:t>
            </a:r>
            <a:r>
              <a:rPr lang="ru-RU" sz="1800" dirty="0"/>
              <a:t> </a:t>
            </a:r>
            <a:r>
              <a:rPr lang="ru-RU" sz="1800" dirty="0" err="1"/>
              <a:t>school</a:t>
            </a:r>
            <a:endParaRPr lang="ru-RU" sz="1800" dirty="0"/>
          </a:p>
          <a:p>
            <a:r>
              <a:rPr lang="ru-RU" sz="1800" dirty="0"/>
              <a:t>-EXAMS IN THE END OF SECONDARY SCHOOL</a:t>
            </a:r>
          </a:p>
        </p:txBody>
      </p:sp>
      <p:pic>
        <p:nvPicPr>
          <p:cNvPr id="4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75F14E3B-1A12-5D36-CD67-294E1416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24" y="1513511"/>
            <a:ext cx="3836475" cy="272591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9168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0203B-8212-2AB7-3DC6-B2A2B8AC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397155" cy="1151965"/>
          </a:xfrm>
        </p:spPr>
        <p:txBody>
          <a:bodyPr>
            <a:normAutofit/>
          </a:bodyPr>
          <a:lstStyle/>
          <a:p>
            <a:r>
              <a:rPr lang="ru-RU" sz="3800" err="1"/>
              <a:t>Now</a:t>
            </a:r>
            <a:r>
              <a:rPr lang="ru-RU" sz="3800"/>
              <a:t> </a:t>
            </a:r>
            <a:r>
              <a:rPr lang="ru-RU" sz="3800" err="1"/>
              <a:t>let's</a:t>
            </a:r>
            <a:r>
              <a:rPr lang="ru-RU" sz="3800"/>
              <a:t> </a:t>
            </a:r>
            <a:r>
              <a:rPr lang="ru-RU" sz="3800" err="1"/>
              <a:t>consider</a:t>
            </a:r>
            <a:r>
              <a:rPr lang="ru-RU" sz="3800"/>
              <a:t> </a:t>
            </a:r>
            <a:r>
              <a:rPr lang="ru-RU" sz="3800" err="1"/>
              <a:t>the</a:t>
            </a:r>
            <a:r>
              <a:rPr lang="ru-RU" sz="3800"/>
              <a:t> </a:t>
            </a:r>
            <a:r>
              <a:rPr lang="ru-RU" sz="3800" err="1"/>
              <a:t>main</a:t>
            </a:r>
            <a:r>
              <a:rPr lang="ru-RU" sz="3800"/>
              <a:t> </a:t>
            </a:r>
            <a:r>
              <a:rPr lang="ru-RU" sz="3800" err="1"/>
              <a:t>pointS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E8513F-5BD9-70BB-D276-1A21FC353A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76423"/>
            <a:ext cx="6397157" cy="3288739"/>
          </a:xfrm>
        </p:spPr>
        <p:txBody>
          <a:bodyPr anchor="t">
            <a:normAutofit/>
          </a:bodyPr>
          <a:lstStyle/>
          <a:p>
            <a:r>
              <a:rPr lang="ru-RU" dirty="0"/>
              <a:t>-</a:t>
            </a:r>
            <a:r>
              <a:rPr lang="ru-RU" dirty="0" err="1"/>
              <a:t>students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6 </a:t>
            </a:r>
            <a:r>
              <a:rPr lang="ru-RU" dirty="0" err="1"/>
              <a:t>to</a:t>
            </a:r>
            <a:r>
              <a:rPr lang="ru-RU" dirty="0"/>
              <a:t> 16 </a:t>
            </a:r>
            <a:r>
              <a:rPr lang="ru-RU" dirty="0" err="1"/>
              <a:t>years</a:t>
            </a:r>
            <a:r>
              <a:rPr lang="ru-RU" dirty="0"/>
              <a:t> </a:t>
            </a:r>
            <a:r>
              <a:rPr lang="ru-RU" dirty="0" err="1"/>
              <a:t>old</a:t>
            </a:r>
            <a:endParaRPr lang="ru-RU" dirty="0"/>
          </a:p>
          <a:p>
            <a:r>
              <a:rPr lang="ru-RU" dirty="0"/>
              <a:t>-6 </a:t>
            </a:r>
            <a:r>
              <a:rPr lang="ru-RU" dirty="0" err="1"/>
              <a:t>days</a:t>
            </a:r>
            <a:r>
              <a:rPr lang="ru-RU" dirty="0"/>
              <a:t> </a:t>
            </a:r>
            <a:r>
              <a:rPr lang="ru-RU" dirty="0" err="1"/>
              <a:t>per</a:t>
            </a:r>
            <a:r>
              <a:rPr lang="ru-RU" dirty="0"/>
              <a:t> </a:t>
            </a:r>
            <a:r>
              <a:rPr lang="ru-RU" dirty="0" err="1"/>
              <a:t>week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3 </a:t>
            </a:r>
            <a:r>
              <a:rPr lang="ru-RU" dirty="0" err="1"/>
              <a:t>shifts</a:t>
            </a:r>
            <a:r>
              <a:rPr lang="ru-RU" dirty="0"/>
              <a:t>,</a:t>
            </a:r>
          </a:p>
          <a:p>
            <a:r>
              <a:rPr lang="ru-RU" dirty="0"/>
              <a:t>From </a:t>
            </a:r>
            <a:r>
              <a:rPr lang="ru-RU" dirty="0" err="1"/>
              <a:t>february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deember</a:t>
            </a:r>
            <a:endParaRPr lang="ru-RU" dirty="0"/>
          </a:p>
          <a:p>
            <a:r>
              <a:rPr lang="ru-RU" dirty="0"/>
              <a:t>-2 </a:t>
            </a:r>
            <a:r>
              <a:rPr lang="ru-RU" dirty="0" err="1"/>
              <a:t>school</a:t>
            </a:r>
            <a:r>
              <a:rPr lang="ru-RU" dirty="0"/>
              <a:t> </a:t>
            </a:r>
            <a:r>
              <a:rPr lang="ru-RU" dirty="0" err="1"/>
              <a:t>stages</a:t>
            </a:r>
            <a:r>
              <a:rPr lang="ru-RU" dirty="0"/>
              <a:t>(-11forms)</a:t>
            </a:r>
          </a:p>
          <a:p>
            <a:r>
              <a:rPr lang="ru-RU" dirty="0"/>
              <a:t>AND HIGH SCHOOL</a:t>
            </a:r>
          </a:p>
          <a:p>
            <a:r>
              <a:rPr lang="ru-RU" dirty="0"/>
              <a:t>-</a:t>
            </a:r>
            <a:r>
              <a:rPr lang="ru-RU" dirty="0" err="1"/>
              <a:t>no</a:t>
            </a:r>
            <a:r>
              <a:rPr lang="ru-RU" dirty="0"/>
              <a:t> </a:t>
            </a:r>
            <a:r>
              <a:rPr lang="ru-RU" dirty="0" err="1"/>
              <a:t>universal</a:t>
            </a:r>
            <a:r>
              <a:rPr lang="ru-RU" dirty="0"/>
              <a:t> </a:t>
            </a:r>
            <a:r>
              <a:rPr lang="ru-RU" dirty="0" err="1"/>
              <a:t>mark</a:t>
            </a:r>
            <a:r>
              <a:rPr lang="ru-RU" dirty="0"/>
              <a:t> </a:t>
            </a:r>
            <a:r>
              <a:rPr lang="ru-RU" dirty="0" err="1"/>
              <a:t>system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3DDDA2C-072A-0818-B7C1-F5F66ABB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24" y="958232"/>
            <a:ext cx="3836475" cy="3836475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1206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D35B3-89CB-520D-5AD6-8D297310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56" y="311989"/>
            <a:ext cx="10396882" cy="1151965"/>
          </a:xfrm>
        </p:spPr>
        <p:txBody>
          <a:bodyPr/>
          <a:lstStyle/>
          <a:p>
            <a:r>
              <a:rPr lang="ru-RU" dirty="0"/>
              <a:t>                     </a:t>
            </a:r>
            <a:r>
              <a:rPr lang="ru-RU" sz="3200" dirty="0" err="1"/>
              <a:t>Thank</a:t>
            </a:r>
            <a:r>
              <a:rPr lang="ru-RU" sz="3200" dirty="0"/>
              <a:t> </a:t>
            </a:r>
            <a:r>
              <a:rPr lang="ru-RU" sz="3200" dirty="0" err="1"/>
              <a:t>you</a:t>
            </a:r>
            <a:r>
              <a:rPr lang="ru-RU" sz="3200" dirty="0"/>
              <a:t> </a:t>
            </a:r>
            <a:r>
              <a:rPr lang="ru-RU" sz="3200" dirty="0" err="1"/>
              <a:t>for</a:t>
            </a:r>
            <a:r>
              <a:rPr lang="ru-RU" sz="3200" dirty="0"/>
              <a:t> </a:t>
            </a:r>
            <a:r>
              <a:rPr lang="ru-RU" sz="3200" dirty="0" err="1"/>
              <a:t>your</a:t>
            </a:r>
            <a:r>
              <a:rPr lang="ru-RU" sz="3200" dirty="0"/>
              <a:t> </a:t>
            </a:r>
            <a:r>
              <a:rPr lang="ru-RU" sz="3200" dirty="0" err="1"/>
              <a:t>attention</a:t>
            </a:r>
            <a:r>
              <a:rPr lang="ru-RU" sz="3200" dirty="0"/>
              <a:t>!!!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FCAEF-E542-58DF-6A04-6ECBF9D441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1308" y="4176868"/>
            <a:ext cx="4471237" cy="1772812"/>
          </a:xfrm>
        </p:spPr>
        <p:txBody>
          <a:bodyPr>
            <a:normAutofit/>
          </a:bodyPr>
          <a:lstStyle/>
          <a:p>
            <a:r>
              <a:rPr lang="ru-RU" sz="1100" dirty="0" err="1"/>
              <a:t>Presentation</a:t>
            </a:r>
            <a:r>
              <a:rPr lang="ru-RU" sz="1100" dirty="0"/>
              <a:t> </a:t>
            </a:r>
            <a:r>
              <a:rPr lang="ru-RU" sz="1100" dirty="0" err="1"/>
              <a:t>made</a:t>
            </a:r>
            <a:r>
              <a:rPr lang="ru-RU" sz="1100" dirty="0"/>
              <a:t> </a:t>
            </a:r>
            <a:r>
              <a:rPr lang="ru-RU" sz="1100" dirty="0" err="1"/>
              <a:t>by</a:t>
            </a:r>
            <a:r>
              <a:rPr lang="ru-RU" sz="1100" dirty="0"/>
              <a:t> </a:t>
            </a:r>
            <a:r>
              <a:rPr lang="ru-RU" sz="1100" dirty="0" err="1"/>
              <a:t>student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15 </a:t>
            </a:r>
            <a:r>
              <a:rPr lang="ru-RU" sz="1100" dirty="0" err="1"/>
              <a:t>group</a:t>
            </a:r>
            <a:endParaRPr lang="ru-RU" sz="1100" dirty="0"/>
          </a:p>
          <a:p>
            <a:r>
              <a:rPr lang="ru-RU" sz="1100" dirty="0" err="1"/>
              <a:t>Mcs</a:t>
            </a:r>
            <a:r>
              <a:rPr lang="ru-RU" sz="1100" dirty="0"/>
              <a:t>, </a:t>
            </a:r>
            <a:r>
              <a:rPr lang="ru-RU" sz="1100" dirty="0" err="1"/>
              <a:t>fcs</a:t>
            </a:r>
            <a:r>
              <a:rPr lang="ru-RU" sz="1100" dirty="0"/>
              <a:t>,</a:t>
            </a:r>
          </a:p>
          <a:p>
            <a:r>
              <a:rPr lang="ru-RU" sz="1100" dirty="0"/>
              <a:t>The </a:t>
            </a:r>
            <a:r>
              <a:rPr lang="ru-RU" sz="1100" err="1"/>
              <a:t>voronezh</a:t>
            </a:r>
            <a:r>
              <a:rPr lang="ru-RU" sz="1100" dirty="0"/>
              <a:t> </a:t>
            </a:r>
            <a:r>
              <a:rPr lang="ru-RU" sz="1100" err="1"/>
              <a:t>state</a:t>
            </a:r>
            <a:r>
              <a:rPr lang="ru-RU" sz="1100" dirty="0"/>
              <a:t> </a:t>
            </a:r>
            <a:r>
              <a:rPr lang="ru-RU" sz="1100" err="1"/>
              <a:t>university</a:t>
            </a:r>
            <a:endParaRPr lang="ru-RU" sz="1100"/>
          </a:p>
          <a:p>
            <a:r>
              <a:rPr lang="ru-RU" sz="1100" dirty="0" err="1"/>
              <a:t>Velikodnyij</a:t>
            </a:r>
            <a:r>
              <a:rPr lang="ru-RU" sz="1100" dirty="0"/>
              <a:t> </a:t>
            </a:r>
            <a:r>
              <a:rPr lang="ru-RU" sz="1100" dirty="0" err="1"/>
              <a:t>vladimir</a:t>
            </a:r>
            <a:r>
              <a:rPr lang="ru-RU" sz="1100" dirty="0"/>
              <a:t> </a:t>
            </a:r>
            <a:r>
              <a:rPr lang="ru-RU" sz="1100" dirty="0">
                <a:ea typeface="+mn-lt"/>
                <a:cs typeface="+mn-lt"/>
              </a:rPr>
              <a:t>+7-903-864-96-63</a:t>
            </a:r>
            <a:endParaRPr lang="ru-RU" sz="1100" dirty="0"/>
          </a:p>
          <a:p>
            <a:r>
              <a:rPr lang="ru-RU" sz="1100" dirty="0"/>
              <a:t>(</a:t>
            </a:r>
            <a:r>
              <a:rPr lang="ru-RU" sz="1100" dirty="0" err="1"/>
              <a:t>for</a:t>
            </a:r>
            <a:r>
              <a:rPr lang="ru-RU" sz="1100" dirty="0"/>
              <a:t> </a:t>
            </a:r>
            <a:r>
              <a:rPr lang="ru-RU" sz="1100" dirty="0" err="1"/>
              <a:t>donations</a:t>
            </a:r>
            <a:r>
              <a:rPr lang="ru-RU" sz="1100" dirty="0"/>
              <a:t> </a:t>
            </a:r>
            <a:r>
              <a:rPr lang="ru-RU" sz="1100" dirty="0" err="1"/>
              <a:t>on</a:t>
            </a:r>
            <a:r>
              <a:rPr lang="ru-RU" sz="1100" dirty="0"/>
              <a:t> </a:t>
            </a:r>
            <a:r>
              <a:rPr lang="ru-RU" sz="1100" dirty="0" err="1"/>
              <a:t>sber,tinkoff,gazprom,qiwi</a:t>
            </a:r>
            <a:r>
              <a:rPr lang="ru-RU" sz="1100" dirty="0"/>
              <a:t>)</a:t>
            </a:r>
            <a:r>
              <a:rPr lang="ru-RU" sz="1100" dirty="0">
                <a:ea typeface="+mn-lt"/>
                <a:cs typeface="+mn-lt"/>
              </a:rPr>
              <a:t>* "SBP" IS AVAILABLE</a:t>
            </a:r>
            <a:endParaRPr lang="ru-RU" sz="1100" dirty="0"/>
          </a:p>
          <a:p>
            <a:endParaRPr lang="ru-RU" sz="14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636E275-FED2-54C9-20F9-7894ED63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57" y="1466041"/>
            <a:ext cx="4961088" cy="19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6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32005-92F2-0E59-6CD3-676EA8F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5C8269C-A6C3-345A-39AA-65E1812F0E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97404" y="2063750"/>
            <a:ext cx="7371742" cy="3311525"/>
          </a:xfrm>
        </p:spPr>
      </p:pic>
    </p:spTree>
    <p:extLst>
      <p:ext uri="{BB962C8B-B14F-4D97-AF65-F5344CB8AC3E}">
        <p14:creationId xmlns:p14="http://schemas.microsoft.com/office/powerpoint/2010/main" val="1672122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событие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1</Words>
  <Application>Microsoft Office PowerPoint</Application>
  <PresentationFormat>Широкоэкранный</PresentationFormat>
  <Paragraphs>1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Главное событие</vt:lpstr>
      <vt:lpstr>Educational system in Brasil  -First:  age of students                        -Then: study years                                    -After that: stages of education -Finally: mark system and exams                                                        </vt:lpstr>
      <vt:lpstr>                                        Age</vt:lpstr>
      <vt:lpstr>Study year                                    </vt:lpstr>
      <vt:lpstr> Stages of education</vt:lpstr>
      <vt:lpstr>                                  Mark system &amp; exams</vt:lpstr>
      <vt:lpstr>Now let's consider the main pointS</vt:lpstr>
      <vt:lpstr>                     Thank you for your attention!!! 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376</cp:revision>
  <dcterms:created xsi:type="dcterms:W3CDTF">2022-10-19T17:36:57Z</dcterms:created>
  <dcterms:modified xsi:type="dcterms:W3CDTF">2022-10-20T18:06:29Z</dcterms:modified>
</cp:coreProperties>
</file>