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2" r:id="rId3"/>
    <p:sldId id="257" r:id="rId4"/>
    <p:sldId id="259" r:id="rId5"/>
    <p:sldId id="260" r:id="rId6"/>
    <p:sldId id="263" r:id="rId7"/>
    <p:sldId id="261" r:id="rId8"/>
    <p:sldId id="266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9263C-B07C-4B63-AA4F-3D53841CC9B5}" v="460" dt="2023-05-18T16:59:47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4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1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9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81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3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3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2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0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3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7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1527" y="1573466"/>
            <a:ext cx="8417690" cy="2866405"/>
          </a:xfrm>
        </p:spPr>
        <p:txBody>
          <a:bodyPr>
            <a:normAutofit/>
          </a:bodyPr>
          <a:lstStyle/>
          <a:p>
            <a:r>
              <a:rPr lang="ru-RU" sz="7200" dirty="0"/>
              <a:t>The </a:t>
            </a:r>
            <a:r>
              <a:rPr lang="ru-RU" sz="7200" dirty="0" err="1"/>
              <a:t>year</a:t>
            </a:r>
            <a:r>
              <a:rPr lang="ru-RU" sz="7200" dirty="0"/>
              <a:t> </a:t>
            </a:r>
            <a:r>
              <a:rPr lang="ru-RU" sz="7200" dirty="0" err="1"/>
              <a:t>of</a:t>
            </a:r>
            <a:r>
              <a:rPr lang="ru-RU" sz="7200" dirty="0"/>
              <a:t> NFT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22395" y="4599541"/>
            <a:ext cx="8417690" cy="147517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err="1"/>
              <a:t>Vladimir</a:t>
            </a:r>
            <a:r>
              <a:rPr lang="ru-RU" dirty="0"/>
              <a:t> </a:t>
            </a:r>
            <a:r>
              <a:rPr lang="ru-RU" err="1"/>
              <a:t>Velikodnyij</a:t>
            </a:r>
            <a:endParaRPr lang="ru-RU" dirty="0" err="1"/>
          </a:p>
          <a:p>
            <a:pPr algn="r"/>
            <a:r>
              <a:rPr lang="ru-RU" dirty="0"/>
              <a:t>15 </a:t>
            </a:r>
            <a:r>
              <a:rPr lang="ru-RU" dirty="0" err="1"/>
              <a:t>group</a:t>
            </a:r>
            <a:r>
              <a:rPr lang="ru-RU" dirty="0"/>
              <a:t>, 2 </a:t>
            </a:r>
            <a:r>
              <a:rPr lang="ru-RU" dirty="0" err="1"/>
              <a:t>year</a:t>
            </a:r>
            <a:endParaRPr lang="ru-RU" dirty="0"/>
          </a:p>
          <a:p>
            <a:pPr algn="r"/>
            <a:r>
              <a:rPr lang="ru-RU" dirty="0"/>
              <a:t>Computer Science </a:t>
            </a:r>
            <a:r>
              <a:rPr lang="ru-RU" dirty="0" err="1"/>
              <a:t>Faculty</a:t>
            </a:r>
          </a:p>
          <a:p>
            <a:pPr algn="r"/>
            <a:r>
              <a:rPr lang="ru-RU" dirty="0" err="1"/>
              <a:t>Voronezh</a:t>
            </a:r>
            <a:r>
              <a:rPr lang="ru-RU" dirty="0"/>
              <a:t> State University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2EE3E-1C4B-3978-F7A1-ECA44F66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u-RU" dirty="0"/>
              <a:t>The </a:t>
            </a:r>
            <a:r>
              <a:rPr lang="ru-RU" dirty="0" err="1"/>
              <a:t>year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NFT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BC691F-0E69-BAAA-92BA-1E891C9B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What NFT </a:t>
            </a:r>
            <a:r>
              <a:rPr lang="ru-RU" dirty="0" err="1"/>
              <a:t>is</a:t>
            </a:r>
          </a:p>
          <a:p>
            <a:r>
              <a:rPr lang="ru-RU" dirty="0" err="1"/>
              <a:t>Benefits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NFT</a:t>
            </a:r>
          </a:p>
          <a:p>
            <a:r>
              <a:rPr lang="ru-RU" dirty="0" err="1"/>
              <a:t>Pirating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NFTs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8104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E7522-79A1-68D2-E4B1-719E3E63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NFT is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82" name="Объект 2">
            <a:extLst>
              <a:ext uri="{FF2B5EF4-FFF2-40B4-BE49-F238E27FC236}">
                <a16:creationId xmlns:a16="http://schemas.microsoft.com/office/drawing/2014/main" id="{33915FE3-D255-3A32-FF27-071C6920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404431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Definition</a:t>
            </a:r>
          </a:p>
          <a:p>
            <a:r>
              <a:rPr lang="ru-RU" dirty="0"/>
              <a:t>Connection </a:t>
            </a:r>
            <a:r>
              <a:rPr lang="ru-RU" dirty="0" err="1"/>
              <a:t>with</a:t>
            </a:r>
            <a:r>
              <a:rPr lang="ru-RU" dirty="0"/>
              <a:t> </a:t>
            </a:r>
            <a:r>
              <a:rPr lang="ru-RU" dirty="0" err="1"/>
              <a:t>cryptocurrency</a:t>
            </a:r>
            <a:endParaRPr lang="ru-RU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967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5425E-81CE-3393-D891-E3064582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ru-RU" dirty="0" err="1"/>
              <a:t>Benefits</a:t>
            </a:r>
            <a:r>
              <a:rPr lang="ru-RU" dirty="0"/>
              <a:t> </a:t>
            </a:r>
            <a:r>
              <a:rPr lang="ru-RU" dirty="0" err="1"/>
              <a:t>of</a:t>
            </a:r>
            <a:r>
              <a:rPr lang="ru-RU" dirty="0"/>
              <a:t> NFT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5D4BB-4FFB-C51E-3DE1-1D79750EA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Relevance</a:t>
            </a:r>
          </a:p>
          <a:p>
            <a:r>
              <a:rPr lang="ru-RU" dirty="0"/>
              <a:t>NFT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artists</a:t>
            </a:r>
          </a:p>
          <a:p>
            <a:r>
              <a:rPr lang="ru-RU" dirty="0"/>
              <a:t>NFT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buyers</a:t>
            </a:r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032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CBE7C-48FD-29DF-A153-7F6E45BC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u-RU" dirty="0" err="1"/>
              <a:t>Pirating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NFTs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EA31D-29E1-34B7-2948-F4EB464A2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Way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steal</a:t>
            </a:r>
            <a:r>
              <a:rPr lang="ru-RU" dirty="0"/>
              <a:t> NFT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139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2EE3E-1C4B-3978-F7A1-ECA44F66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u-RU" dirty="0"/>
              <a:t>The </a:t>
            </a:r>
            <a:r>
              <a:rPr lang="ru-RU" dirty="0" err="1"/>
              <a:t>year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NFT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BC691F-0E69-BAAA-92BA-1E891C9B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What NFT </a:t>
            </a:r>
            <a:r>
              <a:rPr lang="ru-RU" dirty="0" err="1"/>
              <a:t>is</a:t>
            </a:r>
          </a:p>
          <a:p>
            <a:r>
              <a:rPr lang="ru-RU" dirty="0" err="1"/>
              <a:t>Benefits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NFT</a:t>
            </a:r>
          </a:p>
          <a:p>
            <a:r>
              <a:rPr lang="ru-RU" dirty="0" err="1"/>
              <a:t>Pirating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NFTs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038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4172-6787-26E5-BD2A-775D473E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96446"/>
            <a:ext cx="7335835" cy="60916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NFT is useful</a:t>
            </a:r>
            <a:endParaRPr lang="ru-RU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87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25517-5E3D-C938-11FA-D1111853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Thank you for your attention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341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3489" y="1515957"/>
            <a:ext cx="8417690" cy="2866405"/>
          </a:xfrm>
        </p:spPr>
        <p:txBody>
          <a:bodyPr>
            <a:normAutofit/>
          </a:bodyPr>
          <a:lstStyle/>
          <a:p>
            <a:r>
              <a:rPr lang="ru-RU" sz="7200" dirty="0"/>
              <a:t>The </a:t>
            </a:r>
            <a:r>
              <a:rPr lang="ru-RU" sz="7200" dirty="0" err="1"/>
              <a:t>year</a:t>
            </a:r>
            <a:r>
              <a:rPr lang="ru-RU" sz="7200" dirty="0"/>
              <a:t> </a:t>
            </a:r>
            <a:r>
              <a:rPr lang="ru-RU" sz="7200" dirty="0" err="1"/>
              <a:t>of</a:t>
            </a:r>
            <a:r>
              <a:rPr lang="ru-RU" sz="7200" dirty="0"/>
              <a:t> NFT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22395" y="4829579"/>
            <a:ext cx="8417690" cy="1475177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For </a:t>
            </a:r>
            <a:r>
              <a:rPr lang="ru-RU" err="1"/>
              <a:t>credentials</a:t>
            </a:r>
            <a:r>
              <a:rPr lang="ru-RU" dirty="0"/>
              <a:t>:</a:t>
            </a:r>
          </a:p>
          <a:p>
            <a:pPr algn="r"/>
            <a:r>
              <a:rPr lang="ru-RU" dirty="0"/>
              <a:t>+7(800)-555-35-35</a:t>
            </a:r>
          </a:p>
          <a:p>
            <a:pPr algn="r"/>
            <a:r>
              <a:rPr lang="ru-RU" dirty="0"/>
              <a:t> proshe_pozvonit@gmail.com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8029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PunchcardVTI</vt:lpstr>
      <vt:lpstr>The year of NFT</vt:lpstr>
      <vt:lpstr>The year of NFT</vt:lpstr>
      <vt:lpstr>What NFT is</vt:lpstr>
      <vt:lpstr>Benefits of NFT</vt:lpstr>
      <vt:lpstr>Pirating the NFTs</vt:lpstr>
      <vt:lpstr>The year of NFT</vt:lpstr>
      <vt:lpstr>NFT is useful</vt:lpstr>
      <vt:lpstr>Thank you for your attention</vt:lpstr>
      <vt:lpstr>The year of 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154</cp:revision>
  <dcterms:created xsi:type="dcterms:W3CDTF">2023-05-18T14:19:47Z</dcterms:created>
  <dcterms:modified xsi:type="dcterms:W3CDTF">2023-05-18T17:01:07Z</dcterms:modified>
</cp:coreProperties>
</file>