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62" r:id="rId3"/>
    <p:sldId id="257" r:id="rId4"/>
    <p:sldId id="259" r:id="rId5"/>
    <p:sldId id="260" r:id="rId6"/>
    <p:sldId id="263" r:id="rId7"/>
    <p:sldId id="261" r:id="rId8"/>
    <p:sldId id="266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9263C-B07C-4B63-AA4F-3D53841CC9B5}" v="467" dt="2023-05-18T17:04:29.977"/>
    <p1510:client id="{519E5299-AF1A-4597-8BEA-D99C3957B9A6}" v="30" dt="2023-05-19T05:15:52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01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24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1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39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81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53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3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2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0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3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67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1527" y="1573466"/>
            <a:ext cx="8417690" cy="2866405"/>
          </a:xfrm>
        </p:spPr>
        <p:txBody>
          <a:bodyPr>
            <a:normAutofit/>
          </a:bodyPr>
          <a:lstStyle/>
          <a:p>
            <a:r>
              <a:rPr lang="ru-RU" sz="7200" dirty="0"/>
              <a:t>The </a:t>
            </a:r>
            <a:r>
              <a:rPr lang="ru-RU" sz="7200" dirty="0" err="1"/>
              <a:t>year</a:t>
            </a:r>
            <a:r>
              <a:rPr lang="ru-RU" sz="7200" dirty="0"/>
              <a:t> </a:t>
            </a:r>
            <a:r>
              <a:rPr lang="ru-RU" sz="7200" dirty="0" err="1"/>
              <a:t>of</a:t>
            </a:r>
            <a:r>
              <a:rPr lang="ru-RU" sz="7200" dirty="0"/>
              <a:t> NFT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42697" y="4608401"/>
            <a:ext cx="8417690" cy="1475177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err="1"/>
              <a:t>Vladimir</a:t>
            </a:r>
            <a:r>
              <a:rPr lang="ru-RU" dirty="0"/>
              <a:t> </a:t>
            </a:r>
            <a:r>
              <a:rPr lang="ru-RU" err="1"/>
              <a:t>Velikodnyij</a:t>
            </a:r>
            <a:endParaRPr lang="ru-RU" dirty="0" err="1"/>
          </a:p>
          <a:p>
            <a:pPr algn="r"/>
            <a:r>
              <a:rPr lang="ru-RU" dirty="0"/>
              <a:t>15th </a:t>
            </a:r>
            <a:r>
              <a:rPr lang="ru-RU" dirty="0" err="1"/>
              <a:t>group</a:t>
            </a:r>
            <a:r>
              <a:rPr lang="ru-RU" dirty="0"/>
              <a:t>, 2nd </a:t>
            </a:r>
            <a:r>
              <a:rPr lang="ru-RU" dirty="0" err="1"/>
              <a:t>year</a:t>
            </a:r>
          </a:p>
          <a:p>
            <a:pPr algn="r"/>
            <a:r>
              <a:rPr lang="ru-RU" dirty="0"/>
              <a:t>Computer Science </a:t>
            </a:r>
            <a:r>
              <a:rPr lang="ru-RU" dirty="0" err="1"/>
              <a:t>Faculty</a:t>
            </a:r>
            <a:endParaRPr lang="ru-RU" dirty="0"/>
          </a:p>
          <a:p>
            <a:pPr algn="r"/>
            <a:r>
              <a:rPr lang="ru-RU" dirty="0" err="1"/>
              <a:t>Voronezh</a:t>
            </a:r>
            <a:r>
              <a:rPr lang="ru-RU" dirty="0"/>
              <a:t> State University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2EE3E-1C4B-3978-F7A1-ECA44F66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u-RU" dirty="0"/>
              <a:t>The </a:t>
            </a:r>
            <a:r>
              <a:rPr lang="ru-RU" dirty="0" err="1"/>
              <a:t>year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NFT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BC691F-0E69-BAAA-92BA-1E891C9B1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What NFT </a:t>
            </a:r>
            <a:r>
              <a:rPr lang="ru-RU" dirty="0" err="1"/>
              <a:t>is</a:t>
            </a:r>
          </a:p>
          <a:p>
            <a:r>
              <a:rPr lang="ru-RU" dirty="0" err="1"/>
              <a:t>Benefits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NFT</a:t>
            </a:r>
          </a:p>
          <a:p>
            <a:r>
              <a:rPr lang="ru-RU" dirty="0" err="1"/>
              <a:t>Pirating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NFTs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8104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2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E7522-79A1-68D2-E4B1-719E3E63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What NFT is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82" name="Объект 2">
            <a:extLst>
              <a:ext uri="{FF2B5EF4-FFF2-40B4-BE49-F238E27FC236}">
                <a16:creationId xmlns:a16="http://schemas.microsoft.com/office/drawing/2014/main" id="{33915FE3-D255-3A32-FF27-071C6920E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404431"/>
            <a:ext cx="919876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Definition</a:t>
            </a:r>
          </a:p>
          <a:p>
            <a:r>
              <a:rPr lang="ru-RU" dirty="0"/>
              <a:t>Connection </a:t>
            </a:r>
            <a:r>
              <a:rPr lang="ru-RU" dirty="0" err="1"/>
              <a:t>with</a:t>
            </a:r>
            <a:r>
              <a:rPr lang="ru-RU" dirty="0"/>
              <a:t> </a:t>
            </a:r>
            <a:r>
              <a:rPr lang="ru-RU" dirty="0" err="1"/>
              <a:t>cryptocurrency</a:t>
            </a:r>
            <a:endParaRPr lang="ru-RU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1967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5425E-81CE-3393-D891-E3064582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ru-RU" dirty="0" err="1"/>
              <a:t>Benefits</a:t>
            </a:r>
            <a:r>
              <a:rPr lang="ru-RU" dirty="0"/>
              <a:t> </a:t>
            </a:r>
            <a:r>
              <a:rPr lang="ru-RU" dirty="0" err="1"/>
              <a:t>of</a:t>
            </a:r>
            <a:r>
              <a:rPr lang="ru-RU" dirty="0"/>
              <a:t> NFT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5D4BB-4FFB-C51E-3DE1-1D79750EA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Relevance</a:t>
            </a:r>
          </a:p>
          <a:p>
            <a:r>
              <a:rPr lang="ru-RU" dirty="0"/>
              <a:t>NFT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artists</a:t>
            </a:r>
          </a:p>
          <a:p>
            <a:r>
              <a:rPr lang="ru-RU" dirty="0"/>
              <a:t>NFT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buyers</a:t>
            </a:r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DA2280-4367-9844-92C8-D662486F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9C303F-3A73-E440-923C-BAAF3176C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205DF0-BAE6-CF47-ABF8-A3266C71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30B64E66-F59E-9A4E-8CD3-2C62007DE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69C99C-C50F-2A47-9BA2-EA4B62AD2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2CE447-6B57-FC41-89F1-971B23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3F8C4B96-43F0-6448-90E8-4949AC2F2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8F21E1-A886-E449-BF38-C9AD29BDB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59A063CA-8B5F-6347-8A9F-3802824D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8">
              <a:extLst>
                <a:ext uri="{FF2B5EF4-FFF2-40B4-BE49-F238E27FC236}">
                  <a16:creationId xmlns:a16="http://schemas.microsoft.com/office/drawing/2014/main" id="{FBD0F012-879A-5849-A7F8-00E9C54BA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9">
              <a:extLst>
                <a:ext uri="{FF2B5EF4-FFF2-40B4-BE49-F238E27FC236}">
                  <a16:creationId xmlns:a16="http://schemas.microsoft.com/office/drawing/2014/main" id="{E67EA7D6-BAF0-E749-AE45-8979B3AE8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0">
              <a:extLst>
                <a:ext uri="{FF2B5EF4-FFF2-40B4-BE49-F238E27FC236}">
                  <a16:creationId xmlns:a16="http://schemas.microsoft.com/office/drawing/2014/main" id="{D20805D5-8675-4847-ACD6-15C16DC76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3B802874-ED6B-2D4D-8336-74AB1EA9E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D15F4AF4-9B59-CA46-920E-73456C5A4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11572EED-2C54-D948-A1DC-680DD79D0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D749F206-EF71-2B44-8F0B-E8DF4EAC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87EEC91C-B6CD-D74C-9DE5-3C9B9F304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D44CA4C-ED5A-7544-8323-E623F94DA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ABC194E6-E855-7F4A-805B-25EC12AB0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D209722E-AECA-1049-BDC9-0B51AA5A2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A2380CC4-123C-7A44-B83C-72C47DA2B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D1370748-8047-C249-8646-BFD370927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2BC8BE82-732A-EB48-8DC0-D671980E2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2">
              <a:extLst>
                <a:ext uri="{FF2B5EF4-FFF2-40B4-BE49-F238E27FC236}">
                  <a16:creationId xmlns:a16="http://schemas.microsoft.com/office/drawing/2014/main" id="{2E93D106-2906-D840-B04D-BB4DA10EE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3">
              <a:extLst>
                <a:ext uri="{FF2B5EF4-FFF2-40B4-BE49-F238E27FC236}">
                  <a16:creationId xmlns:a16="http://schemas.microsoft.com/office/drawing/2014/main" id="{19132191-F01A-8B42-8423-A583B760B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4">
              <a:extLst>
                <a:ext uri="{FF2B5EF4-FFF2-40B4-BE49-F238E27FC236}">
                  <a16:creationId xmlns:a16="http://schemas.microsoft.com/office/drawing/2014/main" id="{9310877A-9146-3E46-B915-B34AF09A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032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CBE7C-48FD-29DF-A153-7F6E45BC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u-RU" dirty="0" err="1"/>
              <a:t>Pirating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NFTs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FEA31D-29E1-34B7-2948-F4EB464A2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Way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steal</a:t>
            </a:r>
            <a:r>
              <a:rPr lang="ru-RU" dirty="0"/>
              <a:t> NFT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7139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2EE3E-1C4B-3978-F7A1-ECA44F66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ru-RU" dirty="0"/>
              <a:t>The </a:t>
            </a:r>
            <a:r>
              <a:rPr lang="ru-RU" dirty="0" err="1"/>
              <a:t>year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NFT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BC691F-0E69-BAAA-92BA-1E891C9B1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What NFT </a:t>
            </a:r>
            <a:r>
              <a:rPr lang="ru-RU" dirty="0" err="1"/>
              <a:t>is</a:t>
            </a:r>
          </a:p>
          <a:p>
            <a:r>
              <a:rPr lang="ru-RU" dirty="0" err="1"/>
              <a:t>Benefits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NFT</a:t>
            </a:r>
          </a:p>
          <a:p>
            <a:r>
              <a:rPr lang="ru-RU" dirty="0" err="1"/>
              <a:t>Pirating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NFTs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4038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04172-6787-26E5-BD2A-775D473E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696446"/>
            <a:ext cx="7335835" cy="60916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NFT is useful</a:t>
            </a:r>
            <a:endParaRPr lang="ru-RU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8879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25517-5E3D-C938-11FA-D1111853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733583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Thank you for your attention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3419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3489" y="1515957"/>
            <a:ext cx="8417690" cy="2866405"/>
          </a:xfrm>
        </p:spPr>
        <p:txBody>
          <a:bodyPr>
            <a:normAutofit/>
          </a:bodyPr>
          <a:lstStyle/>
          <a:p>
            <a:r>
              <a:rPr lang="ru-RU" sz="7200" dirty="0"/>
              <a:t>The </a:t>
            </a:r>
            <a:r>
              <a:rPr lang="ru-RU" sz="7200" dirty="0" err="1"/>
              <a:t>year</a:t>
            </a:r>
            <a:r>
              <a:rPr lang="ru-RU" sz="7200" dirty="0"/>
              <a:t> </a:t>
            </a:r>
            <a:r>
              <a:rPr lang="ru-RU" sz="7200" dirty="0" err="1"/>
              <a:t>of</a:t>
            </a:r>
            <a:r>
              <a:rPr lang="ru-RU" sz="7200" dirty="0"/>
              <a:t> NFT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42697" y="4510602"/>
            <a:ext cx="8417690" cy="1475177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Contact </a:t>
            </a:r>
            <a:r>
              <a:rPr lang="ru-RU" dirty="0" err="1"/>
              <a:t>information</a:t>
            </a:r>
            <a:r>
              <a:rPr lang="ru-RU" dirty="0"/>
              <a:t>:</a:t>
            </a:r>
          </a:p>
          <a:p>
            <a:pPr algn="r"/>
            <a:r>
              <a:rPr lang="ru-RU" dirty="0"/>
              <a:t>+7(800)-555-35-35</a:t>
            </a:r>
          </a:p>
          <a:p>
            <a:pPr algn="r"/>
            <a:r>
              <a:rPr lang="ru-RU" dirty="0"/>
              <a:t> proshe_pozvonit@gmail.com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8029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PunchcardVTI</vt:lpstr>
      <vt:lpstr>The year of NFT</vt:lpstr>
      <vt:lpstr>The year of the NFT</vt:lpstr>
      <vt:lpstr>What NFT is</vt:lpstr>
      <vt:lpstr>Benefits of NFT</vt:lpstr>
      <vt:lpstr>Pirating the NFTs</vt:lpstr>
      <vt:lpstr>The year of NFT</vt:lpstr>
      <vt:lpstr>NFT is useful</vt:lpstr>
      <vt:lpstr>Thank you for your attention</vt:lpstr>
      <vt:lpstr>The year of NFT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166</cp:revision>
  <dcterms:created xsi:type="dcterms:W3CDTF">2023-05-18T14:19:47Z</dcterms:created>
  <dcterms:modified xsi:type="dcterms:W3CDTF">2023-05-19T05:16:15Z</dcterms:modified>
</cp:coreProperties>
</file>