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B4F1C-1185-433A-BB53-0F879E138569}" v="890" dt="2023-05-11T17:30:19.728"/>
    <p1510:client id="{3EAE7571-7C0A-460A-82E5-CF873E5BF00F}" v="111" dt="2023-05-04T18:51:55.862"/>
    <p1510:client id="{57C7B317-71D1-4DB7-9691-00C148A8FAC1}" v="13" dt="2023-05-12T05:24:3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11.05.2023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8485-728A-44EC-8CE8-BAC99CFCD0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11.05.2023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11.05.2023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11.05.2023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11.05.2023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11.05.2023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0399" y="2366833"/>
            <a:ext cx="8117876" cy="2421464"/>
          </a:xfrm>
        </p:spPr>
        <p:txBody>
          <a:bodyPr rtlCol="0"/>
          <a:lstStyle/>
          <a:p>
            <a:r>
              <a:rPr lang="ru-RU" sz="4400" err="1">
                <a:latin typeface="Times New Roman"/>
                <a:cs typeface="Calibri Light"/>
              </a:rPr>
              <a:t>Why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computers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won't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make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themselves</a:t>
            </a:r>
            <a:r>
              <a:rPr lang="ru-RU" sz="4400" dirty="0">
                <a:latin typeface="Times New Roman"/>
                <a:cs typeface="Calibri Light"/>
              </a:rPr>
              <a:t> </a:t>
            </a:r>
            <a:r>
              <a:rPr lang="ru-RU" sz="4400" err="1">
                <a:latin typeface="Times New Roman"/>
                <a:cs typeface="Calibri Light"/>
              </a:rPr>
              <a:t>smarter</a:t>
            </a:r>
            <a:endParaRPr lang="ru-RU" sz="4400" err="1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3216" y="5064968"/>
            <a:ext cx="6548616" cy="1416345"/>
          </a:xfrm>
        </p:spPr>
        <p:txBody>
          <a:bodyPr rtlCol="0">
            <a:normAutofit fontScale="70000" lnSpcReduction="20000"/>
          </a:bodyPr>
          <a:lstStyle/>
          <a:p>
            <a:r>
              <a:rPr lang="ru-RU" dirty="0" err="1">
                <a:cs typeface="Calibri"/>
              </a:rPr>
              <a:t>Velikodnyij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vladimir</a:t>
            </a:r>
            <a:r>
              <a:rPr lang="ru-RU" dirty="0">
                <a:cs typeface="Calibri"/>
              </a:rPr>
              <a:t> 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15 </a:t>
            </a:r>
            <a:r>
              <a:rPr lang="ru-RU" dirty="0" err="1">
                <a:cs typeface="Calibri"/>
              </a:rPr>
              <a:t>group</a:t>
            </a:r>
          </a:p>
          <a:p>
            <a:r>
              <a:rPr lang="ru-RU" dirty="0">
                <a:cs typeface="Calibri"/>
              </a:rPr>
              <a:t>The </a:t>
            </a:r>
            <a:r>
              <a:rPr lang="ru-RU" dirty="0" err="1">
                <a:cs typeface="Calibri"/>
              </a:rPr>
              <a:t>second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course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 </a:t>
            </a:r>
            <a:r>
              <a:rPr lang="ru-RU" dirty="0" err="1">
                <a:cs typeface="Calibri"/>
              </a:rPr>
              <a:t>computer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science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faculty</a:t>
            </a:r>
            <a:endParaRPr lang="ru-RU" dirty="0" err="1"/>
          </a:p>
          <a:p>
            <a:r>
              <a:rPr lang="ru-RU" dirty="0">
                <a:cs typeface="Calibri"/>
              </a:rPr>
              <a:t> </a:t>
            </a:r>
            <a:r>
              <a:rPr lang="ru-RU" err="1">
                <a:cs typeface="Calibri"/>
              </a:rPr>
              <a:t>voronezh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state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university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82F0-C29C-15F6-B8B9-3EF4B50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7A164-B87A-C835-0107-BE1F7766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FFFF"/>
              </a:buClr>
              <a:buNone/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What </a:t>
            </a:r>
            <a:r>
              <a:rPr lang="ru-RU" sz="2400" err="1">
                <a:cs typeface="Calibri"/>
              </a:rPr>
              <a:t>might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recursive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self-improvement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look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like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for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human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beings</a:t>
            </a:r>
            <a:r>
              <a:rPr lang="ru-RU" sz="2400" dirty="0">
                <a:cs typeface="Calibri"/>
              </a:rPr>
              <a:t>?</a:t>
            </a:r>
            <a:endParaRPr lang="ru-RU" sz="24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400" err="1">
                <a:cs typeface="Calibri"/>
              </a:rPr>
              <a:t>How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computers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can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improve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itselves</a:t>
            </a:r>
            <a:r>
              <a:rPr lang="ru-RU" sz="2400" dirty="0">
                <a:cs typeface="Calibri"/>
              </a:rPr>
              <a:t>?</a:t>
            </a:r>
          </a:p>
          <a:p>
            <a:pPr>
              <a:buClr>
                <a:srgbClr val="FFFFFF"/>
              </a:buClr>
            </a:pPr>
            <a:r>
              <a:rPr lang="ru-RU" sz="2400" dirty="0" err="1">
                <a:cs typeface="Calibri"/>
              </a:rPr>
              <a:t>Why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technological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exploison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more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useful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than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intelligent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one</a:t>
            </a:r>
            <a:r>
              <a:rPr lang="ru-RU" sz="2400" dirty="0">
                <a:cs typeface="Calibri"/>
              </a:rPr>
              <a:t>?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7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AA9D-9C32-5CAC-1C3B-431CF11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err="1">
                <a:latin typeface="Calibri"/>
                <a:cs typeface="Calibri"/>
              </a:rPr>
              <a:t>How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computers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can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improve</a:t>
            </a:r>
            <a:r>
              <a:rPr lang="ru-RU" sz="3200" dirty="0">
                <a:latin typeface="Calibri"/>
                <a:cs typeface="Calibri"/>
              </a:rPr>
              <a:t> </a:t>
            </a:r>
            <a:r>
              <a:rPr lang="ru-RU" sz="3200" err="1">
                <a:latin typeface="Calibri"/>
                <a:cs typeface="Calibri"/>
              </a:rPr>
              <a:t>itselves</a:t>
            </a:r>
            <a:r>
              <a:rPr lang="ru-RU" sz="3200" dirty="0">
                <a:latin typeface="Calibri"/>
                <a:cs typeface="Calibri"/>
              </a:rPr>
              <a:t>?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3F028-F71C-AA9C-6DA9-1B31AC2F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cs typeface="Calibri"/>
              </a:rPr>
              <a:t>I.Q </a:t>
            </a:r>
            <a:r>
              <a:rPr lang="ru-RU" sz="2400" dirty="0" err="1">
                <a:cs typeface="Calibri"/>
              </a:rPr>
              <a:t>differences</a:t>
            </a:r>
            <a:endParaRPr lang="en-US" sz="24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I.Q. </a:t>
            </a:r>
            <a:r>
              <a:rPr lang="ru-RU" sz="2400" dirty="0" err="1">
                <a:cs typeface="Calibri"/>
              </a:rPr>
              <a:t>Converting</a:t>
            </a: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A.I. </a:t>
            </a:r>
            <a:r>
              <a:rPr lang="ru-RU" sz="2400" dirty="0" err="1">
                <a:cs typeface="Calibri"/>
              </a:rPr>
              <a:t>as</a:t>
            </a:r>
            <a:r>
              <a:rPr lang="ru-RU" sz="2400" dirty="0">
                <a:cs typeface="Calibri"/>
              </a:rPr>
              <a:t> a </a:t>
            </a:r>
            <a:r>
              <a:rPr lang="ru-RU" sz="2400" dirty="0" err="1">
                <a:cs typeface="Calibri"/>
              </a:rPr>
              <a:t>programmer</a:t>
            </a:r>
            <a:endParaRPr lang="ru-RU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Optimization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with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compiler</a:t>
            </a:r>
            <a:endParaRPr lang="ru-RU" sz="2400" dirty="0">
              <a:cs typeface="Calibri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9381DFF-179B-54B1-71F6-2A2DE243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642434"/>
            <a:ext cx="5523088" cy="2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E4C61-299F-14D3-1CA5-57664F42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4" y="609600"/>
            <a:ext cx="10357202" cy="1456267"/>
          </a:xfrm>
        </p:spPr>
        <p:txBody>
          <a:bodyPr/>
          <a:lstStyle/>
          <a:p>
            <a:r>
              <a:rPr lang="ru-RU" sz="2800" dirty="0" err="1">
                <a:latin typeface="Calibri"/>
                <a:cs typeface="Calibri"/>
              </a:rPr>
              <a:t>Why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technological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exploison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more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useful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than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intelligent</a:t>
            </a:r>
            <a:r>
              <a:rPr lang="ru-RU" sz="2800" dirty="0">
                <a:latin typeface="Calibri"/>
                <a:cs typeface="Calibri"/>
              </a:rPr>
              <a:t> </a:t>
            </a:r>
            <a:r>
              <a:rPr lang="ru-RU" sz="2800" dirty="0" err="1">
                <a:latin typeface="Calibri"/>
                <a:cs typeface="Calibri"/>
              </a:rPr>
              <a:t>one</a:t>
            </a:r>
            <a:r>
              <a:rPr lang="ru-RU" sz="2800" dirty="0">
                <a:latin typeface="Calibri"/>
                <a:cs typeface="Calibri"/>
              </a:rPr>
              <a:t>?</a:t>
            </a:r>
            <a:endParaRPr lang="ru-RU" sz="280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6E10B-0433-0B1D-AB85-12812806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24" y="2142067"/>
            <a:ext cx="10357202" cy="364913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ru-RU" sz="2400" err="1">
                <a:cs typeface="Calibri"/>
              </a:rPr>
              <a:t>Tecnological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and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intelligent</a:t>
            </a:r>
            <a:r>
              <a:rPr lang="ru-RU" sz="2400">
                <a:cs typeface="Calibri"/>
              </a:rPr>
              <a:t> </a:t>
            </a:r>
            <a:r>
              <a:rPr lang="ru-RU" sz="2400" err="1">
                <a:cs typeface="Calibri"/>
              </a:rPr>
              <a:t>explosions</a:t>
            </a:r>
          </a:p>
          <a:p>
            <a:pPr>
              <a:buClr>
                <a:srgbClr val="FFFFFF"/>
              </a:buClr>
            </a:pPr>
            <a:endParaRPr lang="ru-RU" sz="24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400" dirty="0">
              <a:cs typeface="Calibri"/>
            </a:endParaRPr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4D93629-7B46-D37F-170F-C34C8A84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66" y="2392923"/>
            <a:ext cx="5000978" cy="25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58FB4-3D57-30B1-84AE-EA0B5982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                                 </a:t>
            </a:r>
            <a:r>
              <a:rPr lang="ru-RU" dirty="0" err="1">
                <a:cs typeface="Calibri Light"/>
              </a:rPr>
              <a:t>Main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 panose="020F0302020204030204"/>
              </a:rPr>
              <a:t>points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0331F-838C-58BD-2C6F-6D5F4570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ru-RU" dirty="0" err="1">
                <a:cs typeface="Calibri"/>
              </a:rPr>
              <a:t>Humans</a:t>
            </a:r>
            <a:r>
              <a:rPr lang="ru-RU" dirty="0">
                <a:cs typeface="Calibri"/>
              </a:rPr>
              <a:t>' </a:t>
            </a:r>
            <a:r>
              <a:rPr lang="ru-RU" dirty="0" err="1">
                <a:cs typeface="Calibri"/>
              </a:rPr>
              <a:t>intelligent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explosion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Computers' </a:t>
            </a:r>
            <a:r>
              <a:rPr lang="ru-RU" dirty="0" err="1">
                <a:cs typeface="Calibri"/>
              </a:rPr>
              <a:t>self-improvement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ru-RU" dirty="0" err="1">
                <a:cs typeface="Calibri"/>
              </a:rPr>
              <a:t>Tecnological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explosion</a:t>
            </a: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0B232-BD46-0DD4-D255-18C53809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              </a:t>
            </a:r>
            <a:r>
              <a:rPr lang="ru-RU" dirty="0" err="1">
                <a:cs typeface="Calibri Light"/>
              </a:rPr>
              <a:t>Thank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you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for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your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attantion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30AEB-85B8-6707-911C-42E3A557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397648" cy="1363133"/>
          </a:xfrm>
        </p:spPr>
        <p:txBody>
          <a:bodyPr>
            <a:normAutofit/>
          </a:bodyPr>
          <a:lstStyle/>
          <a:p>
            <a:r>
              <a:rPr lang="ru-RU" sz="3200" cap="all" dirty="0">
                <a:latin typeface="Times New Roman"/>
                <a:cs typeface="Times New Roman"/>
              </a:rPr>
              <a:t>"WHY COMPUTERS WON'T MAKE THEMSELVES SMARTER"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185C0-87DF-9282-F0BF-751E37F4C084}"/>
              </a:ext>
            </a:extLst>
          </p:cNvPr>
          <p:cNvSpPr txBox="1"/>
          <p:nvPr/>
        </p:nvSpPr>
        <p:spPr>
          <a:xfrm>
            <a:off x="7704667" y="5602111"/>
            <a:ext cx="2954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By </a:t>
            </a:r>
            <a:r>
              <a:rPr lang="ru-RU" err="1">
                <a:cs typeface="Calibri"/>
              </a:rPr>
              <a:t>Velikodnyij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Vladimir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E-mail: isnt1321@gmail.com</a:t>
            </a:r>
          </a:p>
        </p:txBody>
      </p:sp>
    </p:spTree>
    <p:extLst>
      <p:ext uri="{BB962C8B-B14F-4D97-AF65-F5344CB8AC3E}">
        <p14:creationId xmlns:p14="http://schemas.microsoft.com/office/powerpoint/2010/main" val="93873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Широкоэкранный</PresentationFormat>
  <Paragraphs>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Небеса</vt:lpstr>
      <vt:lpstr>Why computers won't make themselves smarter</vt:lpstr>
      <vt:lpstr>Презентация PowerPoint</vt:lpstr>
      <vt:lpstr>How computers can improve itselves?</vt:lpstr>
      <vt:lpstr>Why technological exploison more useful than intelligent one?</vt:lpstr>
      <vt:lpstr>                                     Main points</vt:lpstr>
      <vt:lpstr>                  Thank you for your attantion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270</cp:revision>
  <dcterms:created xsi:type="dcterms:W3CDTF">2023-05-04T18:23:40Z</dcterms:created>
  <dcterms:modified xsi:type="dcterms:W3CDTF">2023-05-12T05:24:41Z</dcterms:modified>
</cp:coreProperties>
</file>