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7B4F1C-1185-433A-BB53-0F879E138569}" v="890" dt="2023-05-11T17:30:19.728"/>
    <p1510:client id="{3EAE7571-7C0A-460A-82E5-CF873E5BF00F}" v="111" dt="2023-05-04T18:51:55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6623" autoAdjust="0"/>
  </p:normalViewPr>
  <p:slideViewPr>
    <p:cSldViewPr snapToGrid="0">
      <p:cViewPr varScale="1">
        <p:scale>
          <a:sx n="116" d="100"/>
          <a:sy n="11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B6C6B3C-DB0E-4F64-8A3A-3DE5993C60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7AE5AAB-9E76-4B07-8E3E-194C668DD3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4DE9E-D529-496B-8879-A671216A1A6B}" type="datetime1">
              <a:rPr lang="ru-RU" smtClean="0"/>
              <a:t>11.05.2023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8A459C-8D41-4151-A0E0-38D6020751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B5A440-E384-463B-859E-1C83096FB2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5F3C6-48DE-4A85-979E-2316FB748D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0979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126B9-AE57-4342-9A4D-EC09DECF2BBB}" type="datetime1">
              <a:rPr lang="ru-RU" smtClean="0"/>
              <a:pPr/>
              <a:t>11.05.2023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48485-728A-44EC-8CE8-BAC99CFCD081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28069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48485-728A-44EC-8CE8-BAC99CFCD08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92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383FE399-6236-4233-A950-01E290C245FC}" type="datetime1">
              <a:rPr lang="ru-RU" noProof="0" smtClean="0"/>
              <a:t>11.05.2023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8834D9-9184-4F85-9890-4CF0D42DD789}" type="datetime1">
              <a:rPr lang="ru-RU" noProof="0" smtClean="0"/>
              <a:t>11.05.2023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4D7735-04D5-4C51-9E3E-F1326294AE2A}" type="datetime1">
              <a:rPr lang="ru-RU" noProof="0" smtClean="0"/>
              <a:t>11.05.2023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Надпись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1" name="Надпись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40680B-B408-4DA9-9CE3-18C9EE41CB61}" type="datetime1">
              <a:rPr lang="ru-RU" noProof="0" smtClean="0"/>
              <a:t>11.05.2023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49E2B8-70C0-4FEE-99DB-4C05EB00980F}" type="datetime1">
              <a:rPr lang="ru-RU" noProof="0" smtClean="0"/>
              <a:t>11.05.2023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0D0708-0DA2-47DE-9383-04EC50974775}" type="datetime1">
              <a:rPr lang="ru-RU" noProof="0" smtClean="0"/>
              <a:t>11.05.2023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A263BA-A5EB-4618-BB6C-74C06C547E7E}" type="datetime1">
              <a:rPr lang="ru-RU" noProof="0" smtClean="0"/>
              <a:t>11.05.2023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230D5-1640-46D7-9538-AFE6CFB07764}" type="datetime1">
              <a:rPr lang="ru-RU" noProof="0" smtClean="0"/>
              <a:t>11.05.2023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7FDA88-8D68-4D2A-B0B4-105A272488CB}" type="datetime1">
              <a:rPr lang="ru-RU" noProof="0" smtClean="0"/>
              <a:t>11.05.2023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7DB6F-8EB6-4C8D-89B4-126CCA0E8EC3}" type="datetime1">
              <a:rPr lang="ru-RU" noProof="0" smtClean="0"/>
              <a:t>11.05.2023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4642CC-7978-4748-83C4-9F06B0FD00AD}" type="datetime1">
              <a:rPr lang="ru-RU" noProof="0" smtClean="0"/>
              <a:t>11.05.2023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2C51B-CD7C-46BD-AB29-BAC62E15FDA7}" type="datetime1">
              <a:rPr lang="ru-RU" noProof="0" smtClean="0"/>
              <a:t>11.05.2023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56DF33-6DED-4799-851F-1FEEAE752AE1}" type="datetime1">
              <a:rPr lang="ru-RU" noProof="0" smtClean="0"/>
              <a:pPr rtl="0"/>
              <a:t>11.05.2023</a:t>
            </a:fld>
            <a:r>
              <a:rPr lang="ru-RU" noProof="0"/>
              <a:t>11.09.2014</a:t>
            </a:r>
            <a:fld id="{B61BEF0D-F0BB-DE4B-95CE-6DB70DBA9567}" type="datetimeFigureOut">
              <a:rPr lang="ru-RU" noProof="0" smtClean="0"/>
              <a:pPr rtl="0"/>
              <a:t>11.05.2023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 rtl="0"/>
              <a:t>‹#›</a:t>
            </a:fld>
            <a:r>
              <a:rPr lang="ru-RU" noProof="0"/>
              <a:t>‹#›</a:t>
            </a:r>
            <a:fld id="{D57F1E4F-1CFF-5643-939E-217C01CDF56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9D8345-6686-4801-A31B-510D941819C0}" type="datetime1">
              <a:rPr lang="ru-RU" noProof="0" smtClean="0"/>
              <a:t>11.05.2023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70160B-5405-4F31-BBE0-F29C88F39C31}" type="datetime1">
              <a:rPr lang="ru-RU" noProof="0" smtClean="0"/>
              <a:t>11.05.2023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4486EA-A1CE-48C8-8DD4-A8B3B2D3E65D}" type="datetime1">
              <a:rPr lang="ru-RU" noProof="0" smtClean="0"/>
              <a:t>11.05.2023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ED3EA8-0898-48C4-BF2C-A69E6943072E}" type="datetime1">
              <a:rPr lang="ru-RU" noProof="0" smtClean="0"/>
              <a:t>11.05.2023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AB16C48A-8BB0-4318-AA14-9FA7F5DD3CFB}" type="datetime1">
              <a:rPr lang="ru-RU" noProof="0" smtClean="0"/>
              <a:t>11.05.2023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00399" y="2366833"/>
            <a:ext cx="8117876" cy="2421464"/>
          </a:xfrm>
        </p:spPr>
        <p:txBody>
          <a:bodyPr rtlCol="0"/>
          <a:lstStyle/>
          <a:p>
            <a:r>
              <a:rPr lang="ru-RU" sz="4400" err="1">
                <a:latin typeface="Times New Roman"/>
                <a:cs typeface="Calibri Light"/>
              </a:rPr>
              <a:t>Why</a:t>
            </a:r>
            <a:r>
              <a:rPr lang="ru-RU" sz="4400" dirty="0">
                <a:latin typeface="Times New Roman"/>
                <a:cs typeface="Calibri Light"/>
              </a:rPr>
              <a:t> </a:t>
            </a:r>
            <a:r>
              <a:rPr lang="ru-RU" sz="4400" err="1">
                <a:latin typeface="Times New Roman"/>
                <a:cs typeface="Calibri Light"/>
              </a:rPr>
              <a:t>computers</a:t>
            </a:r>
            <a:r>
              <a:rPr lang="ru-RU" sz="4400" dirty="0">
                <a:latin typeface="Times New Roman"/>
                <a:cs typeface="Calibri Light"/>
              </a:rPr>
              <a:t> </a:t>
            </a:r>
            <a:r>
              <a:rPr lang="ru-RU" sz="4400" err="1">
                <a:latin typeface="Times New Roman"/>
                <a:cs typeface="Calibri Light"/>
              </a:rPr>
              <a:t>won't</a:t>
            </a:r>
            <a:r>
              <a:rPr lang="ru-RU" sz="4400" dirty="0">
                <a:latin typeface="Times New Roman"/>
                <a:cs typeface="Calibri Light"/>
              </a:rPr>
              <a:t> </a:t>
            </a:r>
            <a:r>
              <a:rPr lang="ru-RU" sz="4400" err="1">
                <a:latin typeface="Times New Roman"/>
                <a:cs typeface="Calibri Light"/>
              </a:rPr>
              <a:t>make</a:t>
            </a:r>
            <a:r>
              <a:rPr lang="ru-RU" sz="4400" dirty="0">
                <a:latin typeface="Times New Roman"/>
                <a:cs typeface="Calibri Light"/>
              </a:rPr>
              <a:t> </a:t>
            </a:r>
            <a:r>
              <a:rPr lang="ru-RU" sz="4400" err="1">
                <a:latin typeface="Times New Roman"/>
                <a:cs typeface="Calibri Light"/>
              </a:rPr>
              <a:t>themselves</a:t>
            </a:r>
            <a:r>
              <a:rPr lang="ru-RU" sz="4400" dirty="0">
                <a:latin typeface="Times New Roman"/>
                <a:cs typeface="Calibri Light"/>
              </a:rPr>
              <a:t> </a:t>
            </a:r>
            <a:r>
              <a:rPr lang="ru-RU" sz="4400" err="1">
                <a:latin typeface="Times New Roman"/>
                <a:cs typeface="Calibri Light"/>
              </a:rPr>
              <a:t>smarter</a:t>
            </a:r>
            <a:endParaRPr lang="ru-RU" sz="4400" err="1">
              <a:latin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13216" y="5194364"/>
            <a:ext cx="6548616" cy="1286949"/>
          </a:xfrm>
        </p:spPr>
        <p:txBody>
          <a:bodyPr rtlCol="0">
            <a:normAutofit fontScale="85000" lnSpcReduction="20000"/>
          </a:bodyPr>
          <a:lstStyle/>
          <a:p>
            <a:r>
              <a:rPr lang="ru-RU" dirty="0" err="1">
                <a:cs typeface="Calibri"/>
              </a:rPr>
              <a:t>Velikodnyij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vladimir</a:t>
            </a:r>
            <a:r>
              <a:rPr lang="ru-RU" dirty="0">
                <a:cs typeface="Calibri"/>
              </a:rPr>
              <a:t> </a:t>
            </a:r>
            <a:endParaRPr lang="ru-RU" dirty="0" err="1">
              <a:cs typeface="Calibri"/>
            </a:endParaRPr>
          </a:p>
          <a:p>
            <a:r>
              <a:rPr lang="ru-RU" dirty="0">
                <a:cs typeface="Calibri"/>
              </a:rPr>
              <a:t>The </a:t>
            </a:r>
            <a:r>
              <a:rPr lang="ru-RU" dirty="0" err="1">
                <a:cs typeface="Calibri"/>
              </a:rPr>
              <a:t>second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course</a:t>
            </a:r>
          </a:p>
          <a:p>
            <a:r>
              <a:rPr lang="ru-RU" dirty="0">
                <a:cs typeface="Calibri"/>
              </a:rPr>
              <a:t> </a:t>
            </a:r>
            <a:r>
              <a:rPr lang="ru-RU" dirty="0" err="1">
                <a:cs typeface="Calibri"/>
              </a:rPr>
              <a:t>computer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science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faculty</a:t>
            </a:r>
            <a:endParaRPr lang="ru-RU" dirty="0" err="1"/>
          </a:p>
          <a:p>
            <a:r>
              <a:rPr lang="ru-RU" dirty="0">
                <a:cs typeface="Calibri"/>
              </a:rPr>
              <a:t> </a:t>
            </a:r>
            <a:r>
              <a:rPr lang="ru-RU" err="1">
                <a:cs typeface="Calibri"/>
              </a:rPr>
              <a:t>voronezh</a:t>
            </a:r>
            <a:r>
              <a:rPr lang="ru-RU" dirty="0">
                <a:cs typeface="Calibri"/>
              </a:rPr>
              <a:t> </a:t>
            </a:r>
            <a:r>
              <a:rPr lang="ru-RU" err="1">
                <a:cs typeface="Calibri"/>
              </a:rPr>
              <a:t>state</a:t>
            </a:r>
            <a:r>
              <a:rPr lang="ru-RU" dirty="0">
                <a:cs typeface="Calibri"/>
              </a:rPr>
              <a:t> </a:t>
            </a:r>
            <a:r>
              <a:rPr lang="ru-RU" err="1">
                <a:cs typeface="Calibri"/>
              </a:rPr>
              <a:t>university</a:t>
            </a:r>
            <a:endParaRPr lang="ru-R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B82F0-C29C-15F6-B8B9-3EF4B502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7A164-B87A-C835-0107-BE1F77667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FFFFFF"/>
              </a:buClr>
              <a:buNone/>
            </a:pPr>
            <a:endParaRPr lang="ru-RU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ru-RU" sz="2400" dirty="0">
                <a:cs typeface="Calibri"/>
              </a:rPr>
              <a:t>What </a:t>
            </a:r>
            <a:r>
              <a:rPr lang="ru-RU" sz="2400" err="1">
                <a:cs typeface="Calibri"/>
              </a:rPr>
              <a:t>might</a:t>
            </a:r>
            <a:r>
              <a:rPr lang="ru-RU" sz="2400" dirty="0">
                <a:cs typeface="Calibri"/>
              </a:rPr>
              <a:t> </a:t>
            </a:r>
            <a:r>
              <a:rPr lang="ru-RU" sz="2400" err="1">
                <a:cs typeface="Calibri"/>
              </a:rPr>
              <a:t>recursive</a:t>
            </a:r>
            <a:r>
              <a:rPr lang="ru-RU" sz="2400" dirty="0">
                <a:cs typeface="Calibri"/>
              </a:rPr>
              <a:t> </a:t>
            </a:r>
            <a:r>
              <a:rPr lang="ru-RU" sz="2400" err="1">
                <a:cs typeface="Calibri"/>
              </a:rPr>
              <a:t>self-improvement</a:t>
            </a:r>
            <a:r>
              <a:rPr lang="ru-RU" sz="2400" dirty="0">
                <a:cs typeface="Calibri"/>
              </a:rPr>
              <a:t> </a:t>
            </a:r>
            <a:r>
              <a:rPr lang="ru-RU" sz="2400" err="1">
                <a:cs typeface="Calibri"/>
              </a:rPr>
              <a:t>look</a:t>
            </a:r>
            <a:r>
              <a:rPr lang="ru-RU" sz="2400" dirty="0">
                <a:cs typeface="Calibri"/>
              </a:rPr>
              <a:t> </a:t>
            </a:r>
            <a:r>
              <a:rPr lang="ru-RU" sz="2400" err="1">
                <a:cs typeface="Calibri"/>
              </a:rPr>
              <a:t>like</a:t>
            </a:r>
            <a:r>
              <a:rPr lang="ru-RU" sz="2400" dirty="0">
                <a:cs typeface="Calibri"/>
              </a:rPr>
              <a:t> </a:t>
            </a:r>
            <a:r>
              <a:rPr lang="ru-RU" sz="2400" err="1">
                <a:cs typeface="Calibri"/>
              </a:rPr>
              <a:t>for</a:t>
            </a:r>
            <a:r>
              <a:rPr lang="ru-RU" sz="2400" dirty="0">
                <a:cs typeface="Calibri"/>
              </a:rPr>
              <a:t> </a:t>
            </a:r>
            <a:r>
              <a:rPr lang="ru-RU" sz="2400" err="1">
                <a:cs typeface="Calibri"/>
              </a:rPr>
              <a:t>human</a:t>
            </a:r>
            <a:r>
              <a:rPr lang="ru-RU" sz="2400" dirty="0">
                <a:cs typeface="Calibri"/>
              </a:rPr>
              <a:t> </a:t>
            </a:r>
            <a:r>
              <a:rPr lang="ru-RU" sz="2400" err="1">
                <a:cs typeface="Calibri"/>
              </a:rPr>
              <a:t>beings</a:t>
            </a:r>
            <a:r>
              <a:rPr lang="ru-RU" sz="2400" dirty="0">
                <a:cs typeface="Calibri"/>
              </a:rPr>
              <a:t>?</a:t>
            </a:r>
            <a:endParaRPr lang="ru-RU" sz="240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ru-RU" sz="2400" err="1">
                <a:cs typeface="Calibri"/>
              </a:rPr>
              <a:t>How</a:t>
            </a:r>
            <a:r>
              <a:rPr lang="ru-RU" sz="2400" dirty="0">
                <a:cs typeface="Calibri"/>
              </a:rPr>
              <a:t> </a:t>
            </a:r>
            <a:r>
              <a:rPr lang="ru-RU" sz="2400" err="1">
                <a:cs typeface="Calibri"/>
              </a:rPr>
              <a:t>computers</a:t>
            </a:r>
            <a:r>
              <a:rPr lang="ru-RU" sz="2400" dirty="0">
                <a:cs typeface="Calibri"/>
              </a:rPr>
              <a:t> </a:t>
            </a:r>
            <a:r>
              <a:rPr lang="ru-RU" sz="2400" err="1">
                <a:cs typeface="Calibri"/>
              </a:rPr>
              <a:t>can</a:t>
            </a:r>
            <a:r>
              <a:rPr lang="ru-RU" sz="2400" dirty="0">
                <a:cs typeface="Calibri"/>
              </a:rPr>
              <a:t> </a:t>
            </a:r>
            <a:r>
              <a:rPr lang="ru-RU" sz="2400" err="1">
                <a:cs typeface="Calibri"/>
              </a:rPr>
              <a:t>improve</a:t>
            </a:r>
            <a:r>
              <a:rPr lang="ru-RU" sz="2400" dirty="0">
                <a:cs typeface="Calibri"/>
              </a:rPr>
              <a:t> </a:t>
            </a:r>
            <a:r>
              <a:rPr lang="ru-RU" sz="2400" err="1">
                <a:cs typeface="Calibri"/>
              </a:rPr>
              <a:t>itselves</a:t>
            </a:r>
            <a:r>
              <a:rPr lang="ru-RU" sz="2400" dirty="0">
                <a:cs typeface="Calibri"/>
              </a:rPr>
              <a:t>?</a:t>
            </a:r>
          </a:p>
          <a:p>
            <a:pPr>
              <a:buClr>
                <a:srgbClr val="FFFFFF"/>
              </a:buClr>
            </a:pPr>
            <a:r>
              <a:rPr lang="ru-RU" sz="2400" dirty="0" err="1">
                <a:cs typeface="Calibri"/>
              </a:rPr>
              <a:t>Why</a:t>
            </a:r>
            <a:r>
              <a:rPr lang="ru-RU" sz="2400" dirty="0">
                <a:cs typeface="Calibri"/>
              </a:rPr>
              <a:t> </a:t>
            </a:r>
            <a:r>
              <a:rPr lang="ru-RU" sz="2400" dirty="0" err="1">
                <a:cs typeface="Calibri"/>
              </a:rPr>
              <a:t>technological</a:t>
            </a:r>
            <a:r>
              <a:rPr lang="ru-RU" sz="2400" dirty="0">
                <a:cs typeface="Calibri"/>
              </a:rPr>
              <a:t> </a:t>
            </a:r>
            <a:r>
              <a:rPr lang="ru-RU" sz="2400" dirty="0" err="1">
                <a:cs typeface="Calibri"/>
              </a:rPr>
              <a:t>exploison</a:t>
            </a:r>
            <a:r>
              <a:rPr lang="ru-RU" sz="2400" dirty="0">
                <a:cs typeface="Calibri"/>
              </a:rPr>
              <a:t> </a:t>
            </a:r>
            <a:r>
              <a:rPr lang="ru-RU" sz="2400" dirty="0" err="1">
                <a:cs typeface="Calibri"/>
              </a:rPr>
              <a:t>more</a:t>
            </a:r>
            <a:r>
              <a:rPr lang="ru-RU" sz="2400" dirty="0">
                <a:cs typeface="Calibri"/>
              </a:rPr>
              <a:t> </a:t>
            </a:r>
            <a:r>
              <a:rPr lang="ru-RU" sz="2400" dirty="0" err="1">
                <a:cs typeface="Calibri"/>
              </a:rPr>
              <a:t>useful</a:t>
            </a:r>
            <a:r>
              <a:rPr lang="ru-RU" sz="2400" dirty="0">
                <a:cs typeface="Calibri"/>
              </a:rPr>
              <a:t> </a:t>
            </a:r>
            <a:r>
              <a:rPr lang="ru-RU" sz="2400" dirty="0" err="1">
                <a:cs typeface="Calibri"/>
              </a:rPr>
              <a:t>than</a:t>
            </a:r>
            <a:r>
              <a:rPr lang="ru-RU" sz="2400" dirty="0">
                <a:cs typeface="Calibri"/>
              </a:rPr>
              <a:t> </a:t>
            </a:r>
            <a:r>
              <a:rPr lang="ru-RU" sz="2400" dirty="0" err="1">
                <a:cs typeface="Calibri"/>
              </a:rPr>
              <a:t>intelligent</a:t>
            </a:r>
            <a:r>
              <a:rPr lang="ru-RU" sz="2400" dirty="0">
                <a:cs typeface="Calibri"/>
              </a:rPr>
              <a:t> </a:t>
            </a:r>
            <a:r>
              <a:rPr lang="ru-RU" sz="2400" dirty="0" err="1">
                <a:cs typeface="Calibri"/>
              </a:rPr>
              <a:t>one</a:t>
            </a:r>
            <a:r>
              <a:rPr lang="ru-RU" sz="2400" dirty="0">
                <a:cs typeface="Calibri"/>
              </a:rPr>
              <a:t>?</a:t>
            </a: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973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EAA9D-9C32-5CAC-1C3B-431CF114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err="1">
                <a:latin typeface="Calibri"/>
                <a:cs typeface="Calibri"/>
              </a:rPr>
              <a:t>How</a:t>
            </a:r>
            <a:r>
              <a:rPr lang="ru-RU" sz="3200" dirty="0">
                <a:latin typeface="Calibri"/>
                <a:cs typeface="Calibri"/>
              </a:rPr>
              <a:t> </a:t>
            </a:r>
            <a:r>
              <a:rPr lang="ru-RU" sz="3200" err="1">
                <a:latin typeface="Calibri"/>
                <a:cs typeface="Calibri"/>
              </a:rPr>
              <a:t>computers</a:t>
            </a:r>
            <a:r>
              <a:rPr lang="ru-RU" sz="3200" dirty="0">
                <a:latin typeface="Calibri"/>
                <a:cs typeface="Calibri"/>
              </a:rPr>
              <a:t> </a:t>
            </a:r>
            <a:r>
              <a:rPr lang="ru-RU" sz="3200" err="1">
                <a:latin typeface="Calibri"/>
                <a:cs typeface="Calibri"/>
              </a:rPr>
              <a:t>can</a:t>
            </a:r>
            <a:r>
              <a:rPr lang="ru-RU" sz="3200" dirty="0">
                <a:latin typeface="Calibri"/>
                <a:cs typeface="Calibri"/>
              </a:rPr>
              <a:t> </a:t>
            </a:r>
            <a:r>
              <a:rPr lang="ru-RU" sz="3200" err="1">
                <a:latin typeface="Calibri"/>
                <a:cs typeface="Calibri"/>
              </a:rPr>
              <a:t>improve</a:t>
            </a:r>
            <a:r>
              <a:rPr lang="ru-RU" sz="3200" dirty="0">
                <a:latin typeface="Calibri"/>
                <a:cs typeface="Calibri"/>
              </a:rPr>
              <a:t> </a:t>
            </a:r>
            <a:r>
              <a:rPr lang="ru-RU" sz="3200" err="1">
                <a:latin typeface="Calibri"/>
                <a:cs typeface="Calibri"/>
              </a:rPr>
              <a:t>itselves</a:t>
            </a:r>
            <a:r>
              <a:rPr lang="ru-RU" sz="3200" dirty="0">
                <a:latin typeface="Calibri"/>
                <a:cs typeface="Calibri"/>
              </a:rPr>
              <a:t>?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A3F028-F71C-AA9C-6DA9-1B31AC2F8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cs typeface="Calibri"/>
              </a:rPr>
              <a:t>I.Q </a:t>
            </a:r>
            <a:r>
              <a:rPr lang="ru-RU" sz="2400" dirty="0" err="1">
                <a:cs typeface="Calibri"/>
              </a:rPr>
              <a:t>differences</a:t>
            </a:r>
            <a:endParaRPr lang="en-US" sz="2400" dirty="0" err="1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ru-RU" sz="2400" dirty="0">
                <a:cs typeface="Calibri"/>
              </a:rPr>
              <a:t>I.Q. </a:t>
            </a:r>
            <a:r>
              <a:rPr lang="ru-RU" sz="2400" dirty="0" err="1">
                <a:cs typeface="Calibri"/>
              </a:rPr>
              <a:t>Converting</a:t>
            </a:r>
          </a:p>
          <a:p>
            <a:pPr>
              <a:buClr>
                <a:srgbClr val="FFFFFF"/>
              </a:buClr>
            </a:pPr>
            <a:r>
              <a:rPr lang="ru-RU" sz="2400" dirty="0">
                <a:cs typeface="Calibri"/>
              </a:rPr>
              <a:t>A.I. </a:t>
            </a:r>
            <a:r>
              <a:rPr lang="ru-RU" sz="2400" dirty="0" err="1">
                <a:cs typeface="Calibri"/>
              </a:rPr>
              <a:t>as</a:t>
            </a:r>
            <a:r>
              <a:rPr lang="ru-RU" sz="2400" dirty="0">
                <a:cs typeface="Calibri"/>
              </a:rPr>
              <a:t> a </a:t>
            </a:r>
            <a:r>
              <a:rPr lang="ru-RU" sz="2400" dirty="0" err="1">
                <a:cs typeface="Calibri"/>
              </a:rPr>
              <a:t>programmer</a:t>
            </a:r>
            <a:endParaRPr lang="ru-RU" sz="2400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ru-RU" sz="2400" dirty="0">
                <a:cs typeface="Calibri"/>
              </a:rPr>
              <a:t> </a:t>
            </a:r>
            <a:r>
              <a:rPr lang="ru-RU" sz="2400" dirty="0" err="1">
                <a:cs typeface="Calibri"/>
              </a:rPr>
              <a:t>Optimization</a:t>
            </a:r>
            <a:r>
              <a:rPr lang="ru-RU" sz="2400" dirty="0">
                <a:cs typeface="Calibri"/>
              </a:rPr>
              <a:t> </a:t>
            </a:r>
            <a:r>
              <a:rPr lang="ru-RU" sz="2400" dirty="0" err="1">
                <a:cs typeface="Calibri"/>
              </a:rPr>
              <a:t>with</a:t>
            </a:r>
            <a:r>
              <a:rPr lang="ru-RU" sz="2400" dirty="0">
                <a:cs typeface="Calibri"/>
              </a:rPr>
              <a:t> </a:t>
            </a:r>
            <a:r>
              <a:rPr lang="ru-RU" sz="2400" dirty="0" err="1">
                <a:cs typeface="Calibri"/>
              </a:rPr>
              <a:t>compiler</a:t>
            </a:r>
            <a:endParaRPr lang="ru-RU" sz="2400" dirty="0">
              <a:cs typeface="Calibri"/>
            </a:endParaRPr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59381DFF-179B-54B1-71F6-2A2DE2439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067" y="2642434"/>
            <a:ext cx="5523088" cy="223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4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E4C61-299F-14D3-1CA5-57664F42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24" y="609600"/>
            <a:ext cx="10357202" cy="1456267"/>
          </a:xfrm>
        </p:spPr>
        <p:txBody>
          <a:bodyPr/>
          <a:lstStyle/>
          <a:p>
            <a:r>
              <a:rPr lang="ru-RU" sz="2800" dirty="0" err="1">
                <a:latin typeface="Calibri"/>
                <a:cs typeface="Calibri"/>
              </a:rPr>
              <a:t>Why</a:t>
            </a:r>
            <a:r>
              <a:rPr lang="ru-RU" sz="2800" dirty="0">
                <a:latin typeface="Calibri"/>
                <a:cs typeface="Calibri"/>
              </a:rPr>
              <a:t> </a:t>
            </a:r>
            <a:r>
              <a:rPr lang="ru-RU" sz="2800" dirty="0" err="1">
                <a:latin typeface="Calibri"/>
                <a:cs typeface="Calibri"/>
              </a:rPr>
              <a:t>technological</a:t>
            </a:r>
            <a:r>
              <a:rPr lang="ru-RU" sz="2800" dirty="0">
                <a:latin typeface="Calibri"/>
                <a:cs typeface="Calibri"/>
              </a:rPr>
              <a:t> </a:t>
            </a:r>
            <a:r>
              <a:rPr lang="ru-RU" sz="2800" dirty="0" err="1">
                <a:latin typeface="Calibri"/>
                <a:cs typeface="Calibri"/>
              </a:rPr>
              <a:t>exploison</a:t>
            </a:r>
            <a:r>
              <a:rPr lang="ru-RU" sz="2800" dirty="0">
                <a:latin typeface="Calibri"/>
                <a:cs typeface="Calibri"/>
              </a:rPr>
              <a:t> </a:t>
            </a:r>
            <a:r>
              <a:rPr lang="ru-RU" sz="2800" dirty="0" err="1">
                <a:latin typeface="Calibri"/>
                <a:cs typeface="Calibri"/>
              </a:rPr>
              <a:t>more</a:t>
            </a:r>
            <a:r>
              <a:rPr lang="ru-RU" sz="2800" dirty="0">
                <a:latin typeface="Calibri"/>
                <a:cs typeface="Calibri"/>
              </a:rPr>
              <a:t> </a:t>
            </a:r>
            <a:r>
              <a:rPr lang="ru-RU" sz="2800" dirty="0" err="1">
                <a:latin typeface="Calibri"/>
                <a:cs typeface="Calibri"/>
              </a:rPr>
              <a:t>useful</a:t>
            </a:r>
            <a:r>
              <a:rPr lang="ru-RU" sz="2800" dirty="0">
                <a:latin typeface="Calibri"/>
                <a:cs typeface="Calibri"/>
              </a:rPr>
              <a:t> </a:t>
            </a:r>
            <a:r>
              <a:rPr lang="ru-RU" sz="2800" dirty="0" err="1">
                <a:latin typeface="Calibri"/>
                <a:cs typeface="Calibri"/>
              </a:rPr>
              <a:t>than</a:t>
            </a:r>
            <a:r>
              <a:rPr lang="ru-RU" sz="2800" dirty="0">
                <a:latin typeface="Calibri"/>
                <a:cs typeface="Calibri"/>
              </a:rPr>
              <a:t> </a:t>
            </a:r>
            <a:r>
              <a:rPr lang="ru-RU" sz="2800" dirty="0" err="1">
                <a:latin typeface="Calibri"/>
                <a:cs typeface="Calibri"/>
              </a:rPr>
              <a:t>intelligent</a:t>
            </a:r>
            <a:r>
              <a:rPr lang="ru-RU" sz="2800" dirty="0">
                <a:latin typeface="Calibri"/>
                <a:cs typeface="Calibri"/>
              </a:rPr>
              <a:t> </a:t>
            </a:r>
            <a:r>
              <a:rPr lang="ru-RU" sz="2800" dirty="0" err="1">
                <a:latin typeface="Calibri"/>
                <a:cs typeface="Calibri"/>
              </a:rPr>
              <a:t>one</a:t>
            </a:r>
            <a:r>
              <a:rPr lang="ru-RU" sz="2800" dirty="0">
                <a:latin typeface="Calibri"/>
                <a:cs typeface="Calibri"/>
              </a:rPr>
              <a:t>?</a:t>
            </a:r>
            <a:endParaRPr lang="ru-RU" sz="280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C6E10B-0433-0B1D-AB85-12812806A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024" y="2142067"/>
            <a:ext cx="10357202" cy="3649133"/>
          </a:xfrm>
        </p:spPr>
        <p:txBody>
          <a:bodyPr/>
          <a:lstStyle/>
          <a:p>
            <a:pPr>
              <a:buClr>
                <a:srgbClr val="FFFFFF"/>
              </a:buClr>
            </a:pPr>
            <a:r>
              <a:rPr lang="ru-RU" sz="2400" err="1">
                <a:cs typeface="Calibri"/>
              </a:rPr>
              <a:t>Tecnological</a:t>
            </a:r>
            <a:r>
              <a:rPr lang="ru-RU" sz="2400">
                <a:cs typeface="Calibri"/>
              </a:rPr>
              <a:t> </a:t>
            </a:r>
            <a:r>
              <a:rPr lang="ru-RU" sz="2400" err="1">
                <a:cs typeface="Calibri"/>
              </a:rPr>
              <a:t>and</a:t>
            </a:r>
            <a:r>
              <a:rPr lang="ru-RU" sz="2400">
                <a:cs typeface="Calibri"/>
              </a:rPr>
              <a:t> </a:t>
            </a:r>
            <a:r>
              <a:rPr lang="ru-RU" sz="2400" err="1">
                <a:cs typeface="Calibri"/>
              </a:rPr>
              <a:t>intelligent</a:t>
            </a:r>
            <a:r>
              <a:rPr lang="ru-RU" sz="2400">
                <a:cs typeface="Calibri"/>
              </a:rPr>
              <a:t> </a:t>
            </a:r>
            <a:r>
              <a:rPr lang="ru-RU" sz="2400" err="1">
                <a:cs typeface="Calibri"/>
              </a:rPr>
              <a:t>explosions</a:t>
            </a:r>
          </a:p>
          <a:p>
            <a:pPr>
              <a:buClr>
                <a:srgbClr val="FFFFFF"/>
              </a:buClr>
            </a:pPr>
            <a:endParaRPr lang="ru-RU" sz="2400" dirty="0">
              <a:cs typeface="Calibri"/>
            </a:endParaRPr>
          </a:p>
          <a:p>
            <a:pPr>
              <a:buClr>
                <a:srgbClr val="FFFFFF"/>
              </a:buClr>
            </a:pPr>
            <a:endParaRPr lang="ru-RU" sz="2400" dirty="0">
              <a:cs typeface="Calibri"/>
            </a:endParaRPr>
          </a:p>
        </p:txBody>
      </p:sp>
      <p:pic>
        <p:nvPicPr>
          <p:cNvPr id="5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24D93629-7B46-D37F-170F-C34C8A84D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066" y="2392923"/>
            <a:ext cx="5000978" cy="258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3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58FB4-3D57-30B1-84AE-EA0B5982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                                     </a:t>
            </a:r>
            <a:r>
              <a:rPr lang="ru-RU" dirty="0" err="1">
                <a:cs typeface="Calibri Light"/>
              </a:rPr>
              <a:t>Main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 panose="020F0302020204030204"/>
              </a:rPr>
              <a:t>points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40331F-838C-58BD-2C6F-6D5F4570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FFFF"/>
              </a:buClr>
            </a:pPr>
            <a:r>
              <a:rPr lang="ru-RU" dirty="0" err="1">
                <a:cs typeface="Calibri"/>
              </a:rPr>
              <a:t>Humans</a:t>
            </a:r>
            <a:r>
              <a:rPr lang="ru-RU" dirty="0">
                <a:cs typeface="Calibri"/>
              </a:rPr>
              <a:t>' </a:t>
            </a:r>
            <a:r>
              <a:rPr lang="ru-RU" dirty="0" err="1">
                <a:cs typeface="Calibri"/>
              </a:rPr>
              <a:t>intelligent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explosion</a:t>
            </a:r>
            <a:endParaRPr lang="ru-RU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ru-RU" dirty="0">
                <a:cs typeface="Calibri"/>
              </a:rPr>
              <a:t>Computers' </a:t>
            </a:r>
            <a:r>
              <a:rPr lang="ru-RU" dirty="0" err="1">
                <a:cs typeface="Calibri"/>
              </a:rPr>
              <a:t>self-improvement</a:t>
            </a:r>
            <a:endParaRPr lang="ru-RU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ru-RU" dirty="0" err="1">
                <a:cs typeface="Calibri"/>
              </a:rPr>
              <a:t>Tecnological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explosion</a:t>
            </a:r>
            <a:endParaRPr lang="ru-RU" dirty="0">
              <a:cs typeface="Calibri"/>
            </a:endParaRP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540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0B232-BD46-0DD4-D255-18C53809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                  </a:t>
            </a:r>
            <a:r>
              <a:rPr lang="ru-RU" dirty="0" err="1">
                <a:cs typeface="Calibri Light"/>
              </a:rPr>
              <a:t>Thank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you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for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your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attantion</a:t>
            </a:r>
            <a:endParaRPr lang="ru-RU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530AEB-85B8-6707-911C-42E3A557B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9397648" cy="1363133"/>
          </a:xfrm>
        </p:spPr>
        <p:txBody>
          <a:bodyPr>
            <a:normAutofit/>
          </a:bodyPr>
          <a:lstStyle/>
          <a:p>
            <a:r>
              <a:rPr lang="ru-RU" sz="3200" cap="all" dirty="0">
                <a:latin typeface="Times New Roman"/>
                <a:cs typeface="Times New Roman"/>
              </a:rPr>
              <a:t>"WHY COMPUTERS WON'T MAKE THEMSELVES SMARTER"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185C0-87DF-9282-F0BF-751E37F4C084}"/>
              </a:ext>
            </a:extLst>
          </p:cNvPr>
          <p:cNvSpPr txBox="1"/>
          <p:nvPr/>
        </p:nvSpPr>
        <p:spPr>
          <a:xfrm>
            <a:off x="7704667" y="5602111"/>
            <a:ext cx="29548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By </a:t>
            </a:r>
            <a:r>
              <a:rPr lang="ru-RU" err="1">
                <a:cs typeface="Calibri"/>
              </a:rPr>
              <a:t>Velikodnyij</a:t>
            </a:r>
            <a:r>
              <a:rPr lang="ru-RU" dirty="0">
                <a:cs typeface="Calibri"/>
              </a:rPr>
              <a:t> </a:t>
            </a:r>
            <a:r>
              <a:rPr lang="ru-RU" err="1">
                <a:cs typeface="Calibri"/>
              </a:rPr>
              <a:t>Vladimir</a:t>
            </a:r>
            <a:endParaRPr lang="ru-RU" dirty="0" err="1">
              <a:cs typeface="Calibri"/>
            </a:endParaRPr>
          </a:p>
          <a:p>
            <a:r>
              <a:rPr lang="ru-RU" dirty="0">
                <a:cs typeface="Calibri"/>
              </a:rPr>
              <a:t>E-mail: isnt1321@gmail.com</a:t>
            </a:r>
          </a:p>
        </p:txBody>
      </p:sp>
    </p:spTree>
    <p:extLst>
      <p:ext uri="{BB962C8B-B14F-4D97-AF65-F5344CB8AC3E}">
        <p14:creationId xmlns:p14="http://schemas.microsoft.com/office/powerpoint/2010/main" val="938735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</Words>
  <Application>Microsoft Office PowerPoint</Application>
  <PresentationFormat>Широкоэкранный</PresentationFormat>
  <Paragraphs>1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Небеса</vt:lpstr>
      <vt:lpstr>Why computers won't make themselves smarter</vt:lpstr>
      <vt:lpstr>Презентация PowerPoint</vt:lpstr>
      <vt:lpstr>How computers can improve itselves?</vt:lpstr>
      <vt:lpstr>Why technological exploison more useful than intelligent one?</vt:lpstr>
      <vt:lpstr>                                     Main points</vt:lpstr>
      <vt:lpstr>                  Thank you for your attantion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264</cp:revision>
  <dcterms:created xsi:type="dcterms:W3CDTF">2023-05-04T18:23:40Z</dcterms:created>
  <dcterms:modified xsi:type="dcterms:W3CDTF">2023-05-11T17:31:32Z</dcterms:modified>
</cp:coreProperties>
</file>