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4B08-52D6-4A0F-91A9-EB061A788152}" type="datetimeFigureOut">
              <a:rPr lang="ko-KR" altLang="en-US" smtClean="0"/>
              <a:t>2016-06-03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50D4E-6695-4FB6-B28A-89EF29988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655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4B08-52D6-4A0F-91A9-EB061A788152}" type="datetimeFigureOut">
              <a:rPr lang="ko-KR" altLang="en-US" smtClean="0"/>
              <a:t>2016-06-03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50D4E-6695-4FB6-B28A-89EF29988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281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4B08-52D6-4A0F-91A9-EB061A788152}" type="datetimeFigureOut">
              <a:rPr lang="ko-KR" altLang="en-US" smtClean="0"/>
              <a:t>2016-06-03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50D4E-6695-4FB6-B28A-89EF29988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736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4B08-52D6-4A0F-91A9-EB061A788152}" type="datetimeFigureOut">
              <a:rPr lang="ko-KR" altLang="en-US" smtClean="0"/>
              <a:t>2016-06-03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50D4E-6695-4FB6-B28A-89EF29988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38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4B08-52D6-4A0F-91A9-EB061A788152}" type="datetimeFigureOut">
              <a:rPr lang="ko-KR" altLang="en-US" smtClean="0"/>
              <a:t>2016-06-03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50D4E-6695-4FB6-B28A-89EF29988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950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4B08-52D6-4A0F-91A9-EB061A788152}" type="datetimeFigureOut">
              <a:rPr lang="ko-KR" altLang="en-US" smtClean="0"/>
              <a:t>2016-06-03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50D4E-6695-4FB6-B28A-89EF29988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278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4B08-52D6-4A0F-91A9-EB061A788152}" type="datetimeFigureOut">
              <a:rPr lang="ko-KR" altLang="en-US" smtClean="0"/>
              <a:t>2016-06-03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50D4E-6695-4FB6-B28A-89EF29988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92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4B08-52D6-4A0F-91A9-EB061A788152}" type="datetimeFigureOut">
              <a:rPr lang="ko-KR" altLang="en-US" smtClean="0"/>
              <a:t>2016-06-03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50D4E-6695-4FB6-B28A-89EF29988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234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4B08-52D6-4A0F-91A9-EB061A788152}" type="datetimeFigureOut">
              <a:rPr lang="ko-KR" altLang="en-US" smtClean="0"/>
              <a:t>2016-06-03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50D4E-6695-4FB6-B28A-89EF29988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1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4B08-52D6-4A0F-91A9-EB061A788152}" type="datetimeFigureOut">
              <a:rPr lang="ko-KR" altLang="en-US" smtClean="0"/>
              <a:t>2016-06-03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50D4E-6695-4FB6-B28A-89EF29988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727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4B08-52D6-4A0F-91A9-EB061A788152}" type="datetimeFigureOut">
              <a:rPr lang="ko-KR" altLang="en-US" smtClean="0"/>
              <a:t>2016-06-03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50D4E-6695-4FB6-B28A-89EF29988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60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F4B08-52D6-4A0F-91A9-EB061A788152}" type="datetimeFigureOut">
              <a:rPr lang="ko-KR" altLang="en-US" smtClean="0"/>
              <a:t>2016-06-03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50D4E-6695-4FB6-B28A-89EF29988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86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188640"/>
            <a:ext cx="7772400" cy="648072"/>
          </a:xfrm>
        </p:spPr>
        <p:txBody>
          <a:bodyPr>
            <a:normAutofit fontScale="90000"/>
          </a:bodyPr>
          <a:lstStyle/>
          <a:p>
            <a:r>
              <a:rPr lang="en-US" altLang="ko-KR" dirty="0" err="1" smtClean="0"/>
              <a:t>AnalysisSound</a:t>
            </a:r>
            <a:r>
              <a:rPr lang="en-US" altLang="ko-KR" dirty="0" smtClean="0"/>
              <a:t> test  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2776"/>
            <a:ext cx="4032450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78" y="980728"/>
            <a:ext cx="4004808" cy="391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4788024" y="1438817"/>
            <a:ext cx="3024336" cy="1717592"/>
            <a:chOff x="4788024" y="1438817"/>
            <a:chExt cx="2448272" cy="1717592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8024" y="1438817"/>
              <a:ext cx="2448272" cy="633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8024" y="2384884"/>
              <a:ext cx="2448272" cy="771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3759486"/>
            <a:ext cx="4032451" cy="389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11" y="4149080"/>
            <a:ext cx="3965775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391" y="4333850"/>
            <a:ext cx="3046969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제목 1"/>
          <p:cNvSpPr txBox="1">
            <a:spLocks/>
          </p:cNvSpPr>
          <p:nvPr/>
        </p:nvSpPr>
        <p:spPr>
          <a:xfrm>
            <a:off x="558113" y="1403194"/>
            <a:ext cx="629511" cy="4416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 smtClean="0"/>
              <a:t>10</a:t>
            </a:r>
            <a:r>
              <a:rPr lang="ko-KR" altLang="en-US" sz="1400" dirty="0" smtClean="0"/>
              <a:t>초</a:t>
            </a:r>
            <a:endParaRPr lang="ko-KR" altLang="en-US" sz="1400" dirty="0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702129" y="4211506"/>
            <a:ext cx="629511" cy="4416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 smtClean="0"/>
              <a:t>10</a:t>
            </a:r>
            <a:r>
              <a:rPr lang="ko-KR" altLang="en-US" sz="1400" dirty="0" smtClean="0"/>
              <a:t>초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386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188640"/>
            <a:ext cx="7772400" cy="648072"/>
          </a:xfrm>
        </p:spPr>
        <p:txBody>
          <a:bodyPr>
            <a:normAutofit fontScale="90000"/>
          </a:bodyPr>
          <a:lstStyle/>
          <a:p>
            <a:r>
              <a:rPr lang="en-US" altLang="ko-KR" dirty="0" err="1" smtClean="0"/>
              <a:t>AnalysisSound</a:t>
            </a:r>
            <a:r>
              <a:rPr lang="en-US" altLang="ko-KR" dirty="0" smtClean="0"/>
              <a:t> test  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1268760"/>
            <a:ext cx="4320480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268760"/>
            <a:ext cx="3312368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57" y="856565"/>
            <a:ext cx="4309751" cy="291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30" y="4221088"/>
            <a:ext cx="4320480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930" y="4221088"/>
            <a:ext cx="3295650" cy="23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30" y="3901869"/>
            <a:ext cx="4320478" cy="23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제목 1"/>
          <p:cNvSpPr txBox="1">
            <a:spLocks/>
          </p:cNvSpPr>
          <p:nvPr/>
        </p:nvSpPr>
        <p:spPr>
          <a:xfrm>
            <a:off x="568763" y="4240277"/>
            <a:ext cx="793980" cy="4416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/>
              <a:t>8</a:t>
            </a:r>
            <a:r>
              <a:rPr lang="ko-KR" altLang="en-US" sz="1600" dirty="0" smtClean="0"/>
              <a:t>초</a:t>
            </a:r>
            <a:endParaRPr lang="ko-KR" altLang="en-US" sz="1600" dirty="0"/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630121" y="1340768"/>
            <a:ext cx="629511" cy="4416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 smtClean="0"/>
              <a:t>10</a:t>
            </a:r>
            <a:r>
              <a:rPr lang="ko-KR" altLang="en-US" sz="1400" dirty="0" smtClean="0"/>
              <a:t>초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5348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188640"/>
            <a:ext cx="7772400" cy="648072"/>
          </a:xfrm>
        </p:spPr>
        <p:txBody>
          <a:bodyPr>
            <a:normAutofit fontScale="90000"/>
          </a:bodyPr>
          <a:lstStyle/>
          <a:p>
            <a:r>
              <a:rPr lang="en-US" altLang="ko-KR" dirty="0" err="1" smtClean="0"/>
              <a:t>AnalysisSound</a:t>
            </a:r>
            <a:r>
              <a:rPr lang="en-US" altLang="ko-KR" dirty="0" smtClean="0"/>
              <a:t> test  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68760"/>
            <a:ext cx="4695825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제목 1"/>
          <p:cNvSpPr txBox="1">
            <a:spLocks/>
          </p:cNvSpPr>
          <p:nvPr/>
        </p:nvSpPr>
        <p:spPr>
          <a:xfrm>
            <a:off x="602836" y="1340768"/>
            <a:ext cx="793980" cy="4416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/>
              <a:t>8</a:t>
            </a:r>
            <a:r>
              <a:rPr lang="ko-KR" altLang="en-US" sz="1600" dirty="0" smtClean="0"/>
              <a:t>초</a:t>
            </a:r>
            <a:endParaRPr lang="ko-KR" altLang="en-US" sz="16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935637"/>
            <a:ext cx="4695825" cy="263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612" y="1268760"/>
            <a:ext cx="3324225" cy="2447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149080"/>
            <a:ext cx="4662489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제목 1"/>
          <p:cNvSpPr txBox="1">
            <a:spLocks/>
          </p:cNvSpPr>
          <p:nvPr/>
        </p:nvSpPr>
        <p:spPr>
          <a:xfrm>
            <a:off x="506217" y="4293096"/>
            <a:ext cx="793980" cy="4416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/>
              <a:t>8</a:t>
            </a:r>
            <a:r>
              <a:rPr lang="ko-KR" altLang="en-US" sz="1600" dirty="0" smtClean="0"/>
              <a:t>초</a:t>
            </a:r>
            <a:endParaRPr lang="ko-KR" altLang="en-US" sz="1600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85" y="3780208"/>
            <a:ext cx="4680855" cy="368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611" y="4513911"/>
            <a:ext cx="3324225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749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18</Words>
  <Application>Microsoft Office PowerPoint</Application>
  <PresentationFormat>화면 슬라이드 쇼(4:3)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AnalysisSound test  </vt:lpstr>
      <vt:lpstr>AnalysisSound test  </vt:lpstr>
      <vt:lpstr>AnalysisSound test  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AnalysisSound test</dc:title>
  <dc:creator>Registered User</dc:creator>
  <cp:lastModifiedBy>Registered User</cp:lastModifiedBy>
  <cp:revision>9</cp:revision>
  <dcterms:created xsi:type="dcterms:W3CDTF">2016-06-03T07:48:21Z</dcterms:created>
  <dcterms:modified xsi:type="dcterms:W3CDTF">2016-06-03T08:18:58Z</dcterms:modified>
</cp:coreProperties>
</file>