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Montserrat" pitchFamily="2" charset="0"/>
      <p:regular r:id="rId32"/>
      <p:bold r:id="rId33"/>
      <p:italic r:id="rId34"/>
      <p:boldItalic r:id="rId35"/>
    </p:embeddedFont>
    <p:embeddedFont>
      <p:font typeface="Montserrat SemiBold" pitchFamily="2" charset="0"/>
      <p:regular r:id="rId36"/>
      <p:bold r:id="rId37"/>
      <p:italic r:id="rId38"/>
      <p:boldItalic r:id="rId39"/>
    </p:embeddedFont>
    <p:embeddedFont>
      <p:font typeface="PT Sans" panose="020B0503020203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C6C96D-57AC-41D1-8FC7-528E6E6E1A86}">
  <a:tblStyle styleId="{B7C6C96D-57AC-41D1-8FC7-528E6E6E1A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rgbClr val="27316F"/>
                </a:solidFill>
                <a:latin typeface="Montserrat SemiBold"/>
                <a:ea typeface="Montserrat SemiBold"/>
                <a:cs typeface="Montserrat SemiBold"/>
                <a:sym typeface="Montserrat SemiBold"/>
              </a:rPr>
              <a:t>Ikhsan Adi Putra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f860a314aa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f860a314aa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f860a314aa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1f860a314aa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f860a314aa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1f860a314aa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f860a314aa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f860a314aa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1f72f7736cf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1f72f7736c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1fa61e323e0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1fa61e323e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fad03d7ec9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fad03d7ec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fa61e323e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fa61e32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fc26139e3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fc26139e3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1fb326015f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fb326015f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f72f7736c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f72f7736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1fb326015f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1fb326015f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fc26139e3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fc26139e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1fb326015f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1fb326015f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fb326015fc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fb326015f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fb326015fc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fb326015f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1fad03d7ec9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1fad03d7ec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f72f7736cf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f72f7736c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f72f7736cf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f72f7736c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f72f7736cf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1f72f7736c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f72f7736c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f72f7736c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f860a314a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f860a314a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f72f7736cf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f72f7736c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1f860a314aa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1f860a314aa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1515884" y="-1719378"/>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1" name="Google Shape;11;p2"/>
          <p:cNvSpPr/>
          <p:nvPr/>
        </p:nvSpPr>
        <p:spPr>
          <a:xfrm rot="-2175913">
            <a:off x="6501213" y="3908853"/>
            <a:ext cx="1705595" cy="1705595"/>
          </a:xfrm>
          <a:prstGeom prst="blockArc">
            <a:avLst>
              <a:gd name="adj1" fmla="val 13003178"/>
              <a:gd name="adj2" fmla="val 2121832"/>
              <a:gd name="adj3" fmla="val 25028"/>
            </a:avLst>
          </a:prstGeom>
          <a:solidFill>
            <a:schemeClr val="accent5"/>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2" name="Google Shape;12;p2"/>
          <p:cNvSpPr txBox="1"/>
          <p:nvPr/>
        </p:nvSpPr>
        <p:spPr>
          <a:xfrm>
            <a:off x="1355650" y="744575"/>
            <a:ext cx="6261600" cy="2395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4800" b="1">
              <a:solidFill>
                <a:srgbClr val="27316F"/>
              </a:solidFill>
              <a:latin typeface="Montserrat"/>
              <a:ea typeface="Montserrat"/>
              <a:cs typeface="Montserrat"/>
              <a:sym typeface="Montserrat"/>
            </a:endParaRPr>
          </a:p>
        </p:txBody>
      </p:sp>
      <p:sp>
        <p:nvSpPr>
          <p:cNvPr id="13" name="Google Shape;13;p2"/>
          <p:cNvSpPr txBox="1"/>
          <p:nvPr/>
        </p:nvSpPr>
        <p:spPr>
          <a:xfrm>
            <a:off x="1355650" y="3396875"/>
            <a:ext cx="4048500" cy="53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4" name="Google Shape;14;p2"/>
          <p:cNvSpPr txBox="1"/>
          <p:nvPr/>
        </p:nvSpPr>
        <p:spPr>
          <a:xfrm>
            <a:off x="1080000" y="2834125"/>
            <a:ext cx="6840000" cy="1485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5" name="Google Shape;15;p2"/>
          <p:cNvSpPr txBox="1">
            <a:spLocks noGrp="1"/>
          </p:cNvSpPr>
          <p:nvPr>
            <p:ph type="title"/>
          </p:nvPr>
        </p:nvSpPr>
        <p:spPr>
          <a:xfrm>
            <a:off x="1441200" y="1455663"/>
            <a:ext cx="6261600" cy="136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6000">
                <a:solidFill>
                  <a:schemeClr val="accent1"/>
                </a:solidFill>
              </a:defRPr>
            </a:lvl1pPr>
            <a:lvl2pPr lvl="1">
              <a:lnSpc>
                <a:spcPct val="100000"/>
              </a:lnSpc>
              <a:spcBef>
                <a:spcPts val="0"/>
              </a:spcBef>
              <a:spcAft>
                <a:spcPts val="0"/>
              </a:spcAft>
              <a:buNone/>
              <a:defRPr sz="6000"/>
            </a:lvl2pPr>
            <a:lvl3pPr lvl="2">
              <a:lnSpc>
                <a:spcPct val="100000"/>
              </a:lnSpc>
              <a:spcBef>
                <a:spcPts val="0"/>
              </a:spcBef>
              <a:spcAft>
                <a:spcPts val="0"/>
              </a:spcAft>
              <a:buNone/>
              <a:defRPr sz="6000"/>
            </a:lvl3pPr>
            <a:lvl4pPr lvl="3">
              <a:lnSpc>
                <a:spcPct val="100000"/>
              </a:lnSpc>
              <a:spcBef>
                <a:spcPts val="0"/>
              </a:spcBef>
              <a:spcAft>
                <a:spcPts val="0"/>
              </a:spcAft>
              <a:buNone/>
              <a:defRPr sz="6000"/>
            </a:lvl4pPr>
            <a:lvl5pPr lvl="4">
              <a:lnSpc>
                <a:spcPct val="100000"/>
              </a:lnSpc>
              <a:spcBef>
                <a:spcPts val="0"/>
              </a:spcBef>
              <a:spcAft>
                <a:spcPts val="0"/>
              </a:spcAft>
              <a:buNone/>
              <a:defRPr sz="6000"/>
            </a:lvl5pPr>
            <a:lvl6pPr lvl="5">
              <a:lnSpc>
                <a:spcPct val="100000"/>
              </a:lnSpc>
              <a:spcBef>
                <a:spcPts val="0"/>
              </a:spcBef>
              <a:spcAft>
                <a:spcPts val="0"/>
              </a:spcAft>
              <a:buNone/>
              <a:defRPr sz="6000"/>
            </a:lvl6pPr>
            <a:lvl7pPr lvl="6">
              <a:lnSpc>
                <a:spcPct val="100000"/>
              </a:lnSpc>
              <a:spcBef>
                <a:spcPts val="0"/>
              </a:spcBef>
              <a:spcAft>
                <a:spcPts val="0"/>
              </a:spcAft>
              <a:buNone/>
              <a:defRPr sz="6000"/>
            </a:lvl7pPr>
            <a:lvl8pPr lvl="7">
              <a:lnSpc>
                <a:spcPct val="100000"/>
              </a:lnSpc>
              <a:spcBef>
                <a:spcPts val="0"/>
              </a:spcBef>
              <a:spcAft>
                <a:spcPts val="0"/>
              </a:spcAft>
              <a:buNone/>
              <a:defRPr sz="6000"/>
            </a:lvl8pPr>
            <a:lvl9pPr lvl="8">
              <a:lnSpc>
                <a:spcPct val="100000"/>
              </a:lnSpc>
              <a:spcBef>
                <a:spcPts val="0"/>
              </a:spcBef>
              <a:spcAft>
                <a:spcPts val="0"/>
              </a:spcAft>
              <a:buNone/>
              <a:defRPr sz="6000"/>
            </a:lvl9pPr>
          </a:lstStyle>
          <a:p>
            <a:endParaRPr/>
          </a:p>
        </p:txBody>
      </p:sp>
      <p:sp>
        <p:nvSpPr>
          <p:cNvPr id="16" name="Google Shape;16;p2"/>
          <p:cNvSpPr txBox="1">
            <a:spLocks noGrp="1"/>
          </p:cNvSpPr>
          <p:nvPr>
            <p:ph type="subTitle" idx="1"/>
          </p:nvPr>
        </p:nvSpPr>
        <p:spPr>
          <a:xfrm>
            <a:off x="2649875" y="3207913"/>
            <a:ext cx="3823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2000"/>
            </a:lvl1pPr>
            <a:lvl2pPr lvl="1">
              <a:lnSpc>
                <a:spcPct val="100000"/>
              </a:lnSpc>
              <a:spcBef>
                <a:spcPts val="0"/>
              </a:spcBef>
              <a:spcAft>
                <a:spcPts val="0"/>
              </a:spcAft>
              <a:buNone/>
              <a:defRPr sz="2000"/>
            </a:lvl2pPr>
            <a:lvl3pPr lvl="2">
              <a:lnSpc>
                <a:spcPct val="100000"/>
              </a:lnSpc>
              <a:spcBef>
                <a:spcPts val="0"/>
              </a:spcBef>
              <a:spcAft>
                <a:spcPts val="0"/>
              </a:spcAft>
              <a:buNone/>
              <a:defRPr sz="2000"/>
            </a:lvl3pPr>
            <a:lvl4pPr lvl="3">
              <a:lnSpc>
                <a:spcPct val="100000"/>
              </a:lnSpc>
              <a:spcBef>
                <a:spcPts val="0"/>
              </a:spcBef>
              <a:spcAft>
                <a:spcPts val="0"/>
              </a:spcAft>
              <a:buNone/>
              <a:defRPr sz="2000"/>
            </a:lvl4pPr>
            <a:lvl5pPr lvl="4">
              <a:lnSpc>
                <a:spcPct val="100000"/>
              </a:lnSpc>
              <a:spcBef>
                <a:spcPts val="0"/>
              </a:spcBef>
              <a:spcAft>
                <a:spcPts val="0"/>
              </a:spcAft>
              <a:buNone/>
              <a:defRPr sz="2000"/>
            </a:lvl5pPr>
            <a:lvl6pPr lvl="5">
              <a:lnSpc>
                <a:spcPct val="100000"/>
              </a:lnSpc>
              <a:spcBef>
                <a:spcPts val="0"/>
              </a:spcBef>
              <a:spcAft>
                <a:spcPts val="0"/>
              </a:spcAft>
              <a:buNone/>
              <a:defRPr sz="2000"/>
            </a:lvl6pPr>
            <a:lvl7pPr lvl="6">
              <a:lnSpc>
                <a:spcPct val="100000"/>
              </a:lnSpc>
              <a:spcBef>
                <a:spcPts val="0"/>
              </a:spcBef>
              <a:spcAft>
                <a:spcPts val="0"/>
              </a:spcAft>
              <a:buNone/>
              <a:defRPr sz="2000"/>
            </a:lvl7pPr>
            <a:lvl8pPr lvl="7">
              <a:lnSpc>
                <a:spcPct val="100000"/>
              </a:lnSpc>
              <a:spcBef>
                <a:spcPts val="0"/>
              </a:spcBef>
              <a:spcAft>
                <a:spcPts val="0"/>
              </a:spcAft>
              <a:buNone/>
              <a:defRPr sz="2000"/>
            </a:lvl8pPr>
            <a:lvl9pPr lvl="8">
              <a:lnSpc>
                <a:spcPct val="100000"/>
              </a:lnSpc>
              <a:spcBef>
                <a:spcPts val="0"/>
              </a:spcBef>
              <a:spcAft>
                <a:spcPts val="0"/>
              </a:spcAft>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2"/>
        </a:solidFill>
        <a:effectLst/>
      </p:bgPr>
    </p:bg>
    <p:spTree>
      <p:nvGrpSpPr>
        <p:cNvPr id="1" name="Shape 71"/>
        <p:cNvGrpSpPr/>
        <p:nvPr/>
      </p:nvGrpSpPr>
      <p:grpSpPr>
        <a:xfrm>
          <a:off x="0" y="0"/>
          <a:ext cx="0" cy="0"/>
          <a:chOff x="0" y="0"/>
          <a:chExt cx="0" cy="0"/>
        </a:xfrm>
      </p:grpSpPr>
      <p:sp>
        <p:nvSpPr>
          <p:cNvPr id="72" name="Google Shape;72;p11"/>
          <p:cNvSpPr/>
          <p:nvPr/>
        </p:nvSpPr>
        <p:spPr>
          <a:xfrm rot="4458820">
            <a:off x="-1366688" y="4266321"/>
            <a:ext cx="2387832" cy="2387832"/>
          </a:xfrm>
          <a:prstGeom prst="blockArc">
            <a:avLst>
              <a:gd name="adj1" fmla="val 12020406"/>
              <a:gd name="adj2" fmla="val 16274686"/>
              <a:gd name="adj3" fmla="val 1015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a:off x="2493150" y="1026650"/>
            <a:ext cx="4157700" cy="2669100"/>
          </a:xfrm>
          <a:prstGeom prst="round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title" hasCustomPrompt="1"/>
          </p:nvPr>
        </p:nvSpPr>
        <p:spPr>
          <a:xfrm>
            <a:off x="2493150" y="1445325"/>
            <a:ext cx="4157700" cy="1847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5" name="Google Shape;75;p11"/>
          <p:cNvSpPr txBox="1">
            <a:spLocks noGrp="1"/>
          </p:cNvSpPr>
          <p:nvPr>
            <p:ph type="title" idx="2"/>
          </p:nvPr>
        </p:nvSpPr>
        <p:spPr>
          <a:xfrm>
            <a:off x="2493100" y="3833575"/>
            <a:ext cx="4157700" cy="598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accent1"/>
                </a:solidFill>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76" name="Google Shape;76;p11"/>
          <p:cNvSpPr/>
          <p:nvPr/>
        </p:nvSpPr>
        <p:spPr>
          <a:xfrm rot="10800000">
            <a:off x="7185416" y="-1943003"/>
            <a:ext cx="3679200" cy="3679200"/>
          </a:xfrm>
          <a:prstGeom prst="blockArc">
            <a:avLst>
              <a:gd name="adj1" fmla="val 15904124"/>
              <a:gd name="adj2" fmla="val 21548879"/>
              <a:gd name="adj3" fmla="val 959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78"/>
        <p:cNvGrpSpPr/>
        <p:nvPr/>
      </p:nvGrpSpPr>
      <p:grpSpPr>
        <a:xfrm>
          <a:off x="0" y="0"/>
          <a:ext cx="0" cy="0"/>
          <a:chOff x="0" y="0"/>
          <a:chExt cx="0" cy="0"/>
        </a:xfrm>
      </p:grpSpPr>
      <p:sp>
        <p:nvSpPr>
          <p:cNvPr id="79" name="Google Shape;79;p13"/>
          <p:cNvSpPr/>
          <p:nvPr/>
        </p:nvSpPr>
        <p:spPr>
          <a:xfrm>
            <a:off x="-76800" y="-76500"/>
            <a:ext cx="4638900" cy="527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80" name="Google Shape;80;p13"/>
          <p:cNvSpPr/>
          <p:nvPr/>
        </p:nvSpPr>
        <p:spPr>
          <a:xfrm rot="10800000">
            <a:off x="735300" y="724075"/>
            <a:ext cx="3241500" cy="3945900"/>
          </a:xfrm>
          <a:prstGeom prst="round1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81" name="Google Shape;81;p13"/>
          <p:cNvSpPr txBox="1">
            <a:spLocks noGrp="1"/>
          </p:cNvSpPr>
          <p:nvPr>
            <p:ph type="subTitle" idx="1"/>
          </p:nvPr>
        </p:nvSpPr>
        <p:spPr>
          <a:xfrm>
            <a:off x="5909000" y="5999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2" name="Google Shape;82;p13"/>
          <p:cNvSpPr txBox="1">
            <a:spLocks noGrp="1"/>
          </p:cNvSpPr>
          <p:nvPr>
            <p:ph type="subTitle" idx="2"/>
          </p:nvPr>
        </p:nvSpPr>
        <p:spPr>
          <a:xfrm>
            <a:off x="5909000" y="10353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3" name="Google Shape;83;p13"/>
          <p:cNvSpPr txBox="1">
            <a:spLocks noGrp="1"/>
          </p:cNvSpPr>
          <p:nvPr>
            <p:ph type="subTitle" idx="3"/>
          </p:nvPr>
        </p:nvSpPr>
        <p:spPr>
          <a:xfrm>
            <a:off x="5909000" y="202852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4" name="Google Shape;84;p13"/>
          <p:cNvSpPr txBox="1">
            <a:spLocks noGrp="1"/>
          </p:cNvSpPr>
          <p:nvPr>
            <p:ph type="subTitle" idx="4"/>
          </p:nvPr>
        </p:nvSpPr>
        <p:spPr>
          <a:xfrm>
            <a:off x="5909000" y="24450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5" name="Google Shape;85;p13"/>
          <p:cNvSpPr txBox="1">
            <a:spLocks noGrp="1"/>
          </p:cNvSpPr>
          <p:nvPr>
            <p:ph type="subTitle" idx="5"/>
          </p:nvPr>
        </p:nvSpPr>
        <p:spPr>
          <a:xfrm>
            <a:off x="5909000" y="34570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6" name="Google Shape;86;p13"/>
          <p:cNvSpPr txBox="1">
            <a:spLocks noGrp="1"/>
          </p:cNvSpPr>
          <p:nvPr>
            <p:ph type="subTitle" idx="6"/>
          </p:nvPr>
        </p:nvSpPr>
        <p:spPr>
          <a:xfrm>
            <a:off x="5909000" y="38547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7" name="Google Shape;87;p13"/>
          <p:cNvSpPr txBox="1">
            <a:spLocks noGrp="1"/>
          </p:cNvSpPr>
          <p:nvPr>
            <p:ph type="title"/>
          </p:nvPr>
        </p:nvSpPr>
        <p:spPr>
          <a:xfrm>
            <a:off x="831900" y="717175"/>
            <a:ext cx="3144900" cy="394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000">
                <a:solidFill>
                  <a:schemeClr val="accent1"/>
                </a:solidFill>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2_1">
    <p:spTree>
      <p:nvGrpSpPr>
        <p:cNvPr id="1" name="Shape 88"/>
        <p:cNvGrpSpPr/>
        <p:nvPr/>
      </p:nvGrpSpPr>
      <p:grpSpPr>
        <a:xfrm>
          <a:off x="0" y="0"/>
          <a:ext cx="0" cy="0"/>
          <a:chOff x="0" y="0"/>
          <a:chExt cx="0" cy="0"/>
        </a:xfrm>
      </p:grpSpPr>
      <p:sp>
        <p:nvSpPr>
          <p:cNvPr id="89" name="Google Shape;89;p14"/>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a:off x="713400" y="1244400"/>
            <a:ext cx="7717200" cy="3359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91" name="Google Shape;91;p14"/>
          <p:cNvSpPr txBox="1">
            <a:spLocks noGrp="1"/>
          </p:cNvSpPr>
          <p:nvPr>
            <p:ph type="subTitle" idx="1"/>
          </p:nvPr>
        </p:nvSpPr>
        <p:spPr>
          <a:xfrm>
            <a:off x="1915200" y="1843360"/>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92" name="Google Shape;92;p14"/>
          <p:cNvSpPr txBox="1">
            <a:spLocks noGrp="1"/>
          </p:cNvSpPr>
          <p:nvPr>
            <p:ph type="subTitle" idx="2"/>
          </p:nvPr>
        </p:nvSpPr>
        <p:spPr>
          <a:xfrm>
            <a:off x="1915200" y="2181704"/>
            <a:ext cx="244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3" name="Google Shape;93;p14"/>
          <p:cNvSpPr txBox="1">
            <a:spLocks noGrp="1"/>
          </p:cNvSpPr>
          <p:nvPr>
            <p:ph type="subTitle" idx="3"/>
          </p:nvPr>
        </p:nvSpPr>
        <p:spPr>
          <a:xfrm>
            <a:off x="1915200" y="3067959"/>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4" name="Google Shape;94;p14"/>
          <p:cNvSpPr txBox="1">
            <a:spLocks noGrp="1"/>
          </p:cNvSpPr>
          <p:nvPr>
            <p:ph type="subTitle" idx="4"/>
          </p:nvPr>
        </p:nvSpPr>
        <p:spPr>
          <a:xfrm>
            <a:off x="1915200" y="3403861"/>
            <a:ext cx="244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5" name="Google Shape;95;p14"/>
          <p:cNvSpPr txBox="1">
            <a:spLocks noGrp="1"/>
          </p:cNvSpPr>
          <p:nvPr>
            <p:ph type="subTitle" idx="5"/>
          </p:nvPr>
        </p:nvSpPr>
        <p:spPr>
          <a:xfrm>
            <a:off x="5556350" y="1843360"/>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96" name="Google Shape;96;p14"/>
          <p:cNvSpPr txBox="1">
            <a:spLocks noGrp="1"/>
          </p:cNvSpPr>
          <p:nvPr>
            <p:ph type="subTitle" idx="6"/>
          </p:nvPr>
        </p:nvSpPr>
        <p:spPr>
          <a:xfrm>
            <a:off x="5556350" y="2181704"/>
            <a:ext cx="244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7" name="Google Shape;97;p14"/>
          <p:cNvSpPr txBox="1">
            <a:spLocks noGrp="1"/>
          </p:cNvSpPr>
          <p:nvPr>
            <p:ph type="title"/>
          </p:nvPr>
        </p:nvSpPr>
        <p:spPr>
          <a:xfrm>
            <a:off x="713400" y="433475"/>
            <a:ext cx="77172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000"/>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98" name="Google Shape;98;p14"/>
          <p:cNvSpPr txBox="1">
            <a:spLocks noGrp="1"/>
          </p:cNvSpPr>
          <p:nvPr>
            <p:ph type="subTitle" idx="7"/>
          </p:nvPr>
        </p:nvSpPr>
        <p:spPr>
          <a:xfrm>
            <a:off x="5556350" y="3067959"/>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99" name="Google Shape;99;p14"/>
          <p:cNvSpPr txBox="1">
            <a:spLocks noGrp="1"/>
          </p:cNvSpPr>
          <p:nvPr>
            <p:ph type="subTitle" idx="8"/>
          </p:nvPr>
        </p:nvSpPr>
        <p:spPr>
          <a:xfrm>
            <a:off x="5556350" y="3403861"/>
            <a:ext cx="244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00" name="Google Shape;100;p14"/>
          <p:cNvSpPr txBox="1">
            <a:spLocks noGrp="1"/>
          </p:cNvSpPr>
          <p:nvPr>
            <p:ph type="title" idx="9" hasCustomPrompt="1"/>
          </p:nvPr>
        </p:nvSpPr>
        <p:spPr>
          <a:xfrm>
            <a:off x="1139650" y="2103649"/>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01" name="Google Shape;101;p14"/>
          <p:cNvSpPr txBox="1">
            <a:spLocks noGrp="1"/>
          </p:cNvSpPr>
          <p:nvPr>
            <p:ph type="title" idx="13" hasCustomPrompt="1"/>
          </p:nvPr>
        </p:nvSpPr>
        <p:spPr>
          <a:xfrm>
            <a:off x="1139650" y="3321374"/>
            <a:ext cx="6585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02" name="Google Shape;102;p14"/>
          <p:cNvSpPr txBox="1">
            <a:spLocks noGrp="1"/>
          </p:cNvSpPr>
          <p:nvPr>
            <p:ph type="title" idx="14" hasCustomPrompt="1"/>
          </p:nvPr>
        </p:nvSpPr>
        <p:spPr>
          <a:xfrm>
            <a:off x="4780800" y="2103649"/>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03" name="Google Shape;103;p14"/>
          <p:cNvSpPr txBox="1">
            <a:spLocks noGrp="1"/>
          </p:cNvSpPr>
          <p:nvPr>
            <p:ph type="title" idx="15" hasCustomPrompt="1"/>
          </p:nvPr>
        </p:nvSpPr>
        <p:spPr>
          <a:xfrm>
            <a:off x="4780800" y="3325874"/>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04" name="Google Shape;104;p14"/>
          <p:cNvSpPr/>
          <p:nvPr/>
        </p:nvSpPr>
        <p:spPr>
          <a:xfrm>
            <a:off x="7859625" y="346550"/>
            <a:ext cx="1654200" cy="1654200"/>
          </a:xfrm>
          <a:prstGeom prst="donut">
            <a:avLst>
              <a:gd name="adj" fmla="val 1149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414525" y="1648413"/>
            <a:ext cx="720300" cy="720300"/>
          </a:xfrm>
          <a:prstGeom prst="donut">
            <a:avLst>
              <a:gd name="adj" fmla="val 1990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8793525" y="3265625"/>
            <a:ext cx="720300" cy="720300"/>
          </a:xfrm>
          <a:prstGeom prst="donut">
            <a:avLst>
              <a:gd name="adj" fmla="val 19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107"/>
        <p:cNvGrpSpPr/>
        <p:nvPr/>
      </p:nvGrpSpPr>
      <p:grpSpPr>
        <a:xfrm>
          <a:off x="0" y="0"/>
          <a:ext cx="0" cy="0"/>
          <a:chOff x="0" y="0"/>
          <a:chExt cx="0" cy="0"/>
        </a:xfrm>
      </p:grpSpPr>
      <p:sp>
        <p:nvSpPr>
          <p:cNvPr id="108" name="Google Shape;108;p15"/>
          <p:cNvSpPr/>
          <p:nvPr/>
        </p:nvSpPr>
        <p:spPr>
          <a:xfrm>
            <a:off x="-431950" y="-424800"/>
            <a:ext cx="1654200" cy="1654200"/>
          </a:xfrm>
          <a:prstGeom prst="donut">
            <a:avLst>
              <a:gd name="adj" fmla="val 1149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10" name="Google Shape;110;p15"/>
          <p:cNvSpPr/>
          <p:nvPr/>
        </p:nvSpPr>
        <p:spPr>
          <a:xfrm rot="10800000">
            <a:off x="5841000" y="399750"/>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txBox="1">
            <a:spLocks noGrp="1"/>
          </p:cNvSpPr>
          <p:nvPr>
            <p:ph type="title"/>
          </p:nvPr>
        </p:nvSpPr>
        <p:spPr>
          <a:xfrm>
            <a:off x="1504775" y="1389450"/>
            <a:ext cx="33633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600"/>
              <a:buFont typeface="Montserrat"/>
              <a:buNone/>
              <a:defRPr sz="4800" b="1">
                <a:solidFill>
                  <a:schemeClr val="accent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2" name="Google Shape;112;p15"/>
          <p:cNvSpPr txBox="1">
            <a:spLocks noGrp="1"/>
          </p:cNvSpPr>
          <p:nvPr>
            <p:ph type="subTitle" idx="1"/>
          </p:nvPr>
        </p:nvSpPr>
        <p:spPr>
          <a:xfrm>
            <a:off x="1504775" y="3051750"/>
            <a:ext cx="3363300" cy="7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13" name="Google Shape;113;p15"/>
          <p:cNvSpPr txBox="1">
            <a:spLocks noGrp="1"/>
          </p:cNvSpPr>
          <p:nvPr>
            <p:ph type="title" idx="2" hasCustomPrompt="1"/>
          </p:nvPr>
        </p:nvSpPr>
        <p:spPr>
          <a:xfrm>
            <a:off x="5835725" y="797275"/>
            <a:ext cx="2595000" cy="16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CUSTOM_6_1">
    <p:spTree>
      <p:nvGrpSpPr>
        <p:cNvPr id="1" name="Shape 114"/>
        <p:cNvGrpSpPr/>
        <p:nvPr/>
      </p:nvGrpSpPr>
      <p:grpSpPr>
        <a:xfrm>
          <a:off x="0" y="0"/>
          <a:ext cx="0" cy="0"/>
          <a:chOff x="0" y="0"/>
          <a:chExt cx="0" cy="0"/>
        </a:xfrm>
      </p:grpSpPr>
      <p:sp>
        <p:nvSpPr>
          <p:cNvPr id="115" name="Google Shape;115;p16"/>
          <p:cNvSpPr/>
          <p:nvPr/>
        </p:nvSpPr>
        <p:spPr>
          <a:xfrm rot="10800000">
            <a:off x="7223341" y="-1556878"/>
            <a:ext cx="3679200" cy="3679200"/>
          </a:xfrm>
          <a:prstGeom prst="blockArc">
            <a:avLst>
              <a:gd name="adj1" fmla="val 15904124"/>
              <a:gd name="adj2" fmla="val 722519"/>
              <a:gd name="adj3" fmla="val 727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17" name="Google Shape;117;p16"/>
          <p:cNvSpPr/>
          <p:nvPr/>
        </p:nvSpPr>
        <p:spPr>
          <a:xfrm rot="10800000" flipH="1">
            <a:off x="713400" y="399750"/>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txBox="1">
            <a:spLocks noGrp="1"/>
          </p:cNvSpPr>
          <p:nvPr>
            <p:ph type="title"/>
          </p:nvPr>
        </p:nvSpPr>
        <p:spPr>
          <a:xfrm>
            <a:off x="4170700" y="1389450"/>
            <a:ext cx="33633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600"/>
              <a:buFont typeface="Montserrat"/>
              <a:buNone/>
              <a:defRPr sz="4800" b="1">
                <a:solidFill>
                  <a:schemeClr val="accent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9" name="Google Shape;119;p16"/>
          <p:cNvSpPr txBox="1">
            <a:spLocks noGrp="1"/>
          </p:cNvSpPr>
          <p:nvPr>
            <p:ph type="subTitle" idx="1"/>
          </p:nvPr>
        </p:nvSpPr>
        <p:spPr>
          <a:xfrm>
            <a:off x="4170700" y="3051750"/>
            <a:ext cx="3363300" cy="7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20" name="Google Shape;120;p16"/>
          <p:cNvSpPr txBox="1">
            <a:spLocks noGrp="1"/>
          </p:cNvSpPr>
          <p:nvPr>
            <p:ph type="title" idx="2" hasCustomPrompt="1"/>
          </p:nvPr>
        </p:nvSpPr>
        <p:spPr>
          <a:xfrm>
            <a:off x="713400" y="797275"/>
            <a:ext cx="2595000" cy="16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CUSTOM_6_1_1">
    <p:spTree>
      <p:nvGrpSpPr>
        <p:cNvPr id="1" name="Shape 121"/>
        <p:cNvGrpSpPr/>
        <p:nvPr/>
      </p:nvGrpSpPr>
      <p:grpSpPr>
        <a:xfrm>
          <a:off x="0" y="0"/>
          <a:ext cx="0" cy="0"/>
          <a:chOff x="0" y="0"/>
          <a:chExt cx="0" cy="0"/>
        </a:xfrm>
      </p:grpSpPr>
      <p:sp>
        <p:nvSpPr>
          <p:cNvPr id="122" name="Google Shape;122;p17"/>
          <p:cNvSpPr/>
          <p:nvPr/>
        </p:nvSpPr>
        <p:spPr>
          <a:xfrm flipH="1">
            <a:off x="7194341" y="2992597"/>
            <a:ext cx="3679200" cy="3679200"/>
          </a:xfrm>
          <a:prstGeom prst="blockArc">
            <a:avLst>
              <a:gd name="adj1" fmla="val 15904124"/>
              <a:gd name="adj2" fmla="val 722519"/>
              <a:gd name="adj3" fmla="val 727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24" name="Google Shape;124;p17"/>
          <p:cNvSpPr/>
          <p:nvPr/>
        </p:nvSpPr>
        <p:spPr>
          <a:xfrm rot="10800000" flipH="1">
            <a:off x="5484025" y="1187513"/>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txBox="1">
            <a:spLocks noGrp="1"/>
          </p:cNvSpPr>
          <p:nvPr>
            <p:ph type="title"/>
          </p:nvPr>
        </p:nvSpPr>
        <p:spPr>
          <a:xfrm>
            <a:off x="1027600" y="1255475"/>
            <a:ext cx="40833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600"/>
              <a:buFont typeface="Montserrat"/>
              <a:buNone/>
              <a:defRPr sz="4800" b="1">
                <a:solidFill>
                  <a:schemeClr val="accent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26" name="Google Shape;126;p17"/>
          <p:cNvSpPr txBox="1">
            <a:spLocks noGrp="1"/>
          </p:cNvSpPr>
          <p:nvPr>
            <p:ph type="subTitle" idx="1"/>
          </p:nvPr>
        </p:nvSpPr>
        <p:spPr>
          <a:xfrm>
            <a:off x="1027600" y="2917775"/>
            <a:ext cx="4083300" cy="7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27" name="Google Shape;127;p17"/>
          <p:cNvSpPr txBox="1">
            <a:spLocks noGrp="1"/>
          </p:cNvSpPr>
          <p:nvPr>
            <p:ph type="title" idx="2" hasCustomPrompt="1"/>
          </p:nvPr>
        </p:nvSpPr>
        <p:spPr>
          <a:xfrm>
            <a:off x="5484025" y="1593725"/>
            <a:ext cx="2595000" cy="16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128"/>
        <p:cNvGrpSpPr/>
        <p:nvPr/>
      </p:nvGrpSpPr>
      <p:grpSpPr>
        <a:xfrm>
          <a:off x="0" y="0"/>
          <a:ext cx="0" cy="0"/>
          <a:chOff x="0" y="0"/>
          <a:chExt cx="0" cy="0"/>
        </a:xfrm>
      </p:grpSpPr>
      <p:sp>
        <p:nvSpPr>
          <p:cNvPr id="129" name="Google Shape;129;p18"/>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31" name="Google Shape;131;p18"/>
          <p:cNvSpPr txBox="1">
            <a:spLocks noGrp="1"/>
          </p:cNvSpPr>
          <p:nvPr>
            <p:ph type="subTitle" idx="1"/>
          </p:nvPr>
        </p:nvSpPr>
        <p:spPr>
          <a:xfrm>
            <a:off x="1030775" y="31634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132" name="Google Shape;132;p18"/>
          <p:cNvSpPr txBox="1">
            <a:spLocks noGrp="1"/>
          </p:cNvSpPr>
          <p:nvPr>
            <p:ph type="subTitle" idx="2"/>
          </p:nvPr>
        </p:nvSpPr>
        <p:spPr>
          <a:xfrm>
            <a:off x="1030775" y="3480875"/>
            <a:ext cx="2253000" cy="68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33" name="Google Shape;133;p18"/>
          <p:cNvSpPr txBox="1">
            <a:spLocks noGrp="1"/>
          </p:cNvSpPr>
          <p:nvPr>
            <p:ph type="subTitle" idx="3"/>
          </p:nvPr>
        </p:nvSpPr>
        <p:spPr>
          <a:xfrm>
            <a:off x="3445500" y="31634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34" name="Google Shape;134;p18"/>
          <p:cNvSpPr txBox="1">
            <a:spLocks noGrp="1"/>
          </p:cNvSpPr>
          <p:nvPr>
            <p:ph type="subTitle" idx="4"/>
          </p:nvPr>
        </p:nvSpPr>
        <p:spPr>
          <a:xfrm>
            <a:off x="3445500" y="3480875"/>
            <a:ext cx="2253000" cy="68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35" name="Google Shape;135;p18"/>
          <p:cNvSpPr txBox="1">
            <a:spLocks noGrp="1"/>
          </p:cNvSpPr>
          <p:nvPr>
            <p:ph type="subTitle" idx="5"/>
          </p:nvPr>
        </p:nvSpPr>
        <p:spPr>
          <a:xfrm>
            <a:off x="5860225" y="31634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36" name="Google Shape;136;p18"/>
          <p:cNvSpPr txBox="1">
            <a:spLocks noGrp="1"/>
          </p:cNvSpPr>
          <p:nvPr>
            <p:ph type="subTitle" idx="6"/>
          </p:nvPr>
        </p:nvSpPr>
        <p:spPr>
          <a:xfrm>
            <a:off x="5860225" y="3480875"/>
            <a:ext cx="2253000" cy="68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37" name="Google Shape;137;p18"/>
          <p:cNvSpPr/>
          <p:nvPr/>
        </p:nvSpPr>
        <p:spPr>
          <a:xfrm>
            <a:off x="-879187" y="4312178"/>
            <a:ext cx="1705500" cy="1705500"/>
          </a:xfrm>
          <a:prstGeom prst="blockArc">
            <a:avLst>
              <a:gd name="adj1" fmla="val 16164733"/>
              <a:gd name="adj2" fmla="val 104114"/>
              <a:gd name="adj3" fmla="val 1277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13">
    <p:spTree>
      <p:nvGrpSpPr>
        <p:cNvPr id="1" name="Shape 139"/>
        <p:cNvGrpSpPr/>
        <p:nvPr/>
      </p:nvGrpSpPr>
      <p:grpSpPr>
        <a:xfrm>
          <a:off x="0" y="0"/>
          <a:ext cx="0" cy="0"/>
          <a:chOff x="0" y="0"/>
          <a:chExt cx="0" cy="0"/>
        </a:xfrm>
      </p:grpSpPr>
      <p:sp>
        <p:nvSpPr>
          <p:cNvPr id="140" name="Google Shape;140;p19"/>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txBox="1">
            <a:spLocks noGrp="1"/>
          </p:cNvSpPr>
          <p:nvPr>
            <p:ph type="subTitle" idx="1"/>
          </p:nvPr>
        </p:nvSpPr>
        <p:spPr>
          <a:xfrm>
            <a:off x="1030775" y="36711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142" name="Google Shape;142;p19"/>
          <p:cNvSpPr txBox="1">
            <a:spLocks noGrp="1"/>
          </p:cNvSpPr>
          <p:nvPr>
            <p:ph type="subTitle" idx="2"/>
          </p:nvPr>
        </p:nvSpPr>
        <p:spPr>
          <a:xfrm>
            <a:off x="1030775" y="3988500"/>
            <a:ext cx="22530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3" name="Google Shape;143;p19"/>
          <p:cNvSpPr txBox="1">
            <a:spLocks noGrp="1"/>
          </p:cNvSpPr>
          <p:nvPr>
            <p:ph type="subTitle" idx="3"/>
          </p:nvPr>
        </p:nvSpPr>
        <p:spPr>
          <a:xfrm>
            <a:off x="3445500" y="36711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4" name="Google Shape;144;p19"/>
          <p:cNvSpPr txBox="1">
            <a:spLocks noGrp="1"/>
          </p:cNvSpPr>
          <p:nvPr>
            <p:ph type="subTitle" idx="4"/>
          </p:nvPr>
        </p:nvSpPr>
        <p:spPr>
          <a:xfrm>
            <a:off x="3445500" y="3988500"/>
            <a:ext cx="22530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5" name="Google Shape;145;p19"/>
          <p:cNvSpPr txBox="1">
            <a:spLocks noGrp="1"/>
          </p:cNvSpPr>
          <p:nvPr>
            <p:ph type="subTitle" idx="5"/>
          </p:nvPr>
        </p:nvSpPr>
        <p:spPr>
          <a:xfrm>
            <a:off x="5860225" y="36711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6" name="Google Shape;146;p19"/>
          <p:cNvSpPr txBox="1">
            <a:spLocks noGrp="1"/>
          </p:cNvSpPr>
          <p:nvPr>
            <p:ph type="subTitle" idx="6"/>
          </p:nvPr>
        </p:nvSpPr>
        <p:spPr>
          <a:xfrm>
            <a:off x="5860225" y="3988500"/>
            <a:ext cx="22530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7" name="Google Shape;147;p19"/>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19"/>
          <p:cNvSpPr/>
          <p:nvPr/>
        </p:nvSpPr>
        <p:spPr>
          <a:xfrm>
            <a:off x="8274950" y="3988500"/>
            <a:ext cx="1650900" cy="1650900"/>
          </a:xfrm>
          <a:prstGeom prst="donut">
            <a:avLst>
              <a:gd name="adj" fmla="val 1371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969375" y="1457325"/>
            <a:ext cx="1650900" cy="1650900"/>
          </a:xfrm>
          <a:prstGeom prst="donut">
            <a:avLst>
              <a:gd name="adj" fmla="val 1371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a:spLocks noGrp="1"/>
          </p:cNvSpPr>
          <p:nvPr>
            <p:ph type="pic" idx="7"/>
          </p:nvPr>
        </p:nvSpPr>
        <p:spPr>
          <a:xfrm>
            <a:off x="1227924" y="1259400"/>
            <a:ext cx="1856100" cy="2322600"/>
          </a:xfrm>
          <a:prstGeom prst="rect">
            <a:avLst/>
          </a:prstGeom>
          <a:noFill/>
          <a:ln>
            <a:noFill/>
          </a:ln>
        </p:spPr>
      </p:sp>
      <p:sp>
        <p:nvSpPr>
          <p:cNvPr id="151" name="Google Shape;151;p19"/>
          <p:cNvSpPr>
            <a:spLocks noGrp="1"/>
          </p:cNvSpPr>
          <p:nvPr>
            <p:ph type="pic" idx="8"/>
          </p:nvPr>
        </p:nvSpPr>
        <p:spPr>
          <a:xfrm>
            <a:off x="3645299" y="1259400"/>
            <a:ext cx="1856100" cy="2322600"/>
          </a:xfrm>
          <a:prstGeom prst="rect">
            <a:avLst/>
          </a:prstGeom>
          <a:noFill/>
          <a:ln>
            <a:noFill/>
          </a:ln>
        </p:spPr>
      </p:sp>
      <p:sp>
        <p:nvSpPr>
          <p:cNvPr id="152" name="Google Shape;152;p19"/>
          <p:cNvSpPr>
            <a:spLocks noGrp="1"/>
          </p:cNvSpPr>
          <p:nvPr>
            <p:ph type="pic" idx="9"/>
          </p:nvPr>
        </p:nvSpPr>
        <p:spPr>
          <a:xfrm>
            <a:off x="6060011" y="1259400"/>
            <a:ext cx="1856100" cy="2322600"/>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
  <p:cSld name="CUSTOM_5">
    <p:spTree>
      <p:nvGrpSpPr>
        <p:cNvPr id="1" name="Shape 153"/>
        <p:cNvGrpSpPr/>
        <p:nvPr/>
      </p:nvGrpSpPr>
      <p:grpSpPr>
        <a:xfrm>
          <a:off x="0" y="0"/>
          <a:ext cx="0" cy="0"/>
          <a:chOff x="0" y="0"/>
          <a:chExt cx="0" cy="0"/>
        </a:xfrm>
      </p:grpSpPr>
      <p:sp>
        <p:nvSpPr>
          <p:cNvPr id="154" name="Google Shape;154;p20"/>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56" name="Google Shape;156;p20"/>
          <p:cNvSpPr txBox="1">
            <a:spLocks noGrp="1"/>
          </p:cNvSpPr>
          <p:nvPr>
            <p:ph type="subTitle" idx="1"/>
          </p:nvPr>
        </p:nvSpPr>
        <p:spPr>
          <a:xfrm>
            <a:off x="713400" y="2471008"/>
            <a:ext cx="2253000" cy="39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b="1">
                <a:solidFill>
                  <a:schemeClr val="accent3"/>
                </a:solidFill>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57" name="Google Shape;157;p20"/>
          <p:cNvSpPr txBox="1">
            <a:spLocks noGrp="1"/>
          </p:cNvSpPr>
          <p:nvPr>
            <p:ph type="subTitle" idx="2"/>
          </p:nvPr>
        </p:nvSpPr>
        <p:spPr>
          <a:xfrm>
            <a:off x="713400" y="2773919"/>
            <a:ext cx="2253000" cy="6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58" name="Google Shape;158;p20"/>
          <p:cNvSpPr txBox="1">
            <a:spLocks noGrp="1"/>
          </p:cNvSpPr>
          <p:nvPr>
            <p:ph type="subTitle" idx="3"/>
          </p:nvPr>
        </p:nvSpPr>
        <p:spPr>
          <a:xfrm>
            <a:off x="6177725" y="3656650"/>
            <a:ext cx="22530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59" name="Google Shape;159;p20"/>
          <p:cNvSpPr txBox="1">
            <a:spLocks noGrp="1"/>
          </p:cNvSpPr>
          <p:nvPr>
            <p:ph type="subTitle" idx="4"/>
          </p:nvPr>
        </p:nvSpPr>
        <p:spPr>
          <a:xfrm>
            <a:off x="6177725" y="3959562"/>
            <a:ext cx="225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0" name="Google Shape;160;p20"/>
          <p:cNvSpPr txBox="1">
            <a:spLocks noGrp="1"/>
          </p:cNvSpPr>
          <p:nvPr>
            <p:ph type="subTitle" idx="5"/>
          </p:nvPr>
        </p:nvSpPr>
        <p:spPr>
          <a:xfrm>
            <a:off x="6177725" y="2471008"/>
            <a:ext cx="22530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1" name="Google Shape;161;p20"/>
          <p:cNvSpPr txBox="1">
            <a:spLocks noGrp="1"/>
          </p:cNvSpPr>
          <p:nvPr>
            <p:ph type="subTitle" idx="6"/>
          </p:nvPr>
        </p:nvSpPr>
        <p:spPr>
          <a:xfrm>
            <a:off x="6177725" y="2773919"/>
            <a:ext cx="225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2" name="Google Shape;162;p20"/>
          <p:cNvSpPr txBox="1">
            <a:spLocks noGrp="1"/>
          </p:cNvSpPr>
          <p:nvPr>
            <p:ph type="subTitle" idx="7"/>
          </p:nvPr>
        </p:nvSpPr>
        <p:spPr>
          <a:xfrm>
            <a:off x="713400" y="1288472"/>
            <a:ext cx="2253000" cy="39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b="1">
                <a:solidFill>
                  <a:schemeClr val="accent3"/>
                </a:solidFill>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63" name="Google Shape;163;p20"/>
          <p:cNvSpPr txBox="1">
            <a:spLocks noGrp="1"/>
          </p:cNvSpPr>
          <p:nvPr>
            <p:ph type="subTitle" idx="8"/>
          </p:nvPr>
        </p:nvSpPr>
        <p:spPr>
          <a:xfrm>
            <a:off x="713400" y="1591384"/>
            <a:ext cx="2253000" cy="6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64" name="Google Shape;164;p20"/>
          <p:cNvSpPr txBox="1">
            <a:spLocks noGrp="1"/>
          </p:cNvSpPr>
          <p:nvPr>
            <p:ph type="subTitle" idx="9"/>
          </p:nvPr>
        </p:nvSpPr>
        <p:spPr>
          <a:xfrm>
            <a:off x="713400" y="3656650"/>
            <a:ext cx="2253000" cy="39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b="1">
                <a:solidFill>
                  <a:schemeClr val="accent3"/>
                </a:solidFill>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65" name="Google Shape;165;p20"/>
          <p:cNvSpPr txBox="1">
            <a:spLocks noGrp="1"/>
          </p:cNvSpPr>
          <p:nvPr>
            <p:ph type="subTitle" idx="13"/>
          </p:nvPr>
        </p:nvSpPr>
        <p:spPr>
          <a:xfrm>
            <a:off x="713400" y="3959562"/>
            <a:ext cx="2253000" cy="6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66" name="Google Shape;166;p20"/>
          <p:cNvSpPr txBox="1">
            <a:spLocks noGrp="1"/>
          </p:cNvSpPr>
          <p:nvPr>
            <p:ph type="subTitle" idx="14"/>
          </p:nvPr>
        </p:nvSpPr>
        <p:spPr>
          <a:xfrm>
            <a:off x="6177725" y="1288472"/>
            <a:ext cx="22530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7" name="Google Shape;167;p20"/>
          <p:cNvSpPr txBox="1">
            <a:spLocks noGrp="1"/>
          </p:cNvSpPr>
          <p:nvPr>
            <p:ph type="subTitle" idx="15"/>
          </p:nvPr>
        </p:nvSpPr>
        <p:spPr>
          <a:xfrm>
            <a:off x="6177725" y="1591384"/>
            <a:ext cx="225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8" name="Google Shape;168;p20"/>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 name="Google Shape;169;p20"/>
          <p:cNvSpPr/>
          <p:nvPr/>
        </p:nvSpPr>
        <p:spPr>
          <a:xfrm>
            <a:off x="8301363" y="4271528"/>
            <a:ext cx="1705500" cy="1705500"/>
          </a:xfrm>
          <a:prstGeom prst="blockArc">
            <a:avLst>
              <a:gd name="adj1" fmla="val 10676778"/>
              <a:gd name="adj2" fmla="val 16322302"/>
              <a:gd name="adj3" fmla="val 1198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a:spLocks noGrp="1"/>
          </p:cNvSpPr>
          <p:nvPr>
            <p:ph type="pic" idx="16"/>
          </p:nvPr>
        </p:nvSpPr>
        <p:spPr>
          <a:xfrm>
            <a:off x="3575886" y="1733981"/>
            <a:ext cx="1993500" cy="24141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1709009" y="2992597"/>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0" name="Google Shape;20;p3"/>
          <p:cNvSpPr/>
          <p:nvPr/>
        </p:nvSpPr>
        <p:spPr>
          <a:xfrm rot="9899997">
            <a:off x="7214620" y="-688760"/>
            <a:ext cx="2387761" cy="2387761"/>
          </a:xfrm>
          <a:prstGeom prst="blockArc">
            <a:avLst>
              <a:gd name="adj1" fmla="val 17023199"/>
              <a:gd name="adj2" fmla="val 920811"/>
              <a:gd name="adj3" fmla="val 9035"/>
            </a:avLst>
          </a:prstGeom>
          <a:solidFill>
            <a:srgbClr val="D9D9D9"/>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1" name="Google Shape;21;p3"/>
          <p:cNvSpPr txBox="1"/>
          <p:nvPr/>
        </p:nvSpPr>
        <p:spPr>
          <a:xfrm>
            <a:off x="4576375" y="2150850"/>
            <a:ext cx="33633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endParaRPr sz="3600" b="1">
              <a:solidFill>
                <a:srgbClr val="27316F"/>
              </a:solidFill>
              <a:latin typeface="Montserrat"/>
              <a:ea typeface="Montserrat"/>
              <a:cs typeface="Montserrat"/>
              <a:sym typeface="Montserrat"/>
            </a:endParaRPr>
          </a:p>
        </p:txBody>
      </p:sp>
      <p:sp>
        <p:nvSpPr>
          <p:cNvPr id="22" name="Google Shape;22;p3"/>
          <p:cNvSpPr txBox="1">
            <a:spLocks noGrp="1"/>
          </p:cNvSpPr>
          <p:nvPr>
            <p:ph type="title"/>
          </p:nvPr>
        </p:nvSpPr>
        <p:spPr>
          <a:xfrm>
            <a:off x="4576375" y="1388825"/>
            <a:ext cx="3363300" cy="1303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3600"/>
              <a:buFont typeface="Montserrat"/>
              <a:buNone/>
              <a:defRPr sz="4800" b="1">
                <a:solidFill>
                  <a:schemeClr val="accent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3" name="Google Shape;23;p3"/>
          <p:cNvSpPr txBox="1">
            <a:spLocks noGrp="1"/>
          </p:cNvSpPr>
          <p:nvPr>
            <p:ph type="subTitle" idx="1"/>
          </p:nvPr>
        </p:nvSpPr>
        <p:spPr>
          <a:xfrm>
            <a:off x="4576375" y="2710825"/>
            <a:ext cx="3363300" cy="702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None/>
              <a:defRPr sz="1600"/>
            </a:lvl1pPr>
            <a:lvl2pPr lvl="1">
              <a:lnSpc>
                <a:spcPct val="100000"/>
              </a:lnSpc>
              <a:spcBef>
                <a:spcPts val="0"/>
              </a:spcBef>
              <a:spcAft>
                <a:spcPts val="0"/>
              </a:spcAft>
              <a:buNone/>
              <a:defRPr sz="1600"/>
            </a:lvl2pPr>
            <a:lvl3pPr lvl="2">
              <a:lnSpc>
                <a:spcPct val="100000"/>
              </a:lnSpc>
              <a:spcBef>
                <a:spcPts val="0"/>
              </a:spcBef>
              <a:spcAft>
                <a:spcPts val="0"/>
              </a:spcAft>
              <a:buNone/>
              <a:defRPr sz="1600"/>
            </a:lvl3pPr>
            <a:lvl4pPr lvl="3">
              <a:lnSpc>
                <a:spcPct val="100000"/>
              </a:lnSpc>
              <a:spcBef>
                <a:spcPts val="0"/>
              </a:spcBef>
              <a:spcAft>
                <a:spcPts val="0"/>
              </a:spcAft>
              <a:buNone/>
              <a:defRPr sz="1600"/>
            </a:lvl4pPr>
            <a:lvl5pPr lvl="4">
              <a:lnSpc>
                <a:spcPct val="100000"/>
              </a:lnSpc>
              <a:spcBef>
                <a:spcPts val="0"/>
              </a:spcBef>
              <a:spcAft>
                <a:spcPts val="0"/>
              </a:spcAft>
              <a:buNone/>
              <a:defRPr sz="1600"/>
            </a:lvl5pPr>
            <a:lvl6pPr lvl="5">
              <a:lnSpc>
                <a:spcPct val="100000"/>
              </a:lnSpc>
              <a:spcBef>
                <a:spcPts val="0"/>
              </a:spcBef>
              <a:spcAft>
                <a:spcPts val="0"/>
              </a:spcAft>
              <a:buNone/>
              <a:defRPr sz="1600"/>
            </a:lvl6pPr>
            <a:lvl7pPr lvl="6">
              <a:lnSpc>
                <a:spcPct val="100000"/>
              </a:lnSpc>
              <a:spcBef>
                <a:spcPts val="0"/>
              </a:spcBef>
              <a:spcAft>
                <a:spcPts val="0"/>
              </a:spcAft>
              <a:buNone/>
              <a:defRPr sz="1600"/>
            </a:lvl7pPr>
            <a:lvl8pPr lvl="7">
              <a:lnSpc>
                <a:spcPct val="100000"/>
              </a:lnSpc>
              <a:spcBef>
                <a:spcPts val="0"/>
              </a:spcBef>
              <a:spcAft>
                <a:spcPts val="0"/>
              </a:spcAft>
              <a:buNone/>
              <a:defRPr sz="1600"/>
            </a:lvl8pPr>
            <a:lvl9pPr lvl="8">
              <a:lnSpc>
                <a:spcPct val="100000"/>
              </a:lnSpc>
              <a:spcBef>
                <a:spcPts val="0"/>
              </a:spcBef>
              <a:spcAft>
                <a:spcPts val="0"/>
              </a:spcAft>
              <a:buNone/>
              <a:defRPr sz="1600"/>
            </a:lvl9pPr>
          </a:lstStyle>
          <a:p>
            <a:endParaRPr/>
          </a:p>
        </p:txBody>
      </p:sp>
      <p:sp>
        <p:nvSpPr>
          <p:cNvPr id="24" name="Google Shape;24;p3"/>
          <p:cNvSpPr/>
          <p:nvPr/>
        </p:nvSpPr>
        <p:spPr>
          <a:xfrm rot="10800000">
            <a:off x="1056100" y="1337250"/>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title" idx="2" hasCustomPrompt="1"/>
          </p:nvPr>
        </p:nvSpPr>
        <p:spPr>
          <a:xfrm>
            <a:off x="1056100" y="1739050"/>
            <a:ext cx="2595000" cy="16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1">
  <p:cSld name="CUSTOM_5_1">
    <p:spTree>
      <p:nvGrpSpPr>
        <p:cNvPr id="1" name="Shape 171"/>
        <p:cNvGrpSpPr/>
        <p:nvPr/>
      </p:nvGrpSpPr>
      <p:grpSpPr>
        <a:xfrm>
          <a:off x="0" y="0"/>
          <a:ext cx="0" cy="0"/>
          <a:chOff x="0" y="0"/>
          <a:chExt cx="0" cy="0"/>
        </a:xfrm>
      </p:grpSpPr>
      <p:sp>
        <p:nvSpPr>
          <p:cNvPr id="172" name="Google Shape;172;p21"/>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74" name="Google Shape;174;p21"/>
          <p:cNvSpPr txBox="1">
            <a:spLocks noGrp="1"/>
          </p:cNvSpPr>
          <p:nvPr>
            <p:ph type="subTitle" idx="1"/>
          </p:nvPr>
        </p:nvSpPr>
        <p:spPr>
          <a:xfrm>
            <a:off x="1030775" y="33677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75" name="Google Shape;175;p21"/>
          <p:cNvSpPr txBox="1">
            <a:spLocks noGrp="1"/>
          </p:cNvSpPr>
          <p:nvPr>
            <p:ph type="subTitle" idx="2"/>
          </p:nvPr>
        </p:nvSpPr>
        <p:spPr>
          <a:xfrm>
            <a:off x="1030775" y="3685175"/>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76" name="Google Shape;176;p21"/>
          <p:cNvSpPr txBox="1">
            <a:spLocks noGrp="1"/>
          </p:cNvSpPr>
          <p:nvPr>
            <p:ph type="subTitle" idx="3"/>
          </p:nvPr>
        </p:nvSpPr>
        <p:spPr>
          <a:xfrm>
            <a:off x="3445500" y="33677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77" name="Google Shape;177;p21"/>
          <p:cNvSpPr txBox="1">
            <a:spLocks noGrp="1"/>
          </p:cNvSpPr>
          <p:nvPr>
            <p:ph type="subTitle" idx="4"/>
          </p:nvPr>
        </p:nvSpPr>
        <p:spPr>
          <a:xfrm>
            <a:off x="3445500" y="3685175"/>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78" name="Google Shape;178;p21"/>
          <p:cNvSpPr txBox="1">
            <a:spLocks noGrp="1"/>
          </p:cNvSpPr>
          <p:nvPr>
            <p:ph type="subTitle" idx="5"/>
          </p:nvPr>
        </p:nvSpPr>
        <p:spPr>
          <a:xfrm>
            <a:off x="5860225" y="33677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79" name="Google Shape;179;p21"/>
          <p:cNvSpPr txBox="1">
            <a:spLocks noGrp="1"/>
          </p:cNvSpPr>
          <p:nvPr>
            <p:ph type="subTitle" idx="6"/>
          </p:nvPr>
        </p:nvSpPr>
        <p:spPr>
          <a:xfrm>
            <a:off x="5860225" y="3685175"/>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80" name="Google Shape;180;p21"/>
          <p:cNvSpPr txBox="1">
            <a:spLocks noGrp="1"/>
          </p:cNvSpPr>
          <p:nvPr>
            <p:ph type="subTitle" idx="7"/>
          </p:nvPr>
        </p:nvSpPr>
        <p:spPr>
          <a:xfrm>
            <a:off x="1030775" y="18199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81" name="Google Shape;181;p21"/>
          <p:cNvSpPr txBox="1">
            <a:spLocks noGrp="1"/>
          </p:cNvSpPr>
          <p:nvPr>
            <p:ph type="subTitle" idx="8"/>
          </p:nvPr>
        </p:nvSpPr>
        <p:spPr>
          <a:xfrm>
            <a:off x="1030775" y="2137375"/>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82" name="Google Shape;182;p21"/>
          <p:cNvSpPr txBox="1">
            <a:spLocks noGrp="1"/>
          </p:cNvSpPr>
          <p:nvPr>
            <p:ph type="subTitle" idx="9"/>
          </p:nvPr>
        </p:nvSpPr>
        <p:spPr>
          <a:xfrm>
            <a:off x="3445500" y="18199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83" name="Google Shape;183;p21"/>
          <p:cNvSpPr txBox="1">
            <a:spLocks noGrp="1"/>
          </p:cNvSpPr>
          <p:nvPr>
            <p:ph type="subTitle" idx="13"/>
          </p:nvPr>
        </p:nvSpPr>
        <p:spPr>
          <a:xfrm>
            <a:off x="3445500" y="2137375"/>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84" name="Google Shape;184;p21"/>
          <p:cNvSpPr txBox="1">
            <a:spLocks noGrp="1"/>
          </p:cNvSpPr>
          <p:nvPr>
            <p:ph type="subTitle" idx="14"/>
          </p:nvPr>
        </p:nvSpPr>
        <p:spPr>
          <a:xfrm>
            <a:off x="5860225" y="18199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85" name="Google Shape;185;p21"/>
          <p:cNvSpPr txBox="1">
            <a:spLocks noGrp="1"/>
          </p:cNvSpPr>
          <p:nvPr>
            <p:ph type="subTitle" idx="15"/>
          </p:nvPr>
        </p:nvSpPr>
        <p:spPr>
          <a:xfrm>
            <a:off x="5860225" y="2137375"/>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86" name="Google Shape;186;p21"/>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7" name="Google Shape;187;p21"/>
          <p:cNvSpPr/>
          <p:nvPr/>
        </p:nvSpPr>
        <p:spPr>
          <a:xfrm>
            <a:off x="8301363" y="4271528"/>
            <a:ext cx="1705500" cy="1705500"/>
          </a:xfrm>
          <a:prstGeom prst="blockArc">
            <a:avLst>
              <a:gd name="adj1" fmla="val 10676778"/>
              <a:gd name="adj2" fmla="val 16322302"/>
              <a:gd name="adj3" fmla="val 1198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88"/>
        <p:cNvGrpSpPr/>
        <p:nvPr/>
      </p:nvGrpSpPr>
      <p:grpSpPr>
        <a:xfrm>
          <a:off x="0" y="0"/>
          <a:ext cx="0" cy="0"/>
          <a:chOff x="0" y="0"/>
          <a:chExt cx="0" cy="0"/>
        </a:xfrm>
      </p:grpSpPr>
      <p:sp>
        <p:nvSpPr>
          <p:cNvPr id="189" name="Google Shape;189;p22"/>
          <p:cNvSpPr/>
          <p:nvPr/>
        </p:nvSpPr>
        <p:spPr>
          <a:xfrm rot="5400000">
            <a:off x="-1048428" y="-1119626"/>
            <a:ext cx="2390400" cy="2390400"/>
          </a:xfrm>
          <a:prstGeom prst="blockArc">
            <a:avLst>
              <a:gd name="adj1" fmla="val 15904124"/>
              <a:gd name="adj2" fmla="val 472041"/>
              <a:gd name="adj3" fmla="val 7686"/>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92" name="Google Shape;192;p22"/>
          <p:cNvSpPr/>
          <p:nvPr/>
        </p:nvSpPr>
        <p:spPr>
          <a:xfrm rot="-2700000">
            <a:off x="8681313" y="4641162"/>
            <a:ext cx="1008476" cy="1008476"/>
          </a:xfrm>
          <a:prstGeom prst="blockArc">
            <a:avLst>
              <a:gd name="adj1" fmla="val 13339976"/>
              <a:gd name="adj2" fmla="val 19973339"/>
              <a:gd name="adj3" fmla="val 2794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txBox="1">
            <a:spLocks noGrp="1"/>
          </p:cNvSpPr>
          <p:nvPr>
            <p:ph type="subTitle" idx="1"/>
          </p:nvPr>
        </p:nvSpPr>
        <p:spPr>
          <a:xfrm>
            <a:off x="1703156" y="1509946"/>
            <a:ext cx="27552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94" name="Google Shape;194;p22"/>
          <p:cNvSpPr txBox="1">
            <a:spLocks noGrp="1"/>
          </p:cNvSpPr>
          <p:nvPr>
            <p:ph type="subTitle" idx="2"/>
          </p:nvPr>
        </p:nvSpPr>
        <p:spPr>
          <a:xfrm>
            <a:off x="1703156" y="1869089"/>
            <a:ext cx="27552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95" name="Google Shape;195;p22"/>
          <p:cNvSpPr txBox="1">
            <a:spLocks noGrp="1"/>
          </p:cNvSpPr>
          <p:nvPr>
            <p:ph type="subTitle" idx="3"/>
          </p:nvPr>
        </p:nvSpPr>
        <p:spPr>
          <a:xfrm>
            <a:off x="1703156" y="3162702"/>
            <a:ext cx="27552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96" name="Google Shape;196;p22"/>
          <p:cNvSpPr txBox="1">
            <a:spLocks noGrp="1"/>
          </p:cNvSpPr>
          <p:nvPr>
            <p:ph type="subTitle" idx="4"/>
          </p:nvPr>
        </p:nvSpPr>
        <p:spPr>
          <a:xfrm>
            <a:off x="1703156" y="3521845"/>
            <a:ext cx="27552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97" name="Google Shape;197;p22"/>
          <p:cNvSpPr txBox="1">
            <a:spLocks noGrp="1"/>
          </p:cNvSpPr>
          <p:nvPr>
            <p:ph type="subTitle" idx="5"/>
          </p:nvPr>
        </p:nvSpPr>
        <p:spPr>
          <a:xfrm>
            <a:off x="5624406" y="1509946"/>
            <a:ext cx="27552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98" name="Google Shape;198;p22"/>
          <p:cNvSpPr txBox="1">
            <a:spLocks noGrp="1"/>
          </p:cNvSpPr>
          <p:nvPr>
            <p:ph type="subTitle" idx="6"/>
          </p:nvPr>
        </p:nvSpPr>
        <p:spPr>
          <a:xfrm>
            <a:off x="5624406" y="1869089"/>
            <a:ext cx="27552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99" name="Google Shape;199;p22"/>
          <p:cNvSpPr txBox="1">
            <a:spLocks noGrp="1"/>
          </p:cNvSpPr>
          <p:nvPr>
            <p:ph type="subTitle" idx="7"/>
          </p:nvPr>
        </p:nvSpPr>
        <p:spPr>
          <a:xfrm>
            <a:off x="5624406" y="3162700"/>
            <a:ext cx="27552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00" name="Google Shape;200;p22"/>
          <p:cNvSpPr txBox="1">
            <a:spLocks noGrp="1"/>
          </p:cNvSpPr>
          <p:nvPr>
            <p:ph type="subTitle" idx="8"/>
          </p:nvPr>
        </p:nvSpPr>
        <p:spPr>
          <a:xfrm>
            <a:off x="5624406" y="3521843"/>
            <a:ext cx="27552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01" name="Google Shape;201;p22"/>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1">
  <p:cSld name="CUSTOM_1_2">
    <p:spTree>
      <p:nvGrpSpPr>
        <p:cNvPr id="1" name="Shape 202"/>
        <p:cNvGrpSpPr/>
        <p:nvPr/>
      </p:nvGrpSpPr>
      <p:grpSpPr>
        <a:xfrm>
          <a:off x="0" y="0"/>
          <a:ext cx="0" cy="0"/>
          <a:chOff x="0" y="0"/>
          <a:chExt cx="0" cy="0"/>
        </a:xfrm>
      </p:grpSpPr>
      <p:sp>
        <p:nvSpPr>
          <p:cNvPr id="203" name="Google Shape;203;p23"/>
          <p:cNvSpPr/>
          <p:nvPr/>
        </p:nvSpPr>
        <p:spPr>
          <a:xfrm>
            <a:off x="133325" y="-965625"/>
            <a:ext cx="1360800" cy="1360800"/>
          </a:xfrm>
          <a:prstGeom prst="donut">
            <a:avLst>
              <a:gd name="adj" fmla="val 1508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812125" y="2432975"/>
            <a:ext cx="1360800" cy="1360800"/>
          </a:xfrm>
          <a:prstGeom prst="donut">
            <a:avLst>
              <a:gd name="adj" fmla="val 150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5328125" y="4700000"/>
            <a:ext cx="1360800" cy="1360800"/>
          </a:xfrm>
          <a:prstGeom prst="donut">
            <a:avLst>
              <a:gd name="adj" fmla="val 13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208" name="Google Shape;208;p23"/>
          <p:cNvSpPr/>
          <p:nvPr/>
        </p:nvSpPr>
        <p:spPr>
          <a:xfrm rot="-2700000">
            <a:off x="8681313" y="4641162"/>
            <a:ext cx="1008476" cy="1008476"/>
          </a:xfrm>
          <a:prstGeom prst="blockArc">
            <a:avLst>
              <a:gd name="adj1" fmla="val 13339976"/>
              <a:gd name="adj2" fmla="val 19973339"/>
              <a:gd name="adj3" fmla="val 2794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0" name="Google Shape;210;p23"/>
          <p:cNvSpPr txBox="1">
            <a:spLocks noGrp="1"/>
          </p:cNvSpPr>
          <p:nvPr>
            <p:ph type="subTitle" idx="1"/>
          </p:nvPr>
        </p:nvSpPr>
        <p:spPr>
          <a:xfrm>
            <a:off x="713400" y="3163475"/>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211" name="Google Shape;211;p23"/>
          <p:cNvSpPr txBox="1">
            <a:spLocks noGrp="1"/>
          </p:cNvSpPr>
          <p:nvPr>
            <p:ph type="subTitle" idx="2"/>
          </p:nvPr>
        </p:nvSpPr>
        <p:spPr>
          <a:xfrm>
            <a:off x="713400" y="3480875"/>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2" name="Google Shape;212;p23"/>
          <p:cNvSpPr txBox="1">
            <a:spLocks noGrp="1"/>
          </p:cNvSpPr>
          <p:nvPr>
            <p:ph type="subTitle" idx="3"/>
          </p:nvPr>
        </p:nvSpPr>
        <p:spPr>
          <a:xfrm>
            <a:off x="2705241" y="1658900"/>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3" name="Google Shape;213;p23"/>
          <p:cNvSpPr txBox="1">
            <a:spLocks noGrp="1"/>
          </p:cNvSpPr>
          <p:nvPr>
            <p:ph type="subTitle" idx="4"/>
          </p:nvPr>
        </p:nvSpPr>
        <p:spPr>
          <a:xfrm>
            <a:off x="2705241" y="1976300"/>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4" name="Google Shape;214;p23"/>
          <p:cNvSpPr txBox="1">
            <a:spLocks noGrp="1"/>
          </p:cNvSpPr>
          <p:nvPr>
            <p:ph type="subTitle" idx="5"/>
          </p:nvPr>
        </p:nvSpPr>
        <p:spPr>
          <a:xfrm>
            <a:off x="4697083" y="3163475"/>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5" name="Google Shape;215;p23"/>
          <p:cNvSpPr txBox="1">
            <a:spLocks noGrp="1"/>
          </p:cNvSpPr>
          <p:nvPr>
            <p:ph type="subTitle" idx="6"/>
          </p:nvPr>
        </p:nvSpPr>
        <p:spPr>
          <a:xfrm>
            <a:off x="4697083" y="3480875"/>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6" name="Google Shape;216;p23"/>
          <p:cNvSpPr txBox="1">
            <a:spLocks noGrp="1"/>
          </p:cNvSpPr>
          <p:nvPr>
            <p:ph type="subTitle" idx="7"/>
          </p:nvPr>
        </p:nvSpPr>
        <p:spPr>
          <a:xfrm>
            <a:off x="6688924" y="1658900"/>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7" name="Google Shape;217;p23"/>
          <p:cNvSpPr txBox="1">
            <a:spLocks noGrp="1"/>
          </p:cNvSpPr>
          <p:nvPr>
            <p:ph type="subTitle" idx="8"/>
          </p:nvPr>
        </p:nvSpPr>
        <p:spPr>
          <a:xfrm>
            <a:off x="6688924" y="1976300"/>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2">
  <p:cSld name="CUSTOM_1_2_1">
    <p:spTree>
      <p:nvGrpSpPr>
        <p:cNvPr id="1" name="Shape 218"/>
        <p:cNvGrpSpPr/>
        <p:nvPr/>
      </p:nvGrpSpPr>
      <p:grpSpPr>
        <a:xfrm>
          <a:off x="0" y="0"/>
          <a:ext cx="0" cy="0"/>
          <a:chOff x="0" y="0"/>
          <a:chExt cx="0" cy="0"/>
        </a:xfrm>
      </p:grpSpPr>
      <p:sp>
        <p:nvSpPr>
          <p:cNvPr id="219" name="Google Shape;219;p24"/>
          <p:cNvSpPr>
            <a:spLocks noGrp="1"/>
          </p:cNvSpPr>
          <p:nvPr>
            <p:ph type="pic" idx="2"/>
          </p:nvPr>
        </p:nvSpPr>
        <p:spPr>
          <a:xfrm>
            <a:off x="716972" y="1220700"/>
            <a:ext cx="2761500" cy="3383400"/>
          </a:xfrm>
          <a:prstGeom prst="rect">
            <a:avLst/>
          </a:prstGeom>
          <a:noFill/>
          <a:ln>
            <a:noFill/>
          </a:ln>
        </p:spPr>
      </p:sp>
      <p:sp>
        <p:nvSpPr>
          <p:cNvPr id="220" name="Google Shape;220;p24"/>
          <p:cNvSpPr/>
          <p:nvPr/>
        </p:nvSpPr>
        <p:spPr>
          <a:xfrm>
            <a:off x="133325" y="-965625"/>
            <a:ext cx="1360800" cy="1360800"/>
          </a:xfrm>
          <a:prstGeom prst="donut">
            <a:avLst>
              <a:gd name="adj" fmla="val 1508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a:off x="-812125" y="2432975"/>
            <a:ext cx="1360800" cy="1360800"/>
          </a:xfrm>
          <a:prstGeom prst="donut">
            <a:avLst>
              <a:gd name="adj" fmla="val 150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a:off x="5328125" y="4700000"/>
            <a:ext cx="1360800" cy="1360800"/>
          </a:xfrm>
          <a:prstGeom prst="donut">
            <a:avLst>
              <a:gd name="adj" fmla="val 13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2700000">
            <a:off x="8681313" y="4641162"/>
            <a:ext cx="1008476" cy="1008476"/>
          </a:xfrm>
          <a:prstGeom prst="blockArc">
            <a:avLst>
              <a:gd name="adj1" fmla="val 13339976"/>
              <a:gd name="adj2" fmla="val 19973339"/>
              <a:gd name="adj3" fmla="val 2794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6" name="Google Shape;226;p24"/>
          <p:cNvSpPr txBox="1">
            <a:spLocks noGrp="1"/>
          </p:cNvSpPr>
          <p:nvPr>
            <p:ph type="subTitle" idx="1"/>
          </p:nvPr>
        </p:nvSpPr>
        <p:spPr>
          <a:xfrm>
            <a:off x="3873775" y="1581600"/>
            <a:ext cx="17649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27" name="Google Shape;227;p24"/>
          <p:cNvSpPr txBox="1">
            <a:spLocks noGrp="1"/>
          </p:cNvSpPr>
          <p:nvPr>
            <p:ph type="subTitle" idx="3"/>
          </p:nvPr>
        </p:nvSpPr>
        <p:spPr>
          <a:xfrm>
            <a:off x="3873775" y="1889541"/>
            <a:ext cx="1764900" cy="8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28" name="Google Shape;228;p24"/>
          <p:cNvSpPr txBox="1">
            <a:spLocks noGrp="1"/>
          </p:cNvSpPr>
          <p:nvPr>
            <p:ph type="subTitle" idx="4"/>
          </p:nvPr>
        </p:nvSpPr>
        <p:spPr>
          <a:xfrm>
            <a:off x="6665824" y="1581600"/>
            <a:ext cx="17649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29" name="Google Shape;229;p24"/>
          <p:cNvSpPr txBox="1">
            <a:spLocks noGrp="1"/>
          </p:cNvSpPr>
          <p:nvPr>
            <p:ph type="subTitle" idx="5"/>
          </p:nvPr>
        </p:nvSpPr>
        <p:spPr>
          <a:xfrm>
            <a:off x="6665824" y="1889541"/>
            <a:ext cx="1764900" cy="8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30" name="Google Shape;230;p24"/>
          <p:cNvSpPr txBox="1">
            <a:spLocks noGrp="1"/>
          </p:cNvSpPr>
          <p:nvPr>
            <p:ph type="subTitle" idx="6"/>
          </p:nvPr>
        </p:nvSpPr>
        <p:spPr>
          <a:xfrm>
            <a:off x="3873775" y="3106281"/>
            <a:ext cx="17649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31" name="Google Shape;231;p24"/>
          <p:cNvSpPr txBox="1">
            <a:spLocks noGrp="1"/>
          </p:cNvSpPr>
          <p:nvPr>
            <p:ph type="subTitle" idx="7"/>
          </p:nvPr>
        </p:nvSpPr>
        <p:spPr>
          <a:xfrm>
            <a:off x="3873775" y="3414222"/>
            <a:ext cx="1764900" cy="8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32" name="Google Shape;232;p24"/>
          <p:cNvSpPr txBox="1">
            <a:spLocks noGrp="1"/>
          </p:cNvSpPr>
          <p:nvPr>
            <p:ph type="subTitle" idx="8"/>
          </p:nvPr>
        </p:nvSpPr>
        <p:spPr>
          <a:xfrm>
            <a:off x="6665824" y="3106281"/>
            <a:ext cx="17649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33" name="Google Shape;233;p24"/>
          <p:cNvSpPr txBox="1">
            <a:spLocks noGrp="1"/>
          </p:cNvSpPr>
          <p:nvPr>
            <p:ph type="subTitle" idx="9"/>
          </p:nvPr>
        </p:nvSpPr>
        <p:spPr>
          <a:xfrm>
            <a:off x="6665824" y="3414222"/>
            <a:ext cx="1764900" cy="8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34" name="Google Shape;234;p24"/>
          <p:cNvSpPr txBox="1">
            <a:spLocks noGrp="1"/>
          </p:cNvSpPr>
          <p:nvPr>
            <p:ph type="title" idx="13" hasCustomPrompt="1"/>
          </p:nvPr>
        </p:nvSpPr>
        <p:spPr>
          <a:xfrm>
            <a:off x="3102400" y="1916474"/>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35" name="Google Shape;235;p24"/>
          <p:cNvSpPr txBox="1">
            <a:spLocks noGrp="1"/>
          </p:cNvSpPr>
          <p:nvPr>
            <p:ph type="title" idx="14" hasCustomPrompt="1"/>
          </p:nvPr>
        </p:nvSpPr>
        <p:spPr>
          <a:xfrm>
            <a:off x="5895200" y="1916474"/>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36" name="Google Shape;236;p24"/>
          <p:cNvSpPr txBox="1">
            <a:spLocks noGrp="1"/>
          </p:cNvSpPr>
          <p:nvPr>
            <p:ph type="title" idx="15" hasCustomPrompt="1"/>
          </p:nvPr>
        </p:nvSpPr>
        <p:spPr>
          <a:xfrm>
            <a:off x="3102400" y="3441155"/>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37" name="Google Shape;237;p24"/>
          <p:cNvSpPr txBox="1">
            <a:spLocks noGrp="1"/>
          </p:cNvSpPr>
          <p:nvPr>
            <p:ph type="title" idx="16" hasCustomPrompt="1"/>
          </p:nvPr>
        </p:nvSpPr>
        <p:spPr>
          <a:xfrm>
            <a:off x="5895200" y="3441155"/>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3">
  <p:cSld name="CUSTOM_1_2_1_1">
    <p:spTree>
      <p:nvGrpSpPr>
        <p:cNvPr id="1" name="Shape 238"/>
        <p:cNvGrpSpPr/>
        <p:nvPr/>
      </p:nvGrpSpPr>
      <p:grpSpPr>
        <a:xfrm>
          <a:off x="0" y="0"/>
          <a:ext cx="0" cy="0"/>
          <a:chOff x="0" y="0"/>
          <a:chExt cx="0" cy="0"/>
        </a:xfrm>
      </p:grpSpPr>
      <p:sp>
        <p:nvSpPr>
          <p:cNvPr id="239" name="Google Shape;239;p25"/>
          <p:cNvSpPr/>
          <p:nvPr/>
        </p:nvSpPr>
        <p:spPr>
          <a:xfrm>
            <a:off x="0" y="0"/>
            <a:ext cx="50007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40" name="Google Shape;240;p25"/>
          <p:cNvSpPr/>
          <p:nvPr/>
        </p:nvSpPr>
        <p:spPr>
          <a:xfrm rot="10800000">
            <a:off x="879600" y="598800"/>
            <a:ext cx="3241500" cy="3945900"/>
          </a:xfrm>
          <a:prstGeom prst="round1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41" name="Google Shape;241;p25"/>
          <p:cNvSpPr txBox="1">
            <a:spLocks noGrp="1"/>
          </p:cNvSpPr>
          <p:nvPr>
            <p:ph type="title"/>
          </p:nvPr>
        </p:nvSpPr>
        <p:spPr>
          <a:xfrm>
            <a:off x="943050" y="2017650"/>
            <a:ext cx="3114600" cy="110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242" name="Google Shape;242;p25"/>
          <p:cNvSpPr txBox="1">
            <a:spLocks noGrp="1"/>
          </p:cNvSpPr>
          <p:nvPr>
            <p:ph type="subTitle" idx="1"/>
          </p:nvPr>
        </p:nvSpPr>
        <p:spPr>
          <a:xfrm>
            <a:off x="5703725" y="555674"/>
            <a:ext cx="27270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43" name="Google Shape;243;p25"/>
          <p:cNvSpPr txBox="1">
            <a:spLocks noGrp="1"/>
          </p:cNvSpPr>
          <p:nvPr>
            <p:ph type="subTitle" idx="2"/>
          </p:nvPr>
        </p:nvSpPr>
        <p:spPr>
          <a:xfrm>
            <a:off x="5703725" y="863615"/>
            <a:ext cx="2727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4" name="Google Shape;244;p25"/>
          <p:cNvSpPr txBox="1">
            <a:spLocks noGrp="1"/>
          </p:cNvSpPr>
          <p:nvPr>
            <p:ph type="subTitle" idx="3"/>
          </p:nvPr>
        </p:nvSpPr>
        <p:spPr>
          <a:xfrm>
            <a:off x="5703725" y="2624613"/>
            <a:ext cx="27270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5" name="Google Shape;245;p25"/>
          <p:cNvSpPr txBox="1">
            <a:spLocks noGrp="1"/>
          </p:cNvSpPr>
          <p:nvPr>
            <p:ph type="subTitle" idx="4"/>
          </p:nvPr>
        </p:nvSpPr>
        <p:spPr>
          <a:xfrm>
            <a:off x="5703725" y="2932554"/>
            <a:ext cx="2727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6" name="Google Shape;246;p25"/>
          <p:cNvSpPr txBox="1">
            <a:spLocks noGrp="1"/>
          </p:cNvSpPr>
          <p:nvPr>
            <p:ph type="subTitle" idx="5"/>
          </p:nvPr>
        </p:nvSpPr>
        <p:spPr>
          <a:xfrm>
            <a:off x="5703725" y="1591783"/>
            <a:ext cx="27270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7" name="Google Shape;247;p25"/>
          <p:cNvSpPr txBox="1">
            <a:spLocks noGrp="1"/>
          </p:cNvSpPr>
          <p:nvPr>
            <p:ph type="subTitle" idx="6"/>
          </p:nvPr>
        </p:nvSpPr>
        <p:spPr>
          <a:xfrm>
            <a:off x="5703725" y="1899724"/>
            <a:ext cx="2727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8" name="Google Shape;248;p25"/>
          <p:cNvSpPr txBox="1">
            <a:spLocks noGrp="1"/>
          </p:cNvSpPr>
          <p:nvPr>
            <p:ph type="subTitle" idx="7"/>
          </p:nvPr>
        </p:nvSpPr>
        <p:spPr>
          <a:xfrm>
            <a:off x="5703725" y="3656804"/>
            <a:ext cx="27270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9" name="Google Shape;249;p25"/>
          <p:cNvSpPr txBox="1">
            <a:spLocks noGrp="1"/>
          </p:cNvSpPr>
          <p:nvPr>
            <p:ph type="subTitle" idx="8"/>
          </p:nvPr>
        </p:nvSpPr>
        <p:spPr>
          <a:xfrm>
            <a:off x="5703725" y="3964745"/>
            <a:ext cx="2727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4">
  <p:cSld name="CUSTOM_14">
    <p:spTree>
      <p:nvGrpSpPr>
        <p:cNvPr id="1" name="Shape 250"/>
        <p:cNvGrpSpPr/>
        <p:nvPr/>
      </p:nvGrpSpPr>
      <p:grpSpPr>
        <a:xfrm>
          <a:off x="0" y="0"/>
          <a:ext cx="0" cy="0"/>
          <a:chOff x="0" y="0"/>
          <a:chExt cx="0" cy="0"/>
        </a:xfrm>
      </p:grpSpPr>
      <p:sp>
        <p:nvSpPr>
          <p:cNvPr id="251" name="Google Shape;251;p26"/>
          <p:cNvSpPr/>
          <p:nvPr/>
        </p:nvSpPr>
        <p:spPr>
          <a:xfrm>
            <a:off x="-722925" y="-301975"/>
            <a:ext cx="2124600" cy="2124600"/>
          </a:xfrm>
          <a:prstGeom prst="donut">
            <a:avLst>
              <a:gd name="adj" fmla="val 1092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6"/>
          <p:cNvSpPr txBox="1">
            <a:spLocks noGrp="1"/>
          </p:cNvSpPr>
          <p:nvPr>
            <p:ph type="subTitle" idx="1"/>
          </p:nvPr>
        </p:nvSpPr>
        <p:spPr>
          <a:xfrm>
            <a:off x="2336925" y="1429025"/>
            <a:ext cx="1902000" cy="393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55" name="Google Shape;255;p26"/>
          <p:cNvSpPr txBox="1">
            <a:spLocks noGrp="1"/>
          </p:cNvSpPr>
          <p:nvPr>
            <p:ph type="subTitle" idx="2"/>
          </p:nvPr>
        </p:nvSpPr>
        <p:spPr>
          <a:xfrm>
            <a:off x="2336925" y="1736966"/>
            <a:ext cx="1902000" cy="832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6" name="Google Shape;256;p26"/>
          <p:cNvSpPr txBox="1">
            <a:spLocks noGrp="1"/>
          </p:cNvSpPr>
          <p:nvPr>
            <p:ph type="subTitle" idx="3"/>
          </p:nvPr>
        </p:nvSpPr>
        <p:spPr>
          <a:xfrm>
            <a:off x="6287307" y="1429025"/>
            <a:ext cx="19020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7" name="Google Shape;257;p26"/>
          <p:cNvSpPr txBox="1">
            <a:spLocks noGrp="1"/>
          </p:cNvSpPr>
          <p:nvPr>
            <p:ph type="subTitle" idx="4"/>
          </p:nvPr>
        </p:nvSpPr>
        <p:spPr>
          <a:xfrm>
            <a:off x="6287307" y="1736966"/>
            <a:ext cx="1902000" cy="832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8" name="Google Shape;258;p26"/>
          <p:cNvSpPr txBox="1">
            <a:spLocks noGrp="1"/>
          </p:cNvSpPr>
          <p:nvPr>
            <p:ph type="subTitle" idx="5"/>
          </p:nvPr>
        </p:nvSpPr>
        <p:spPr>
          <a:xfrm>
            <a:off x="2336925" y="3260259"/>
            <a:ext cx="1902000" cy="393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9" name="Google Shape;259;p26"/>
          <p:cNvSpPr txBox="1">
            <a:spLocks noGrp="1"/>
          </p:cNvSpPr>
          <p:nvPr>
            <p:ph type="subTitle" idx="6"/>
          </p:nvPr>
        </p:nvSpPr>
        <p:spPr>
          <a:xfrm>
            <a:off x="2336925" y="3568200"/>
            <a:ext cx="1902000" cy="832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60" name="Google Shape;260;p26"/>
          <p:cNvSpPr txBox="1">
            <a:spLocks noGrp="1"/>
          </p:cNvSpPr>
          <p:nvPr>
            <p:ph type="subTitle" idx="7"/>
          </p:nvPr>
        </p:nvSpPr>
        <p:spPr>
          <a:xfrm>
            <a:off x="6287307" y="3260259"/>
            <a:ext cx="1902000" cy="393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61" name="Google Shape;261;p26"/>
          <p:cNvSpPr txBox="1">
            <a:spLocks noGrp="1"/>
          </p:cNvSpPr>
          <p:nvPr>
            <p:ph type="subTitle" idx="8"/>
          </p:nvPr>
        </p:nvSpPr>
        <p:spPr>
          <a:xfrm>
            <a:off x="6287307" y="3568200"/>
            <a:ext cx="1902000" cy="832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CUSTOM_1_1">
    <p:spTree>
      <p:nvGrpSpPr>
        <p:cNvPr id="1" name="Shape 262"/>
        <p:cNvGrpSpPr/>
        <p:nvPr/>
      </p:nvGrpSpPr>
      <p:grpSpPr>
        <a:xfrm>
          <a:off x="0" y="0"/>
          <a:ext cx="0" cy="0"/>
          <a:chOff x="0" y="0"/>
          <a:chExt cx="0" cy="0"/>
        </a:xfrm>
      </p:grpSpPr>
      <p:sp>
        <p:nvSpPr>
          <p:cNvPr id="263" name="Google Shape;263;p27"/>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rot="1339804">
            <a:off x="-518444" y="4635459"/>
            <a:ext cx="1008313" cy="1008313"/>
          </a:xfrm>
          <a:prstGeom prst="blockArc">
            <a:avLst>
              <a:gd name="adj1" fmla="val 14875850"/>
              <a:gd name="adj2" fmla="val 20435345"/>
              <a:gd name="adj3" fmla="val 2802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6" name="Google Shape;266;p27"/>
          <p:cNvSpPr txBox="1">
            <a:spLocks noGrp="1"/>
          </p:cNvSpPr>
          <p:nvPr>
            <p:ph type="title" idx="2" hasCustomPrompt="1"/>
          </p:nvPr>
        </p:nvSpPr>
        <p:spPr>
          <a:xfrm>
            <a:off x="2373850" y="1258650"/>
            <a:ext cx="2018400" cy="39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267" name="Google Shape;267;p27"/>
          <p:cNvSpPr txBox="1">
            <a:spLocks noGrp="1"/>
          </p:cNvSpPr>
          <p:nvPr>
            <p:ph type="subTitle" idx="1"/>
          </p:nvPr>
        </p:nvSpPr>
        <p:spPr>
          <a:xfrm>
            <a:off x="2373850" y="1531400"/>
            <a:ext cx="2018400" cy="3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68" name="Google Shape;268;p27"/>
          <p:cNvSpPr txBox="1">
            <a:spLocks noGrp="1"/>
          </p:cNvSpPr>
          <p:nvPr>
            <p:ph type="subTitle" idx="3"/>
          </p:nvPr>
        </p:nvSpPr>
        <p:spPr>
          <a:xfrm>
            <a:off x="2373850" y="1925000"/>
            <a:ext cx="20184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69" name="Google Shape;269;p27"/>
          <p:cNvSpPr txBox="1">
            <a:spLocks noGrp="1"/>
          </p:cNvSpPr>
          <p:nvPr>
            <p:ph type="title" idx="4" hasCustomPrompt="1"/>
          </p:nvPr>
        </p:nvSpPr>
        <p:spPr>
          <a:xfrm>
            <a:off x="2373850" y="3098650"/>
            <a:ext cx="2018400" cy="39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270" name="Google Shape;270;p27"/>
          <p:cNvSpPr txBox="1">
            <a:spLocks noGrp="1"/>
          </p:cNvSpPr>
          <p:nvPr>
            <p:ph type="subTitle" idx="5"/>
          </p:nvPr>
        </p:nvSpPr>
        <p:spPr>
          <a:xfrm>
            <a:off x="2373850" y="3371400"/>
            <a:ext cx="2018400" cy="3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71" name="Google Shape;271;p27"/>
          <p:cNvSpPr txBox="1">
            <a:spLocks noGrp="1"/>
          </p:cNvSpPr>
          <p:nvPr>
            <p:ph type="subTitle" idx="6"/>
          </p:nvPr>
        </p:nvSpPr>
        <p:spPr>
          <a:xfrm>
            <a:off x="2373850" y="3765000"/>
            <a:ext cx="20184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72" name="Google Shape;272;p27"/>
          <p:cNvSpPr txBox="1">
            <a:spLocks noGrp="1"/>
          </p:cNvSpPr>
          <p:nvPr>
            <p:ph type="title" idx="7" hasCustomPrompt="1"/>
          </p:nvPr>
        </p:nvSpPr>
        <p:spPr>
          <a:xfrm>
            <a:off x="6122550" y="1258650"/>
            <a:ext cx="2018400" cy="39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273" name="Google Shape;273;p27"/>
          <p:cNvSpPr txBox="1">
            <a:spLocks noGrp="1"/>
          </p:cNvSpPr>
          <p:nvPr>
            <p:ph type="subTitle" idx="8"/>
          </p:nvPr>
        </p:nvSpPr>
        <p:spPr>
          <a:xfrm>
            <a:off x="6122550" y="1531400"/>
            <a:ext cx="2018400" cy="3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74" name="Google Shape;274;p27"/>
          <p:cNvSpPr txBox="1">
            <a:spLocks noGrp="1"/>
          </p:cNvSpPr>
          <p:nvPr>
            <p:ph type="subTitle" idx="9"/>
          </p:nvPr>
        </p:nvSpPr>
        <p:spPr>
          <a:xfrm>
            <a:off x="6122550" y="1925000"/>
            <a:ext cx="20184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75" name="Google Shape;275;p27"/>
          <p:cNvSpPr txBox="1">
            <a:spLocks noGrp="1"/>
          </p:cNvSpPr>
          <p:nvPr>
            <p:ph type="title" idx="13" hasCustomPrompt="1"/>
          </p:nvPr>
        </p:nvSpPr>
        <p:spPr>
          <a:xfrm>
            <a:off x="6122550" y="3098650"/>
            <a:ext cx="2018400" cy="39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276" name="Google Shape;276;p27"/>
          <p:cNvSpPr txBox="1">
            <a:spLocks noGrp="1"/>
          </p:cNvSpPr>
          <p:nvPr>
            <p:ph type="subTitle" idx="14"/>
          </p:nvPr>
        </p:nvSpPr>
        <p:spPr>
          <a:xfrm>
            <a:off x="6122550" y="3371400"/>
            <a:ext cx="2018400" cy="3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77" name="Google Shape;277;p27"/>
          <p:cNvSpPr txBox="1">
            <a:spLocks noGrp="1"/>
          </p:cNvSpPr>
          <p:nvPr>
            <p:ph type="subTitle" idx="15"/>
          </p:nvPr>
        </p:nvSpPr>
        <p:spPr>
          <a:xfrm>
            <a:off x="6122550" y="3765000"/>
            <a:ext cx="20184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1">
  <p:cSld name="CUSTOM_1_1_1">
    <p:spTree>
      <p:nvGrpSpPr>
        <p:cNvPr id="1" name="Shape 278"/>
        <p:cNvGrpSpPr/>
        <p:nvPr/>
      </p:nvGrpSpPr>
      <p:grpSpPr>
        <a:xfrm>
          <a:off x="0" y="0"/>
          <a:ext cx="0" cy="0"/>
          <a:chOff x="0" y="0"/>
          <a:chExt cx="0" cy="0"/>
        </a:xfrm>
      </p:grpSpPr>
      <p:sp>
        <p:nvSpPr>
          <p:cNvPr id="279" name="Google Shape;279;p28"/>
          <p:cNvSpPr/>
          <p:nvPr/>
        </p:nvSpPr>
        <p:spPr>
          <a:xfrm>
            <a:off x="6136100" y="-540900"/>
            <a:ext cx="2626200" cy="2626200"/>
          </a:xfrm>
          <a:prstGeom prst="donut">
            <a:avLst>
              <a:gd name="adj" fmla="val 1261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282" name="Google Shape;282;p28"/>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3" name="Google Shape;283;p28"/>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284" name="Google Shape;284;p28"/>
          <p:cNvSpPr txBox="1">
            <a:spLocks noGrp="1"/>
          </p:cNvSpPr>
          <p:nvPr>
            <p:ph type="title" idx="2" hasCustomPrompt="1"/>
          </p:nvPr>
        </p:nvSpPr>
        <p:spPr>
          <a:xfrm>
            <a:off x="1372600" y="1316475"/>
            <a:ext cx="27129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500"/>
              <a:buNone/>
              <a:defRPr sz="4500">
                <a:solidFill>
                  <a:schemeClr val="accent1"/>
                </a:solidFill>
              </a:defRPr>
            </a:lvl1pPr>
            <a:lvl2pPr lvl="1" algn="ctr" rtl="0">
              <a:spcBef>
                <a:spcPts val="0"/>
              </a:spcBef>
              <a:spcAft>
                <a:spcPts val="0"/>
              </a:spcAft>
              <a:buClr>
                <a:schemeClr val="accent1"/>
              </a:buClr>
              <a:buSzPts val="4500"/>
              <a:buNone/>
              <a:defRPr sz="4500">
                <a:solidFill>
                  <a:schemeClr val="accent1"/>
                </a:solidFill>
              </a:defRPr>
            </a:lvl2pPr>
            <a:lvl3pPr lvl="2" algn="ctr" rtl="0">
              <a:spcBef>
                <a:spcPts val="0"/>
              </a:spcBef>
              <a:spcAft>
                <a:spcPts val="0"/>
              </a:spcAft>
              <a:buClr>
                <a:schemeClr val="accent1"/>
              </a:buClr>
              <a:buSzPts val="4500"/>
              <a:buNone/>
              <a:defRPr sz="4500">
                <a:solidFill>
                  <a:schemeClr val="accent1"/>
                </a:solidFill>
              </a:defRPr>
            </a:lvl3pPr>
            <a:lvl4pPr lvl="3" algn="ctr" rtl="0">
              <a:spcBef>
                <a:spcPts val="0"/>
              </a:spcBef>
              <a:spcAft>
                <a:spcPts val="0"/>
              </a:spcAft>
              <a:buClr>
                <a:schemeClr val="accent1"/>
              </a:buClr>
              <a:buSzPts val="4500"/>
              <a:buNone/>
              <a:defRPr sz="4500">
                <a:solidFill>
                  <a:schemeClr val="accent1"/>
                </a:solidFill>
              </a:defRPr>
            </a:lvl4pPr>
            <a:lvl5pPr lvl="4" algn="ctr" rtl="0">
              <a:spcBef>
                <a:spcPts val="0"/>
              </a:spcBef>
              <a:spcAft>
                <a:spcPts val="0"/>
              </a:spcAft>
              <a:buClr>
                <a:schemeClr val="accent1"/>
              </a:buClr>
              <a:buSzPts val="4500"/>
              <a:buNone/>
              <a:defRPr sz="4500">
                <a:solidFill>
                  <a:schemeClr val="accent1"/>
                </a:solidFill>
              </a:defRPr>
            </a:lvl5pPr>
            <a:lvl6pPr lvl="5" algn="ctr" rtl="0">
              <a:spcBef>
                <a:spcPts val="0"/>
              </a:spcBef>
              <a:spcAft>
                <a:spcPts val="0"/>
              </a:spcAft>
              <a:buClr>
                <a:schemeClr val="accent1"/>
              </a:buClr>
              <a:buSzPts val="4500"/>
              <a:buNone/>
              <a:defRPr sz="4500">
                <a:solidFill>
                  <a:schemeClr val="accent1"/>
                </a:solidFill>
              </a:defRPr>
            </a:lvl6pPr>
            <a:lvl7pPr lvl="6" algn="ctr" rtl="0">
              <a:spcBef>
                <a:spcPts val="0"/>
              </a:spcBef>
              <a:spcAft>
                <a:spcPts val="0"/>
              </a:spcAft>
              <a:buClr>
                <a:schemeClr val="accent1"/>
              </a:buClr>
              <a:buSzPts val="4500"/>
              <a:buNone/>
              <a:defRPr sz="4500">
                <a:solidFill>
                  <a:schemeClr val="accent1"/>
                </a:solidFill>
              </a:defRPr>
            </a:lvl7pPr>
            <a:lvl8pPr lvl="7" algn="ctr" rtl="0">
              <a:spcBef>
                <a:spcPts val="0"/>
              </a:spcBef>
              <a:spcAft>
                <a:spcPts val="0"/>
              </a:spcAft>
              <a:buClr>
                <a:schemeClr val="accent1"/>
              </a:buClr>
              <a:buSzPts val="4500"/>
              <a:buNone/>
              <a:defRPr sz="4500">
                <a:solidFill>
                  <a:schemeClr val="accent1"/>
                </a:solidFill>
              </a:defRPr>
            </a:lvl8pPr>
            <a:lvl9pPr lvl="8" algn="ctr" rtl="0">
              <a:spcBef>
                <a:spcPts val="0"/>
              </a:spcBef>
              <a:spcAft>
                <a:spcPts val="0"/>
              </a:spcAft>
              <a:buClr>
                <a:schemeClr val="accent1"/>
              </a:buClr>
              <a:buSzPts val="4500"/>
              <a:buNone/>
              <a:defRPr sz="4500">
                <a:solidFill>
                  <a:schemeClr val="accent1"/>
                </a:solidFill>
              </a:defRPr>
            </a:lvl9pPr>
          </a:lstStyle>
          <a:p>
            <a:r>
              <a:t>xx%</a:t>
            </a:r>
          </a:p>
        </p:txBody>
      </p:sp>
      <p:sp>
        <p:nvSpPr>
          <p:cNvPr id="285" name="Google Shape;285;p28"/>
          <p:cNvSpPr txBox="1">
            <a:spLocks noGrp="1"/>
          </p:cNvSpPr>
          <p:nvPr>
            <p:ph type="subTitle" idx="1"/>
          </p:nvPr>
        </p:nvSpPr>
        <p:spPr>
          <a:xfrm>
            <a:off x="1372600" y="1977924"/>
            <a:ext cx="27129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86" name="Google Shape;286;p28"/>
          <p:cNvSpPr txBox="1">
            <a:spLocks noGrp="1"/>
          </p:cNvSpPr>
          <p:nvPr>
            <p:ph type="title" idx="3" hasCustomPrompt="1"/>
          </p:nvPr>
        </p:nvSpPr>
        <p:spPr>
          <a:xfrm>
            <a:off x="3215550" y="3136725"/>
            <a:ext cx="27129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500"/>
              <a:buNone/>
              <a:defRPr sz="4500">
                <a:solidFill>
                  <a:schemeClr val="accent1"/>
                </a:solidFill>
              </a:defRPr>
            </a:lvl1pPr>
            <a:lvl2pPr lvl="1" algn="ctr" rtl="0">
              <a:spcBef>
                <a:spcPts val="0"/>
              </a:spcBef>
              <a:spcAft>
                <a:spcPts val="0"/>
              </a:spcAft>
              <a:buClr>
                <a:schemeClr val="accent1"/>
              </a:buClr>
              <a:buSzPts val="4500"/>
              <a:buNone/>
              <a:defRPr sz="4500">
                <a:solidFill>
                  <a:schemeClr val="accent1"/>
                </a:solidFill>
              </a:defRPr>
            </a:lvl2pPr>
            <a:lvl3pPr lvl="2" algn="ctr" rtl="0">
              <a:spcBef>
                <a:spcPts val="0"/>
              </a:spcBef>
              <a:spcAft>
                <a:spcPts val="0"/>
              </a:spcAft>
              <a:buClr>
                <a:schemeClr val="accent1"/>
              </a:buClr>
              <a:buSzPts val="4500"/>
              <a:buNone/>
              <a:defRPr sz="4500">
                <a:solidFill>
                  <a:schemeClr val="accent1"/>
                </a:solidFill>
              </a:defRPr>
            </a:lvl3pPr>
            <a:lvl4pPr lvl="3" algn="ctr" rtl="0">
              <a:spcBef>
                <a:spcPts val="0"/>
              </a:spcBef>
              <a:spcAft>
                <a:spcPts val="0"/>
              </a:spcAft>
              <a:buClr>
                <a:schemeClr val="accent1"/>
              </a:buClr>
              <a:buSzPts val="4500"/>
              <a:buNone/>
              <a:defRPr sz="4500">
                <a:solidFill>
                  <a:schemeClr val="accent1"/>
                </a:solidFill>
              </a:defRPr>
            </a:lvl4pPr>
            <a:lvl5pPr lvl="4" algn="ctr" rtl="0">
              <a:spcBef>
                <a:spcPts val="0"/>
              </a:spcBef>
              <a:spcAft>
                <a:spcPts val="0"/>
              </a:spcAft>
              <a:buClr>
                <a:schemeClr val="accent1"/>
              </a:buClr>
              <a:buSzPts val="4500"/>
              <a:buNone/>
              <a:defRPr sz="4500">
                <a:solidFill>
                  <a:schemeClr val="accent1"/>
                </a:solidFill>
              </a:defRPr>
            </a:lvl5pPr>
            <a:lvl6pPr lvl="5" algn="ctr" rtl="0">
              <a:spcBef>
                <a:spcPts val="0"/>
              </a:spcBef>
              <a:spcAft>
                <a:spcPts val="0"/>
              </a:spcAft>
              <a:buClr>
                <a:schemeClr val="accent1"/>
              </a:buClr>
              <a:buSzPts val="4500"/>
              <a:buNone/>
              <a:defRPr sz="4500">
                <a:solidFill>
                  <a:schemeClr val="accent1"/>
                </a:solidFill>
              </a:defRPr>
            </a:lvl6pPr>
            <a:lvl7pPr lvl="6" algn="ctr" rtl="0">
              <a:spcBef>
                <a:spcPts val="0"/>
              </a:spcBef>
              <a:spcAft>
                <a:spcPts val="0"/>
              </a:spcAft>
              <a:buClr>
                <a:schemeClr val="accent1"/>
              </a:buClr>
              <a:buSzPts val="4500"/>
              <a:buNone/>
              <a:defRPr sz="4500">
                <a:solidFill>
                  <a:schemeClr val="accent1"/>
                </a:solidFill>
              </a:defRPr>
            </a:lvl7pPr>
            <a:lvl8pPr lvl="7" algn="ctr" rtl="0">
              <a:spcBef>
                <a:spcPts val="0"/>
              </a:spcBef>
              <a:spcAft>
                <a:spcPts val="0"/>
              </a:spcAft>
              <a:buClr>
                <a:schemeClr val="accent1"/>
              </a:buClr>
              <a:buSzPts val="4500"/>
              <a:buNone/>
              <a:defRPr sz="4500">
                <a:solidFill>
                  <a:schemeClr val="accent1"/>
                </a:solidFill>
              </a:defRPr>
            </a:lvl8pPr>
            <a:lvl9pPr lvl="8" algn="ctr" rtl="0">
              <a:spcBef>
                <a:spcPts val="0"/>
              </a:spcBef>
              <a:spcAft>
                <a:spcPts val="0"/>
              </a:spcAft>
              <a:buClr>
                <a:schemeClr val="accent1"/>
              </a:buClr>
              <a:buSzPts val="4500"/>
              <a:buNone/>
              <a:defRPr sz="4500">
                <a:solidFill>
                  <a:schemeClr val="accent1"/>
                </a:solidFill>
              </a:defRPr>
            </a:lvl9pPr>
          </a:lstStyle>
          <a:p>
            <a:r>
              <a:t>xx%</a:t>
            </a:r>
          </a:p>
        </p:txBody>
      </p:sp>
      <p:sp>
        <p:nvSpPr>
          <p:cNvPr id="287" name="Google Shape;287;p28"/>
          <p:cNvSpPr txBox="1">
            <a:spLocks noGrp="1"/>
          </p:cNvSpPr>
          <p:nvPr>
            <p:ph type="subTitle" idx="4"/>
          </p:nvPr>
        </p:nvSpPr>
        <p:spPr>
          <a:xfrm>
            <a:off x="3215550" y="3804375"/>
            <a:ext cx="27129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88" name="Google Shape;288;p28"/>
          <p:cNvSpPr txBox="1">
            <a:spLocks noGrp="1"/>
          </p:cNvSpPr>
          <p:nvPr>
            <p:ph type="title" idx="5" hasCustomPrompt="1"/>
          </p:nvPr>
        </p:nvSpPr>
        <p:spPr>
          <a:xfrm>
            <a:off x="5058500" y="1316475"/>
            <a:ext cx="27129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500"/>
              <a:buNone/>
              <a:defRPr sz="4500">
                <a:solidFill>
                  <a:schemeClr val="accent1"/>
                </a:solidFill>
              </a:defRPr>
            </a:lvl1pPr>
            <a:lvl2pPr lvl="1" algn="ctr" rtl="0">
              <a:spcBef>
                <a:spcPts val="0"/>
              </a:spcBef>
              <a:spcAft>
                <a:spcPts val="0"/>
              </a:spcAft>
              <a:buClr>
                <a:schemeClr val="accent1"/>
              </a:buClr>
              <a:buSzPts val="4500"/>
              <a:buNone/>
              <a:defRPr sz="4500">
                <a:solidFill>
                  <a:schemeClr val="accent1"/>
                </a:solidFill>
              </a:defRPr>
            </a:lvl2pPr>
            <a:lvl3pPr lvl="2" algn="ctr" rtl="0">
              <a:spcBef>
                <a:spcPts val="0"/>
              </a:spcBef>
              <a:spcAft>
                <a:spcPts val="0"/>
              </a:spcAft>
              <a:buClr>
                <a:schemeClr val="accent1"/>
              </a:buClr>
              <a:buSzPts val="4500"/>
              <a:buNone/>
              <a:defRPr sz="4500">
                <a:solidFill>
                  <a:schemeClr val="accent1"/>
                </a:solidFill>
              </a:defRPr>
            </a:lvl3pPr>
            <a:lvl4pPr lvl="3" algn="ctr" rtl="0">
              <a:spcBef>
                <a:spcPts val="0"/>
              </a:spcBef>
              <a:spcAft>
                <a:spcPts val="0"/>
              </a:spcAft>
              <a:buClr>
                <a:schemeClr val="accent1"/>
              </a:buClr>
              <a:buSzPts val="4500"/>
              <a:buNone/>
              <a:defRPr sz="4500">
                <a:solidFill>
                  <a:schemeClr val="accent1"/>
                </a:solidFill>
              </a:defRPr>
            </a:lvl4pPr>
            <a:lvl5pPr lvl="4" algn="ctr" rtl="0">
              <a:spcBef>
                <a:spcPts val="0"/>
              </a:spcBef>
              <a:spcAft>
                <a:spcPts val="0"/>
              </a:spcAft>
              <a:buClr>
                <a:schemeClr val="accent1"/>
              </a:buClr>
              <a:buSzPts val="4500"/>
              <a:buNone/>
              <a:defRPr sz="4500">
                <a:solidFill>
                  <a:schemeClr val="accent1"/>
                </a:solidFill>
              </a:defRPr>
            </a:lvl5pPr>
            <a:lvl6pPr lvl="5" algn="ctr" rtl="0">
              <a:spcBef>
                <a:spcPts val="0"/>
              </a:spcBef>
              <a:spcAft>
                <a:spcPts val="0"/>
              </a:spcAft>
              <a:buClr>
                <a:schemeClr val="accent1"/>
              </a:buClr>
              <a:buSzPts val="4500"/>
              <a:buNone/>
              <a:defRPr sz="4500">
                <a:solidFill>
                  <a:schemeClr val="accent1"/>
                </a:solidFill>
              </a:defRPr>
            </a:lvl6pPr>
            <a:lvl7pPr lvl="6" algn="ctr" rtl="0">
              <a:spcBef>
                <a:spcPts val="0"/>
              </a:spcBef>
              <a:spcAft>
                <a:spcPts val="0"/>
              </a:spcAft>
              <a:buClr>
                <a:schemeClr val="accent1"/>
              </a:buClr>
              <a:buSzPts val="4500"/>
              <a:buNone/>
              <a:defRPr sz="4500">
                <a:solidFill>
                  <a:schemeClr val="accent1"/>
                </a:solidFill>
              </a:defRPr>
            </a:lvl7pPr>
            <a:lvl8pPr lvl="7" algn="ctr" rtl="0">
              <a:spcBef>
                <a:spcPts val="0"/>
              </a:spcBef>
              <a:spcAft>
                <a:spcPts val="0"/>
              </a:spcAft>
              <a:buClr>
                <a:schemeClr val="accent1"/>
              </a:buClr>
              <a:buSzPts val="4500"/>
              <a:buNone/>
              <a:defRPr sz="4500">
                <a:solidFill>
                  <a:schemeClr val="accent1"/>
                </a:solidFill>
              </a:defRPr>
            </a:lvl8pPr>
            <a:lvl9pPr lvl="8" algn="ctr" rtl="0">
              <a:spcBef>
                <a:spcPts val="0"/>
              </a:spcBef>
              <a:spcAft>
                <a:spcPts val="0"/>
              </a:spcAft>
              <a:buClr>
                <a:schemeClr val="accent1"/>
              </a:buClr>
              <a:buSzPts val="4500"/>
              <a:buNone/>
              <a:defRPr sz="4500">
                <a:solidFill>
                  <a:schemeClr val="accent1"/>
                </a:solidFill>
              </a:defRPr>
            </a:lvl9pPr>
          </a:lstStyle>
          <a:p>
            <a:r>
              <a:t>xx%</a:t>
            </a:r>
          </a:p>
        </p:txBody>
      </p:sp>
      <p:sp>
        <p:nvSpPr>
          <p:cNvPr id="289" name="Google Shape;289;p28"/>
          <p:cNvSpPr txBox="1">
            <a:spLocks noGrp="1"/>
          </p:cNvSpPr>
          <p:nvPr>
            <p:ph type="subTitle" idx="6"/>
          </p:nvPr>
        </p:nvSpPr>
        <p:spPr>
          <a:xfrm>
            <a:off x="5058500" y="1977924"/>
            <a:ext cx="27129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90" name="Google Shape;290;p28"/>
          <p:cNvSpPr/>
          <p:nvPr/>
        </p:nvSpPr>
        <p:spPr>
          <a:xfrm>
            <a:off x="-1228200" y="1259325"/>
            <a:ext cx="1953000" cy="1953000"/>
          </a:xfrm>
          <a:prstGeom prst="donut">
            <a:avLst>
              <a:gd name="adj" fmla="val 1415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rot="-5400000">
            <a:off x="7038976" y="2846275"/>
            <a:ext cx="4041300" cy="4041300"/>
          </a:xfrm>
          <a:prstGeom prst="blockArc">
            <a:avLst>
              <a:gd name="adj1" fmla="val 15572732"/>
              <a:gd name="adj2" fmla="val 250761"/>
              <a:gd name="adj3" fmla="val 8416"/>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1284775" y="3758625"/>
            <a:ext cx="2753100" cy="2753100"/>
          </a:xfrm>
          <a:prstGeom prst="donut">
            <a:avLst>
              <a:gd name="adj" fmla="val 1108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2">
  <p:cSld name="CUSTOM_1_1_1_1">
    <p:spTree>
      <p:nvGrpSpPr>
        <p:cNvPr id="1" name="Shape 293"/>
        <p:cNvGrpSpPr/>
        <p:nvPr/>
      </p:nvGrpSpPr>
      <p:grpSpPr>
        <a:xfrm>
          <a:off x="0" y="0"/>
          <a:ext cx="0" cy="0"/>
          <a:chOff x="0" y="0"/>
          <a:chExt cx="0" cy="0"/>
        </a:xfrm>
      </p:grpSpPr>
      <p:sp>
        <p:nvSpPr>
          <p:cNvPr id="294" name="Google Shape;294;p29"/>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6" name="Google Shape;296;p29"/>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297" name="Google Shape;297;p29"/>
          <p:cNvSpPr txBox="1">
            <a:spLocks noGrp="1"/>
          </p:cNvSpPr>
          <p:nvPr>
            <p:ph type="title" idx="2" hasCustomPrompt="1"/>
          </p:nvPr>
        </p:nvSpPr>
        <p:spPr>
          <a:xfrm>
            <a:off x="941300" y="2941400"/>
            <a:ext cx="2125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6000"/>
              <a:buNone/>
              <a:defRPr sz="4000">
                <a:solidFill>
                  <a:schemeClr val="accent1"/>
                </a:solidFill>
              </a:defRPr>
            </a:lvl1pPr>
            <a:lvl2pPr lvl="1"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2pPr>
            <a:lvl3pPr lvl="2"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3pPr>
            <a:lvl4pPr lvl="3"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4pPr>
            <a:lvl5pPr lvl="4"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5pPr>
            <a:lvl6pPr lvl="5"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6pPr>
            <a:lvl7pPr lvl="6"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7pPr>
            <a:lvl8pPr lvl="7"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8pPr>
            <a:lvl9pPr lvl="8"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9pPr>
          </a:lstStyle>
          <a:p>
            <a:r>
              <a:t>xx%</a:t>
            </a:r>
          </a:p>
        </p:txBody>
      </p:sp>
      <p:sp>
        <p:nvSpPr>
          <p:cNvPr id="298" name="Google Shape;298;p29"/>
          <p:cNvSpPr txBox="1">
            <a:spLocks noGrp="1"/>
          </p:cNvSpPr>
          <p:nvPr>
            <p:ph type="title" idx="3" hasCustomPrompt="1"/>
          </p:nvPr>
        </p:nvSpPr>
        <p:spPr>
          <a:xfrm>
            <a:off x="3509125" y="2941400"/>
            <a:ext cx="2125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6000"/>
              <a:buNone/>
              <a:defRPr sz="4000">
                <a:solidFill>
                  <a:schemeClr val="accent1"/>
                </a:solidFill>
              </a:defRPr>
            </a:lvl1pPr>
            <a:lvl2pPr lvl="1"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2pPr>
            <a:lvl3pPr lvl="2"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3pPr>
            <a:lvl4pPr lvl="3"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4pPr>
            <a:lvl5pPr lvl="4"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5pPr>
            <a:lvl6pPr lvl="5"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6pPr>
            <a:lvl7pPr lvl="6"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7pPr>
            <a:lvl8pPr lvl="7"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8pPr>
            <a:lvl9pPr lvl="8"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9pPr>
          </a:lstStyle>
          <a:p>
            <a:r>
              <a:t>xx%</a:t>
            </a:r>
          </a:p>
        </p:txBody>
      </p:sp>
      <p:sp>
        <p:nvSpPr>
          <p:cNvPr id="299" name="Google Shape;299;p29"/>
          <p:cNvSpPr txBox="1">
            <a:spLocks noGrp="1"/>
          </p:cNvSpPr>
          <p:nvPr>
            <p:ph type="title" idx="4"/>
          </p:nvPr>
        </p:nvSpPr>
        <p:spPr>
          <a:xfrm>
            <a:off x="941311" y="3643620"/>
            <a:ext cx="2125800" cy="43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2500"/>
              <a:buNone/>
              <a:defRPr sz="1600">
                <a:solidFill>
                  <a:schemeClr val="accent3"/>
                </a:solidFill>
              </a:defRPr>
            </a:lvl1pPr>
            <a:lvl2pPr lvl="1"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2pPr>
            <a:lvl3pPr lvl="2"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3pPr>
            <a:lvl4pPr lvl="3"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4pPr>
            <a:lvl5pPr lvl="4"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5pPr>
            <a:lvl6pPr lvl="5"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6pPr>
            <a:lvl7pPr lvl="6"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7pPr>
            <a:lvl8pPr lvl="7"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8pPr>
            <a:lvl9pPr lvl="8"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9pPr>
          </a:lstStyle>
          <a:p>
            <a:endParaRPr/>
          </a:p>
        </p:txBody>
      </p:sp>
      <p:sp>
        <p:nvSpPr>
          <p:cNvPr id="300" name="Google Shape;300;p29"/>
          <p:cNvSpPr txBox="1">
            <a:spLocks noGrp="1"/>
          </p:cNvSpPr>
          <p:nvPr>
            <p:ph type="subTitle" idx="1"/>
          </p:nvPr>
        </p:nvSpPr>
        <p:spPr>
          <a:xfrm>
            <a:off x="941311" y="3988501"/>
            <a:ext cx="2125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29"/>
          <p:cNvSpPr txBox="1">
            <a:spLocks noGrp="1"/>
          </p:cNvSpPr>
          <p:nvPr>
            <p:ph type="title" idx="5"/>
          </p:nvPr>
        </p:nvSpPr>
        <p:spPr>
          <a:xfrm>
            <a:off x="3509125" y="3643621"/>
            <a:ext cx="2125800" cy="43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2500"/>
              <a:buNone/>
              <a:defRPr sz="1600">
                <a:solidFill>
                  <a:schemeClr val="accent3"/>
                </a:solidFill>
              </a:defRPr>
            </a:lvl1pPr>
            <a:lvl2pPr lvl="1"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2pPr>
            <a:lvl3pPr lvl="2"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3pPr>
            <a:lvl4pPr lvl="3"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4pPr>
            <a:lvl5pPr lvl="4"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5pPr>
            <a:lvl6pPr lvl="5"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6pPr>
            <a:lvl7pPr lvl="6"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7pPr>
            <a:lvl8pPr lvl="7"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8pPr>
            <a:lvl9pPr lvl="8"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9pPr>
          </a:lstStyle>
          <a:p>
            <a:endParaRPr/>
          </a:p>
        </p:txBody>
      </p:sp>
      <p:sp>
        <p:nvSpPr>
          <p:cNvPr id="302" name="Google Shape;302;p29"/>
          <p:cNvSpPr txBox="1">
            <a:spLocks noGrp="1"/>
          </p:cNvSpPr>
          <p:nvPr>
            <p:ph type="subTitle" idx="6"/>
          </p:nvPr>
        </p:nvSpPr>
        <p:spPr>
          <a:xfrm>
            <a:off x="3509125" y="3988503"/>
            <a:ext cx="2125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29"/>
          <p:cNvSpPr txBox="1">
            <a:spLocks noGrp="1"/>
          </p:cNvSpPr>
          <p:nvPr>
            <p:ph type="title" idx="7" hasCustomPrompt="1"/>
          </p:nvPr>
        </p:nvSpPr>
        <p:spPr>
          <a:xfrm>
            <a:off x="6077025" y="2941400"/>
            <a:ext cx="2125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6000"/>
              <a:buNone/>
              <a:defRPr sz="4000">
                <a:solidFill>
                  <a:schemeClr val="accent1"/>
                </a:solidFill>
              </a:defRPr>
            </a:lvl1pPr>
            <a:lvl2pPr lvl="1"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2pPr>
            <a:lvl3pPr lvl="2"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3pPr>
            <a:lvl4pPr lvl="3"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4pPr>
            <a:lvl5pPr lvl="4"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5pPr>
            <a:lvl6pPr lvl="5"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6pPr>
            <a:lvl7pPr lvl="6"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7pPr>
            <a:lvl8pPr lvl="7"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8pPr>
            <a:lvl9pPr lvl="8"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9pPr>
          </a:lstStyle>
          <a:p>
            <a:r>
              <a:t>xx%</a:t>
            </a:r>
          </a:p>
        </p:txBody>
      </p:sp>
      <p:sp>
        <p:nvSpPr>
          <p:cNvPr id="304" name="Google Shape;304;p29"/>
          <p:cNvSpPr txBox="1">
            <a:spLocks noGrp="1"/>
          </p:cNvSpPr>
          <p:nvPr>
            <p:ph type="title" idx="8"/>
          </p:nvPr>
        </p:nvSpPr>
        <p:spPr>
          <a:xfrm>
            <a:off x="6077025" y="3643621"/>
            <a:ext cx="2125800" cy="43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2500"/>
              <a:buNone/>
              <a:defRPr sz="1600">
                <a:solidFill>
                  <a:schemeClr val="accent3"/>
                </a:solidFill>
              </a:defRPr>
            </a:lvl1pPr>
            <a:lvl2pPr lvl="1"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2pPr>
            <a:lvl3pPr lvl="2"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3pPr>
            <a:lvl4pPr lvl="3"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4pPr>
            <a:lvl5pPr lvl="4"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5pPr>
            <a:lvl6pPr lvl="5"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6pPr>
            <a:lvl7pPr lvl="6"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7pPr>
            <a:lvl8pPr lvl="7"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8pPr>
            <a:lvl9pPr lvl="8"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9pPr>
          </a:lstStyle>
          <a:p>
            <a:endParaRPr/>
          </a:p>
        </p:txBody>
      </p:sp>
      <p:sp>
        <p:nvSpPr>
          <p:cNvPr id="305" name="Google Shape;305;p29"/>
          <p:cNvSpPr txBox="1">
            <a:spLocks noGrp="1"/>
          </p:cNvSpPr>
          <p:nvPr>
            <p:ph type="subTitle" idx="9"/>
          </p:nvPr>
        </p:nvSpPr>
        <p:spPr>
          <a:xfrm>
            <a:off x="6077025" y="3988503"/>
            <a:ext cx="2125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6" name="Google Shape;306;p29"/>
          <p:cNvSpPr/>
          <p:nvPr/>
        </p:nvSpPr>
        <p:spPr>
          <a:xfrm>
            <a:off x="7913650" y="-434575"/>
            <a:ext cx="2125800" cy="2125800"/>
          </a:xfrm>
          <a:prstGeom prst="donut">
            <a:avLst>
              <a:gd name="adj" fmla="val 130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559825" y="4604100"/>
            <a:ext cx="2125800" cy="2125800"/>
          </a:xfrm>
          <a:prstGeom prst="donut">
            <a:avLst>
              <a:gd name="adj" fmla="val 130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p:cSld name="CUSTOM_3_1">
    <p:bg>
      <p:bgPr>
        <a:solidFill>
          <a:schemeClr val="accent2"/>
        </a:solidFill>
        <a:effectLst/>
      </p:bgPr>
    </p:bg>
    <p:spTree>
      <p:nvGrpSpPr>
        <p:cNvPr id="1" name="Shape 308"/>
        <p:cNvGrpSpPr/>
        <p:nvPr/>
      </p:nvGrpSpPr>
      <p:grpSpPr>
        <a:xfrm>
          <a:off x="0" y="0"/>
          <a:ext cx="0" cy="0"/>
          <a:chOff x="0" y="0"/>
          <a:chExt cx="0" cy="0"/>
        </a:xfrm>
      </p:grpSpPr>
      <p:sp>
        <p:nvSpPr>
          <p:cNvPr id="309" name="Google Shape;309;p30"/>
          <p:cNvSpPr/>
          <p:nvPr/>
        </p:nvSpPr>
        <p:spPr>
          <a:xfrm rot="-6299986">
            <a:off x="7656229" y="3062123"/>
            <a:ext cx="3353359" cy="3679155"/>
          </a:xfrm>
          <a:prstGeom prst="blockArc">
            <a:avLst>
              <a:gd name="adj1" fmla="val 16550563"/>
              <a:gd name="adj2" fmla="val 608065"/>
              <a:gd name="adj3" fmla="val 823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rot="8596392">
            <a:off x="-759489" y="-901893"/>
            <a:ext cx="1705685" cy="1705685"/>
          </a:xfrm>
          <a:prstGeom prst="blockArc">
            <a:avLst>
              <a:gd name="adj1" fmla="val 13159347"/>
              <a:gd name="adj2" fmla="val 19114359"/>
              <a:gd name="adj3" fmla="val 2148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rot="10800000">
            <a:off x="516000" y="399750"/>
            <a:ext cx="8112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txBox="1"/>
          <p:nvPr/>
        </p:nvSpPr>
        <p:spPr>
          <a:xfrm>
            <a:off x="1094125" y="1417550"/>
            <a:ext cx="6818100" cy="218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27316F"/>
              </a:solidFill>
              <a:latin typeface="Montserrat"/>
              <a:ea typeface="Montserrat"/>
              <a:cs typeface="Montserrat"/>
              <a:sym typeface="Montserrat"/>
            </a:endParaRPr>
          </a:p>
        </p:txBody>
      </p:sp>
      <p:sp>
        <p:nvSpPr>
          <p:cNvPr id="313" name="Google Shape;313;p30"/>
          <p:cNvSpPr txBox="1"/>
          <p:nvPr/>
        </p:nvSpPr>
        <p:spPr>
          <a:xfrm>
            <a:off x="5261025" y="3460725"/>
            <a:ext cx="2651100" cy="935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b="1">
              <a:solidFill>
                <a:srgbClr val="FFC800"/>
              </a:solidFill>
              <a:latin typeface="Montserrat"/>
              <a:ea typeface="Montserrat"/>
              <a:cs typeface="Montserrat"/>
              <a:sym typeface="Montserrat"/>
            </a:endParaRPr>
          </a:p>
        </p:txBody>
      </p:sp>
      <p:sp>
        <p:nvSpPr>
          <p:cNvPr id="314" name="Google Shape;314;p30"/>
          <p:cNvSpPr txBox="1">
            <a:spLocks noGrp="1"/>
          </p:cNvSpPr>
          <p:nvPr>
            <p:ph type="title"/>
          </p:nvPr>
        </p:nvSpPr>
        <p:spPr>
          <a:xfrm>
            <a:off x="1094125" y="1417550"/>
            <a:ext cx="6678300" cy="193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accent1"/>
                </a:solidFill>
              </a:defRPr>
            </a:lvl1pPr>
            <a:lvl2pPr lvl="1" algn="ctr" rtl="0">
              <a:spcBef>
                <a:spcPts val="0"/>
              </a:spcBef>
              <a:spcAft>
                <a:spcPts val="0"/>
              </a:spcAft>
              <a:buNone/>
              <a:defRPr>
                <a:solidFill>
                  <a:schemeClr val="accent1"/>
                </a:solidFill>
              </a:defRPr>
            </a:lvl2pPr>
            <a:lvl3pPr lvl="2" algn="ctr" rtl="0">
              <a:spcBef>
                <a:spcPts val="0"/>
              </a:spcBef>
              <a:spcAft>
                <a:spcPts val="0"/>
              </a:spcAft>
              <a:buNone/>
              <a:defRPr>
                <a:solidFill>
                  <a:schemeClr val="accent1"/>
                </a:solidFill>
              </a:defRPr>
            </a:lvl3pPr>
            <a:lvl4pPr lvl="3" algn="ctr" rtl="0">
              <a:spcBef>
                <a:spcPts val="0"/>
              </a:spcBef>
              <a:spcAft>
                <a:spcPts val="0"/>
              </a:spcAft>
              <a:buNone/>
              <a:defRPr>
                <a:solidFill>
                  <a:schemeClr val="accent1"/>
                </a:solidFill>
              </a:defRPr>
            </a:lvl4pPr>
            <a:lvl5pPr lvl="4" algn="ctr" rtl="0">
              <a:spcBef>
                <a:spcPts val="0"/>
              </a:spcBef>
              <a:spcAft>
                <a:spcPts val="0"/>
              </a:spcAft>
              <a:buNone/>
              <a:defRPr>
                <a:solidFill>
                  <a:schemeClr val="accent1"/>
                </a:solidFill>
              </a:defRPr>
            </a:lvl5pPr>
            <a:lvl6pPr lvl="5" algn="ctr" rtl="0">
              <a:spcBef>
                <a:spcPts val="0"/>
              </a:spcBef>
              <a:spcAft>
                <a:spcPts val="0"/>
              </a:spcAft>
              <a:buNone/>
              <a:defRPr>
                <a:solidFill>
                  <a:schemeClr val="accent1"/>
                </a:solidFill>
              </a:defRPr>
            </a:lvl6pPr>
            <a:lvl7pPr lvl="6" algn="ctr" rtl="0">
              <a:spcBef>
                <a:spcPts val="0"/>
              </a:spcBef>
              <a:spcAft>
                <a:spcPts val="0"/>
              </a:spcAft>
              <a:buNone/>
              <a:defRPr>
                <a:solidFill>
                  <a:schemeClr val="accent1"/>
                </a:solidFill>
              </a:defRPr>
            </a:lvl7pPr>
            <a:lvl8pPr lvl="7" algn="ctr" rtl="0">
              <a:spcBef>
                <a:spcPts val="0"/>
              </a:spcBef>
              <a:spcAft>
                <a:spcPts val="0"/>
              </a:spcAft>
              <a:buNone/>
              <a:defRPr>
                <a:solidFill>
                  <a:schemeClr val="accent1"/>
                </a:solidFill>
              </a:defRPr>
            </a:lvl8pPr>
            <a:lvl9pPr lvl="8" algn="ctr" rtl="0">
              <a:spcBef>
                <a:spcPts val="0"/>
              </a:spcBef>
              <a:spcAft>
                <a:spcPts val="0"/>
              </a:spcAft>
              <a:buNone/>
              <a:defRPr>
                <a:solidFill>
                  <a:schemeClr val="accent1"/>
                </a:solidFill>
              </a:defRPr>
            </a:lvl9pPr>
          </a:lstStyle>
          <a:p>
            <a:endParaRPr/>
          </a:p>
        </p:txBody>
      </p:sp>
      <p:sp>
        <p:nvSpPr>
          <p:cNvPr id="315" name="Google Shape;315;p30"/>
          <p:cNvSpPr txBox="1">
            <a:spLocks noGrp="1"/>
          </p:cNvSpPr>
          <p:nvPr>
            <p:ph type="subTitle" idx="1"/>
          </p:nvPr>
        </p:nvSpPr>
        <p:spPr>
          <a:xfrm>
            <a:off x="1094125" y="3504250"/>
            <a:ext cx="6635100" cy="498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600" b="1">
                <a:solidFill>
                  <a:schemeClr val="accent3"/>
                </a:solidFill>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rot="10800000">
            <a:off x="7843922" y="-1058801"/>
            <a:ext cx="2481900" cy="24819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4458820">
            <a:off x="-1488663" y="4124021"/>
            <a:ext cx="2387832" cy="2387832"/>
          </a:xfrm>
          <a:prstGeom prst="blockArc">
            <a:avLst>
              <a:gd name="adj1" fmla="val 12582103"/>
              <a:gd name="adj2" fmla="val 16685375"/>
              <a:gd name="adj3" fmla="val 1025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p:nvPr/>
        </p:nvSpPr>
        <p:spPr>
          <a:xfrm>
            <a:off x="909825" y="1507250"/>
            <a:ext cx="7315200" cy="3358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endParaRPr>
              <a:solidFill>
                <a:srgbClr val="27316F"/>
              </a:solidFill>
              <a:latin typeface="Montserrat"/>
              <a:ea typeface="Montserrat"/>
              <a:cs typeface="Montserrat"/>
              <a:sym typeface="Montserrat"/>
            </a:endParaRPr>
          </a:p>
        </p:txBody>
      </p:sp>
      <p:sp>
        <p:nvSpPr>
          <p:cNvPr id="31" name="Google Shape;31;p4"/>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32" name="Google Shape;32;p4"/>
          <p:cNvSpPr txBox="1">
            <a:spLocks noGrp="1"/>
          </p:cNvSpPr>
          <p:nvPr>
            <p:ph type="title"/>
          </p:nvPr>
        </p:nvSpPr>
        <p:spPr>
          <a:xfrm>
            <a:off x="1094125" y="434070"/>
            <a:ext cx="77382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4"/>
          <p:cNvSpPr txBox="1">
            <a:spLocks noGrp="1"/>
          </p:cNvSpPr>
          <p:nvPr>
            <p:ph type="subTitle" idx="1"/>
          </p:nvPr>
        </p:nvSpPr>
        <p:spPr>
          <a:xfrm>
            <a:off x="702925" y="1057150"/>
            <a:ext cx="7738200" cy="505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200"/>
            </a:lvl1pPr>
            <a:lvl2pPr lvl="1">
              <a:lnSpc>
                <a:spcPct val="100000"/>
              </a:lnSpc>
              <a:spcBef>
                <a:spcPts val="0"/>
              </a:spcBef>
              <a:spcAft>
                <a:spcPts val="0"/>
              </a:spcAft>
              <a:buNone/>
              <a:defRPr sz="1200"/>
            </a:lvl2pPr>
            <a:lvl3pPr lvl="2">
              <a:lnSpc>
                <a:spcPct val="100000"/>
              </a:lnSpc>
              <a:spcBef>
                <a:spcPts val="0"/>
              </a:spcBef>
              <a:spcAft>
                <a:spcPts val="0"/>
              </a:spcAft>
              <a:buNone/>
              <a:defRPr sz="1200"/>
            </a:lvl3pPr>
            <a:lvl4pPr lvl="3">
              <a:lnSpc>
                <a:spcPct val="100000"/>
              </a:lnSpc>
              <a:spcBef>
                <a:spcPts val="0"/>
              </a:spcBef>
              <a:spcAft>
                <a:spcPts val="0"/>
              </a:spcAft>
              <a:buNone/>
              <a:defRPr sz="1200"/>
            </a:lvl4pPr>
            <a:lvl5pPr lvl="4">
              <a:lnSpc>
                <a:spcPct val="100000"/>
              </a:lnSpc>
              <a:spcBef>
                <a:spcPts val="0"/>
              </a:spcBef>
              <a:spcAft>
                <a:spcPts val="0"/>
              </a:spcAft>
              <a:buNone/>
              <a:defRPr sz="1200"/>
            </a:lvl5pPr>
            <a:lvl6pPr lvl="5">
              <a:lnSpc>
                <a:spcPct val="100000"/>
              </a:lnSpc>
              <a:spcBef>
                <a:spcPts val="0"/>
              </a:spcBef>
              <a:spcAft>
                <a:spcPts val="0"/>
              </a:spcAft>
              <a:buNone/>
              <a:defRPr sz="1200"/>
            </a:lvl6pPr>
            <a:lvl7pPr lvl="6">
              <a:lnSpc>
                <a:spcPct val="100000"/>
              </a:lnSpc>
              <a:spcBef>
                <a:spcPts val="0"/>
              </a:spcBef>
              <a:spcAft>
                <a:spcPts val="0"/>
              </a:spcAft>
              <a:buNone/>
              <a:defRPr sz="1200"/>
            </a:lvl7pPr>
            <a:lvl8pPr lvl="7">
              <a:lnSpc>
                <a:spcPct val="100000"/>
              </a:lnSpc>
              <a:spcBef>
                <a:spcPts val="0"/>
              </a:spcBef>
              <a:spcAft>
                <a:spcPts val="0"/>
              </a:spcAft>
              <a:buNone/>
              <a:defRPr sz="1200"/>
            </a:lvl8pPr>
            <a:lvl9pPr lvl="8">
              <a:lnSpc>
                <a:spcPct val="100000"/>
              </a:lnSpc>
              <a:spcBef>
                <a:spcPts val="0"/>
              </a:spcBef>
              <a:spcAft>
                <a:spcPts val="0"/>
              </a:spcAft>
              <a:buNone/>
              <a:defRPr sz="12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 1">
  <p:cSld name="CUSTOM_3_1_1">
    <p:bg>
      <p:bgPr>
        <a:solidFill>
          <a:schemeClr val="lt1"/>
        </a:solidFill>
        <a:effectLst/>
      </p:bgPr>
    </p:bg>
    <p:spTree>
      <p:nvGrpSpPr>
        <p:cNvPr id="1" name="Shape 316"/>
        <p:cNvGrpSpPr/>
        <p:nvPr/>
      </p:nvGrpSpPr>
      <p:grpSpPr>
        <a:xfrm>
          <a:off x="0" y="0"/>
          <a:ext cx="0" cy="0"/>
          <a:chOff x="0" y="0"/>
          <a:chExt cx="0" cy="0"/>
        </a:xfrm>
      </p:grpSpPr>
      <p:sp>
        <p:nvSpPr>
          <p:cNvPr id="317" name="Google Shape;317;p31"/>
          <p:cNvSpPr/>
          <p:nvPr/>
        </p:nvSpPr>
        <p:spPr>
          <a:xfrm>
            <a:off x="5389400" y="487425"/>
            <a:ext cx="1367700" cy="1367700"/>
          </a:xfrm>
          <a:prstGeom prst="donut">
            <a:avLst>
              <a:gd name="adj" fmla="val 1590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txBox="1"/>
          <p:nvPr/>
        </p:nvSpPr>
        <p:spPr>
          <a:xfrm>
            <a:off x="1094125" y="1417550"/>
            <a:ext cx="6818100" cy="218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27316F"/>
              </a:solidFill>
              <a:latin typeface="Montserrat"/>
              <a:ea typeface="Montserrat"/>
              <a:cs typeface="Montserrat"/>
              <a:sym typeface="Montserrat"/>
            </a:endParaRPr>
          </a:p>
        </p:txBody>
      </p:sp>
      <p:sp>
        <p:nvSpPr>
          <p:cNvPr id="319" name="Google Shape;319;p31"/>
          <p:cNvSpPr txBox="1"/>
          <p:nvPr/>
        </p:nvSpPr>
        <p:spPr>
          <a:xfrm>
            <a:off x="5261025" y="3460725"/>
            <a:ext cx="2651100" cy="935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b="1">
              <a:solidFill>
                <a:srgbClr val="FFC800"/>
              </a:solidFill>
              <a:latin typeface="Montserrat"/>
              <a:ea typeface="Montserrat"/>
              <a:cs typeface="Montserrat"/>
              <a:sym typeface="Montserrat"/>
            </a:endParaRPr>
          </a:p>
        </p:txBody>
      </p:sp>
      <p:sp>
        <p:nvSpPr>
          <p:cNvPr id="320" name="Google Shape;320;p31"/>
          <p:cNvSpPr txBox="1">
            <a:spLocks noGrp="1"/>
          </p:cNvSpPr>
          <p:nvPr>
            <p:ph type="title"/>
          </p:nvPr>
        </p:nvSpPr>
        <p:spPr>
          <a:xfrm>
            <a:off x="1693350" y="1535375"/>
            <a:ext cx="5757300" cy="19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800">
                <a:solidFill>
                  <a:schemeClr val="accent1"/>
                </a:solidFill>
              </a:defRPr>
            </a:lvl1pPr>
            <a:lvl2pPr lvl="1" algn="ctr" rtl="0">
              <a:spcBef>
                <a:spcPts val="0"/>
              </a:spcBef>
              <a:spcAft>
                <a:spcPts val="0"/>
              </a:spcAft>
              <a:buNone/>
              <a:defRPr sz="2800">
                <a:solidFill>
                  <a:schemeClr val="accent1"/>
                </a:solidFill>
              </a:defRPr>
            </a:lvl2pPr>
            <a:lvl3pPr lvl="2" algn="ctr" rtl="0">
              <a:spcBef>
                <a:spcPts val="0"/>
              </a:spcBef>
              <a:spcAft>
                <a:spcPts val="0"/>
              </a:spcAft>
              <a:buNone/>
              <a:defRPr sz="2800">
                <a:solidFill>
                  <a:schemeClr val="accent1"/>
                </a:solidFill>
              </a:defRPr>
            </a:lvl3pPr>
            <a:lvl4pPr lvl="3" algn="ctr" rtl="0">
              <a:spcBef>
                <a:spcPts val="0"/>
              </a:spcBef>
              <a:spcAft>
                <a:spcPts val="0"/>
              </a:spcAft>
              <a:buNone/>
              <a:defRPr sz="2800">
                <a:solidFill>
                  <a:schemeClr val="accent1"/>
                </a:solidFill>
              </a:defRPr>
            </a:lvl4pPr>
            <a:lvl5pPr lvl="4" algn="ctr" rtl="0">
              <a:spcBef>
                <a:spcPts val="0"/>
              </a:spcBef>
              <a:spcAft>
                <a:spcPts val="0"/>
              </a:spcAft>
              <a:buNone/>
              <a:defRPr sz="2800">
                <a:solidFill>
                  <a:schemeClr val="accent1"/>
                </a:solidFill>
              </a:defRPr>
            </a:lvl5pPr>
            <a:lvl6pPr lvl="5" algn="ctr" rtl="0">
              <a:spcBef>
                <a:spcPts val="0"/>
              </a:spcBef>
              <a:spcAft>
                <a:spcPts val="0"/>
              </a:spcAft>
              <a:buNone/>
              <a:defRPr sz="2800">
                <a:solidFill>
                  <a:schemeClr val="accent1"/>
                </a:solidFill>
              </a:defRPr>
            </a:lvl6pPr>
            <a:lvl7pPr lvl="6" algn="ctr" rtl="0">
              <a:spcBef>
                <a:spcPts val="0"/>
              </a:spcBef>
              <a:spcAft>
                <a:spcPts val="0"/>
              </a:spcAft>
              <a:buNone/>
              <a:defRPr sz="2800">
                <a:solidFill>
                  <a:schemeClr val="accent1"/>
                </a:solidFill>
              </a:defRPr>
            </a:lvl7pPr>
            <a:lvl8pPr lvl="7" algn="ctr" rtl="0">
              <a:spcBef>
                <a:spcPts val="0"/>
              </a:spcBef>
              <a:spcAft>
                <a:spcPts val="0"/>
              </a:spcAft>
              <a:buNone/>
              <a:defRPr sz="2800">
                <a:solidFill>
                  <a:schemeClr val="accent1"/>
                </a:solidFill>
              </a:defRPr>
            </a:lvl8pPr>
            <a:lvl9pPr lvl="8" algn="ctr" rtl="0">
              <a:spcBef>
                <a:spcPts val="0"/>
              </a:spcBef>
              <a:spcAft>
                <a:spcPts val="0"/>
              </a:spcAft>
              <a:buNone/>
              <a:defRPr sz="2800">
                <a:solidFill>
                  <a:schemeClr val="accent1"/>
                </a:solidFill>
              </a:defRPr>
            </a:lvl9pPr>
          </a:lstStyle>
          <a:p>
            <a:endParaRPr/>
          </a:p>
        </p:txBody>
      </p:sp>
      <p:sp>
        <p:nvSpPr>
          <p:cNvPr id="321" name="Google Shape;321;p31"/>
          <p:cNvSpPr txBox="1">
            <a:spLocks noGrp="1"/>
          </p:cNvSpPr>
          <p:nvPr>
            <p:ph type="subTitle" idx="1"/>
          </p:nvPr>
        </p:nvSpPr>
        <p:spPr>
          <a:xfrm>
            <a:off x="2550600" y="4105500"/>
            <a:ext cx="4042800" cy="49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accent2"/>
                </a:solidFill>
              </a:defRPr>
            </a:lvl1pPr>
            <a:lvl2pPr lvl="1" algn="ctr" rtl="0">
              <a:spcBef>
                <a:spcPts val="0"/>
              </a:spcBef>
              <a:spcAft>
                <a:spcPts val="0"/>
              </a:spcAft>
              <a:buNone/>
              <a:defRPr sz="2000">
                <a:solidFill>
                  <a:schemeClr val="accent2"/>
                </a:solidFill>
              </a:defRPr>
            </a:lvl2pPr>
            <a:lvl3pPr lvl="2" algn="ctr" rtl="0">
              <a:spcBef>
                <a:spcPts val="0"/>
              </a:spcBef>
              <a:spcAft>
                <a:spcPts val="0"/>
              </a:spcAft>
              <a:buNone/>
              <a:defRPr sz="2000">
                <a:solidFill>
                  <a:schemeClr val="accent2"/>
                </a:solidFill>
              </a:defRPr>
            </a:lvl3pPr>
            <a:lvl4pPr lvl="3" algn="ctr" rtl="0">
              <a:spcBef>
                <a:spcPts val="0"/>
              </a:spcBef>
              <a:spcAft>
                <a:spcPts val="0"/>
              </a:spcAft>
              <a:buNone/>
              <a:defRPr sz="2000">
                <a:solidFill>
                  <a:schemeClr val="accent2"/>
                </a:solidFill>
              </a:defRPr>
            </a:lvl4pPr>
            <a:lvl5pPr lvl="4" algn="ctr" rtl="0">
              <a:spcBef>
                <a:spcPts val="0"/>
              </a:spcBef>
              <a:spcAft>
                <a:spcPts val="0"/>
              </a:spcAft>
              <a:buNone/>
              <a:defRPr sz="2000">
                <a:solidFill>
                  <a:schemeClr val="accent2"/>
                </a:solidFill>
              </a:defRPr>
            </a:lvl5pPr>
            <a:lvl6pPr lvl="5" algn="ctr" rtl="0">
              <a:spcBef>
                <a:spcPts val="0"/>
              </a:spcBef>
              <a:spcAft>
                <a:spcPts val="0"/>
              </a:spcAft>
              <a:buNone/>
              <a:defRPr sz="2000">
                <a:solidFill>
                  <a:schemeClr val="accent2"/>
                </a:solidFill>
              </a:defRPr>
            </a:lvl6pPr>
            <a:lvl7pPr lvl="6" algn="ctr" rtl="0">
              <a:spcBef>
                <a:spcPts val="0"/>
              </a:spcBef>
              <a:spcAft>
                <a:spcPts val="0"/>
              </a:spcAft>
              <a:buNone/>
              <a:defRPr sz="2000">
                <a:solidFill>
                  <a:schemeClr val="accent2"/>
                </a:solidFill>
              </a:defRPr>
            </a:lvl7pPr>
            <a:lvl8pPr lvl="7" algn="ctr" rtl="0">
              <a:spcBef>
                <a:spcPts val="0"/>
              </a:spcBef>
              <a:spcAft>
                <a:spcPts val="0"/>
              </a:spcAft>
              <a:buNone/>
              <a:defRPr sz="2000">
                <a:solidFill>
                  <a:schemeClr val="accent2"/>
                </a:solidFill>
              </a:defRPr>
            </a:lvl8pPr>
            <a:lvl9pPr lvl="8" algn="ctr" rtl="0">
              <a:spcBef>
                <a:spcPts val="0"/>
              </a:spcBef>
              <a:spcAft>
                <a:spcPts val="0"/>
              </a:spcAft>
              <a:buNone/>
              <a:defRPr sz="2000">
                <a:solidFill>
                  <a:schemeClr val="accent2"/>
                </a:solidFill>
              </a:defRPr>
            </a:lvl9pPr>
          </a:lstStyle>
          <a:p>
            <a:endParaRPr/>
          </a:p>
        </p:txBody>
      </p:sp>
      <p:sp>
        <p:nvSpPr>
          <p:cNvPr id="322" name="Google Shape;322;p31"/>
          <p:cNvSpPr/>
          <p:nvPr/>
        </p:nvSpPr>
        <p:spPr>
          <a:xfrm flipH="1">
            <a:off x="7019801" y="2835150"/>
            <a:ext cx="3911700" cy="3911700"/>
          </a:xfrm>
          <a:prstGeom prst="blockArc">
            <a:avLst>
              <a:gd name="adj1" fmla="val 15764927"/>
              <a:gd name="adj2" fmla="val 943522"/>
              <a:gd name="adj3" fmla="val 78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463225" y="4450100"/>
            <a:ext cx="1367700" cy="1367700"/>
          </a:xfrm>
          <a:prstGeom prst="donut">
            <a:avLst>
              <a:gd name="adj" fmla="val 15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_4">
    <p:bg>
      <p:bgPr>
        <a:noFill/>
        <a:effectLst/>
      </p:bgPr>
    </p:bg>
    <p:spTree>
      <p:nvGrpSpPr>
        <p:cNvPr id="1" name="Shape 324"/>
        <p:cNvGrpSpPr/>
        <p:nvPr/>
      </p:nvGrpSpPr>
      <p:grpSpPr>
        <a:xfrm>
          <a:off x="0" y="0"/>
          <a:ext cx="0" cy="0"/>
          <a:chOff x="0" y="0"/>
          <a:chExt cx="0" cy="0"/>
        </a:xfrm>
      </p:grpSpPr>
      <p:sp>
        <p:nvSpPr>
          <p:cNvPr id="325" name="Google Shape;325;p32"/>
          <p:cNvSpPr/>
          <p:nvPr/>
        </p:nvSpPr>
        <p:spPr>
          <a:xfrm>
            <a:off x="-28575" y="-82650"/>
            <a:ext cx="4600500" cy="530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326" name="Google Shape;326;p32"/>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a:ea typeface="Montserrat"/>
              <a:cs typeface="Montserrat"/>
              <a:sym typeface="Montserrat"/>
            </a:endParaRPr>
          </a:p>
        </p:txBody>
      </p:sp>
      <p:sp>
        <p:nvSpPr>
          <p:cNvPr id="327" name="Google Shape;327;p32"/>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a:ea typeface="Montserrat"/>
              <a:cs typeface="Montserrat"/>
              <a:sym typeface="Montserrat"/>
            </a:endParaRPr>
          </a:p>
        </p:txBody>
      </p:sp>
      <p:sp>
        <p:nvSpPr>
          <p:cNvPr id="328" name="Google Shape;328;p32"/>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a:ea typeface="Montserrat"/>
              <a:cs typeface="Montserrat"/>
              <a:sym typeface="Montserrat"/>
            </a:endParaRPr>
          </a:p>
        </p:txBody>
      </p:sp>
      <p:sp>
        <p:nvSpPr>
          <p:cNvPr id="329" name="Google Shape;329;p32"/>
          <p:cNvSpPr txBox="1">
            <a:spLocks noGrp="1"/>
          </p:cNvSpPr>
          <p:nvPr>
            <p:ph type="title"/>
          </p:nvPr>
        </p:nvSpPr>
        <p:spPr>
          <a:xfrm>
            <a:off x="893000" y="3199725"/>
            <a:ext cx="3013200" cy="52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solidFill>
                  <a:schemeClr val="accent1"/>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
        <p:nvSpPr>
          <p:cNvPr id="330" name="Google Shape;330;p32"/>
          <p:cNvSpPr txBox="1">
            <a:spLocks noGrp="1"/>
          </p:cNvSpPr>
          <p:nvPr>
            <p:ph type="subTitle" idx="1"/>
          </p:nvPr>
        </p:nvSpPr>
        <p:spPr>
          <a:xfrm>
            <a:off x="893125" y="3681725"/>
            <a:ext cx="3013200" cy="73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31" name="Google Shape;331;p32"/>
          <p:cNvSpPr txBox="1">
            <a:spLocks noGrp="1"/>
          </p:cNvSpPr>
          <p:nvPr>
            <p:ph type="title" idx="2"/>
          </p:nvPr>
        </p:nvSpPr>
        <p:spPr>
          <a:xfrm>
            <a:off x="5261825" y="3199725"/>
            <a:ext cx="3013200" cy="52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a:solidFill>
                  <a:schemeClr val="accent1"/>
                </a:solidFill>
              </a:defRPr>
            </a:lvl1pPr>
            <a:lvl2pPr lvl="1" algn="ctr" rtl="0">
              <a:lnSpc>
                <a:spcPct val="100000"/>
              </a:lnSpc>
              <a:spcBef>
                <a:spcPts val="0"/>
              </a:spcBef>
              <a:spcAft>
                <a:spcPts val="0"/>
              </a:spcAft>
              <a:buNone/>
              <a:defRPr sz="1600">
                <a:solidFill>
                  <a:schemeClr val="accent1"/>
                </a:solidFill>
              </a:defRPr>
            </a:lvl2pPr>
            <a:lvl3pPr lvl="2" algn="ctr" rtl="0">
              <a:lnSpc>
                <a:spcPct val="100000"/>
              </a:lnSpc>
              <a:spcBef>
                <a:spcPts val="0"/>
              </a:spcBef>
              <a:spcAft>
                <a:spcPts val="0"/>
              </a:spcAft>
              <a:buNone/>
              <a:defRPr sz="1600">
                <a:solidFill>
                  <a:schemeClr val="accent1"/>
                </a:solidFill>
              </a:defRPr>
            </a:lvl3pPr>
            <a:lvl4pPr lvl="3" algn="ctr" rtl="0">
              <a:lnSpc>
                <a:spcPct val="100000"/>
              </a:lnSpc>
              <a:spcBef>
                <a:spcPts val="0"/>
              </a:spcBef>
              <a:spcAft>
                <a:spcPts val="0"/>
              </a:spcAft>
              <a:buNone/>
              <a:defRPr sz="1600">
                <a:solidFill>
                  <a:schemeClr val="accent1"/>
                </a:solidFill>
              </a:defRPr>
            </a:lvl4pPr>
            <a:lvl5pPr lvl="4" algn="ctr" rtl="0">
              <a:lnSpc>
                <a:spcPct val="100000"/>
              </a:lnSpc>
              <a:spcBef>
                <a:spcPts val="0"/>
              </a:spcBef>
              <a:spcAft>
                <a:spcPts val="0"/>
              </a:spcAft>
              <a:buNone/>
              <a:defRPr sz="1600">
                <a:solidFill>
                  <a:schemeClr val="accent1"/>
                </a:solidFill>
              </a:defRPr>
            </a:lvl5pPr>
            <a:lvl6pPr lvl="5" algn="ctr" rtl="0">
              <a:lnSpc>
                <a:spcPct val="100000"/>
              </a:lnSpc>
              <a:spcBef>
                <a:spcPts val="0"/>
              </a:spcBef>
              <a:spcAft>
                <a:spcPts val="0"/>
              </a:spcAft>
              <a:buNone/>
              <a:defRPr sz="1600">
                <a:solidFill>
                  <a:schemeClr val="accent1"/>
                </a:solidFill>
              </a:defRPr>
            </a:lvl6pPr>
            <a:lvl7pPr lvl="6" algn="ctr" rtl="0">
              <a:lnSpc>
                <a:spcPct val="100000"/>
              </a:lnSpc>
              <a:spcBef>
                <a:spcPts val="0"/>
              </a:spcBef>
              <a:spcAft>
                <a:spcPts val="0"/>
              </a:spcAft>
              <a:buNone/>
              <a:defRPr sz="1600">
                <a:solidFill>
                  <a:schemeClr val="accent1"/>
                </a:solidFill>
              </a:defRPr>
            </a:lvl7pPr>
            <a:lvl8pPr lvl="7" algn="ctr" rtl="0">
              <a:lnSpc>
                <a:spcPct val="100000"/>
              </a:lnSpc>
              <a:spcBef>
                <a:spcPts val="0"/>
              </a:spcBef>
              <a:spcAft>
                <a:spcPts val="0"/>
              </a:spcAft>
              <a:buNone/>
              <a:defRPr sz="1600">
                <a:solidFill>
                  <a:schemeClr val="accent1"/>
                </a:solidFill>
              </a:defRPr>
            </a:lvl8pPr>
            <a:lvl9pPr lvl="8" algn="ctr" rtl="0">
              <a:lnSpc>
                <a:spcPct val="100000"/>
              </a:lnSpc>
              <a:spcBef>
                <a:spcPts val="0"/>
              </a:spcBef>
              <a:spcAft>
                <a:spcPts val="0"/>
              </a:spcAft>
              <a:buNone/>
              <a:defRPr sz="1600">
                <a:solidFill>
                  <a:schemeClr val="accent1"/>
                </a:solidFill>
              </a:defRPr>
            </a:lvl9pPr>
          </a:lstStyle>
          <a:p>
            <a:endParaRPr/>
          </a:p>
        </p:txBody>
      </p:sp>
      <p:sp>
        <p:nvSpPr>
          <p:cNvPr id="332" name="Google Shape;332;p32"/>
          <p:cNvSpPr txBox="1">
            <a:spLocks noGrp="1"/>
          </p:cNvSpPr>
          <p:nvPr>
            <p:ph type="subTitle" idx="3"/>
          </p:nvPr>
        </p:nvSpPr>
        <p:spPr>
          <a:xfrm>
            <a:off x="5261828" y="3681725"/>
            <a:ext cx="3013200" cy="73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2">
  <p:cSld name="CUSTOM_9">
    <p:spTree>
      <p:nvGrpSpPr>
        <p:cNvPr id="1" name="Shape 333"/>
        <p:cNvGrpSpPr/>
        <p:nvPr/>
      </p:nvGrpSpPr>
      <p:grpSpPr>
        <a:xfrm>
          <a:off x="0" y="0"/>
          <a:ext cx="0" cy="0"/>
          <a:chOff x="0" y="0"/>
          <a:chExt cx="0" cy="0"/>
        </a:xfrm>
      </p:grpSpPr>
      <p:sp>
        <p:nvSpPr>
          <p:cNvPr id="334" name="Google Shape;334;p33"/>
          <p:cNvSpPr/>
          <p:nvPr/>
        </p:nvSpPr>
        <p:spPr>
          <a:xfrm>
            <a:off x="-1960125" y="2922700"/>
            <a:ext cx="4036500" cy="40365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rot="10800000">
            <a:off x="7031475" y="-1677875"/>
            <a:ext cx="4036500" cy="4036500"/>
          </a:xfrm>
          <a:prstGeom prst="blockArc">
            <a:avLst>
              <a:gd name="adj1" fmla="val 15904124"/>
              <a:gd name="adj2" fmla="val 722519"/>
              <a:gd name="adj3" fmla="val 727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txBox="1">
            <a:spLocks noGrp="1"/>
          </p:cNvSpPr>
          <p:nvPr>
            <p:ph type="subTitle" idx="1"/>
          </p:nvPr>
        </p:nvSpPr>
        <p:spPr>
          <a:xfrm>
            <a:off x="2428850" y="1374038"/>
            <a:ext cx="4181400" cy="45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338" name="Google Shape;338;p33"/>
          <p:cNvSpPr txBox="1">
            <a:spLocks noGrp="1"/>
          </p:cNvSpPr>
          <p:nvPr>
            <p:ph type="subTitle" idx="2"/>
          </p:nvPr>
        </p:nvSpPr>
        <p:spPr>
          <a:xfrm>
            <a:off x="2428850" y="1722435"/>
            <a:ext cx="41814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39" name="Google Shape;339;p33"/>
          <p:cNvSpPr txBox="1">
            <a:spLocks noGrp="1"/>
          </p:cNvSpPr>
          <p:nvPr>
            <p:ph type="subTitle" idx="3"/>
          </p:nvPr>
        </p:nvSpPr>
        <p:spPr>
          <a:xfrm>
            <a:off x="4009438" y="3157637"/>
            <a:ext cx="41787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340" name="Google Shape;340;p33"/>
          <p:cNvSpPr txBox="1">
            <a:spLocks noGrp="1"/>
          </p:cNvSpPr>
          <p:nvPr>
            <p:ph type="subTitle" idx="4"/>
          </p:nvPr>
        </p:nvSpPr>
        <p:spPr>
          <a:xfrm>
            <a:off x="4009438" y="3509501"/>
            <a:ext cx="41787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41" name="Google Shape;341;p33"/>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2" name="Google Shape;342;p33"/>
          <p:cNvSpPr/>
          <p:nvPr/>
        </p:nvSpPr>
        <p:spPr>
          <a:xfrm>
            <a:off x="-469575" y="1310041"/>
            <a:ext cx="999900" cy="999900"/>
          </a:xfrm>
          <a:prstGeom prst="donut">
            <a:avLst>
              <a:gd name="adj" fmla="val 209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a:spLocks noGrp="1"/>
          </p:cNvSpPr>
          <p:nvPr>
            <p:ph type="pic" idx="5"/>
          </p:nvPr>
        </p:nvSpPr>
        <p:spPr>
          <a:xfrm>
            <a:off x="824525" y="1306401"/>
            <a:ext cx="1335000" cy="1335000"/>
          </a:xfrm>
          <a:prstGeom prst="rect">
            <a:avLst/>
          </a:prstGeom>
          <a:noFill/>
          <a:ln>
            <a:noFill/>
          </a:ln>
        </p:spPr>
      </p:sp>
      <p:sp>
        <p:nvSpPr>
          <p:cNvPr id="344" name="Google Shape;344;p33"/>
          <p:cNvSpPr>
            <a:spLocks noGrp="1"/>
          </p:cNvSpPr>
          <p:nvPr>
            <p:ph type="pic" idx="6"/>
          </p:nvPr>
        </p:nvSpPr>
        <p:spPr>
          <a:xfrm>
            <a:off x="2401488" y="3079912"/>
            <a:ext cx="1335000" cy="1335000"/>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3">
  <p:cSld name="CUSTOM_9_1">
    <p:spTree>
      <p:nvGrpSpPr>
        <p:cNvPr id="1" name="Shape 345"/>
        <p:cNvGrpSpPr/>
        <p:nvPr/>
      </p:nvGrpSpPr>
      <p:grpSpPr>
        <a:xfrm>
          <a:off x="0" y="0"/>
          <a:ext cx="0" cy="0"/>
          <a:chOff x="0" y="0"/>
          <a:chExt cx="0" cy="0"/>
        </a:xfrm>
      </p:grpSpPr>
      <p:sp>
        <p:nvSpPr>
          <p:cNvPr id="346" name="Google Shape;346;p34"/>
          <p:cNvSpPr>
            <a:spLocks noGrp="1"/>
          </p:cNvSpPr>
          <p:nvPr>
            <p:ph type="pic" idx="2"/>
          </p:nvPr>
        </p:nvSpPr>
        <p:spPr>
          <a:xfrm>
            <a:off x="1210725" y="1194875"/>
            <a:ext cx="2916900" cy="3410700"/>
          </a:xfrm>
          <a:prstGeom prst="rect">
            <a:avLst/>
          </a:prstGeom>
          <a:noFill/>
          <a:ln>
            <a:noFill/>
          </a:ln>
        </p:spPr>
      </p:sp>
      <p:sp>
        <p:nvSpPr>
          <p:cNvPr id="347" name="Google Shape;347;p34"/>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txBox="1">
            <a:spLocks noGrp="1"/>
          </p:cNvSpPr>
          <p:nvPr>
            <p:ph type="subTitle" idx="1"/>
          </p:nvPr>
        </p:nvSpPr>
        <p:spPr>
          <a:xfrm>
            <a:off x="4639200" y="1194875"/>
            <a:ext cx="3305100" cy="45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349" name="Google Shape;349;p34"/>
          <p:cNvSpPr txBox="1">
            <a:spLocks noGrp="1"/>
          </p:cNvSpPr>
          <p:nvPr>
            <p:ph type="subTitle" idx="3"/>
          </p:nvPr>
        </p:nvSpPr>
        <p:spPr>
          <a:xfrm>
            <a:off x="4639200" y="1572251"/>
            <a:ext cx="33051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50" name="Google Shape;350;p34"/>
          <p:cNvSpPr txBox="1">
            <a:spLocks noGrp="1"/>
          </p:cNvSpPr>
          <p:nvPr>
            <p:ph type="subTitle" idx="4"/>
          </p:nvPr>
        </p:nvSpPr>
        <p:spPr>
          <a:xfrm>
            <a:off x="4639200" y="2318121"/>
            <a:ext cx="3305100" cy="45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351" name="Google Shape;351;p34"/>
          <p:cNvSpPr txBox="1">
            <a:spLocks noGrp="1"/>
          </p:cNvSpPr>
          <p:nvPr>
            <p:ph type="subTitle" idx="5"/>
          </p:nvPr>
        </p:nvSpPr>
        <p:spPr>
          <a:xfrm>
            <a:off x="4639200" y="2695500"/>
            <a:ext cx="3305100" cy="19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52" name="Google Shape;352;p34"/>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3" name="Google Shape;353;p34"/>
          <p:cNvSpPr/>
          <p:nvPr/>
        </p:nvSpPr>
        <p:spPr>
          <a:xfrm>
            <a:off x="8430725" y="1259175"/>
            <a:ext cx="2196600" cy="2196600"/>
          </a:xfrm>
          <a:prstGeom prst="donut">
            <a:avLst>
              <a:gd name="adj" fmla="val 1185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1108950" y="2085975"/>
            <a:ext cx="1806600" cy="1806600"/>
          </a:xfrm>
          <a:prstGeom prst="donut">
            <a:avLst>
              <a:gd name="adj" fmla="val 1444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4">
  <p:cSld name="CUSTOM_9_1_1">
    <p:spTree>
      <p:nvGrpSpPr>
        <p:cNvPr id="1" name="Shape 355"/>
        <p:cNvGrpSpPr/>
        <p:nvPr/>
      </p:nvGrpSpPr>
      <p:grpSpPr>
        <a:xfrm>
          <a:off x="0" y="0"/>
          <a:ext cx="0" cy="0"/>
          <a:chOff x="0" y="0"/>
          <a:chExt cx="0" cy="0"/>
        </a:xfrm>
      </p:grpSpPr>
      <p:sp>
        <p:nvSpPr>
          <p:cNvPr id="356" name="Google Shape;356;p35"/>
          <p:cNvSpPr/>
          <p:nvPr/>
        </p:nvSpPr>
        <p:spPr>
          <a:xfrm rot="10800000">
            <a:off x="-1180114" y="-1205300"/>
            <a:ext cx="2387700" cy="2387700"/>
          </a:xfrm>
          <a:prstGeom prst="blockArc">
            <a:avLst>
              <a:gd name="adj1" fmla="val 10779047"/>
              <a:gd name="adj2" fmla="val 16253876"/>
              <a:gd name="adj3" fmla="val 890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txBox="1">
            <a:spLocks noGrp="1"/>
          </p:cNvSpPr>
          <p:nvPr>
            <p:ph type="title"/>
          </p:nvPr>
        </p:nvSpPr>
        <p:spPr>
          <a:xfrm>
            <a:off x="5469575" y="562313"/>
            <a:ext cx="2728800" cy="1007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Clr>
                <a:schemeClr val="accent1"/>
              </a:buClr>
              <a:buSzPts val="2800"/>
              <a:buNone/>
              <a:defRPr>
                <a:solidFill>
                  <a:schemeClr val="accent1"/>
                </a:solidFill>
              </a:defRPr>
            </a:lvl2pPr>
            <a:lvl3pPr lvl="2" rtl="0">
              <a:lnSpc>
                <a:spcPct val="100000"/>
              </a:lnSpc>
              <a:spcBef>
                <a:spcPts val="0"/>
              </a:spcBef>
              <a:spcAft>
                <a:spcPts val="0"/>
              </a:spcAft>
              <a:buClr>
                <a:schemeClr val="accent1"/>
              </a:buClr>
              <a:buSzPts val="2800"/>
              <a:buNone/>
              <a:defRPr>
                <a:solidFill>
                  <a:schemeClr val="accent1"/>
                </a:solidFill>
              </a:defRPr>
            </a:lvl3pPr>
            <a:lvl4pPr lvl="3" rtl="0">
              <a:lnSpc>
                <a:spcPct val="100000"/>
              </a:lnSpc>
              <a:spcBef>
                <a:spcPts val="0"/>
              </a:spcBef>
              <a:spcAft>
                <a:spcPts val="0"/>
              </a:spcAft>
              <a:buClr>
                <a:schemeClr val="accent1"/>
              </a:buClr>
              <a:buSzPts val="2800"/>
              <a:buNone/>
              <a:defRPr>
                <a:solidFill>
                  <a:schemeClr val="accent1"/>
                </a:solidFill>
              </a:defRPr>
            </a:lvl4pPr>
            <a:lvl5pPr lvl="4" rtl="0">
              <a:lnSpc>
                <a:spcPct val="100000"/>
              </a:lnSpc>
              <a:spcBef>
                <a:spcPts val="0"/>
              </a:spcBef>
              <a:spcAft>
                <a:spcPts val="0"/>
              </a:spcAft>
              <a:buClr>
                <a:schemeClr val="accent1"/>
              </a:buClr>
              <a:buSzPts val="2800"/>
              <a:buNone/>
              <a:defRPr>
                <a:solidFill>
                  <a:schemeClr val="accent1"/>
                </a:solidFill>
              </a:defRPr>
            </a:lvl5pPr>
            <a:lvl6pPr lvl="5" rtl="0">
              <a:lnSpc>
                <a:spcPct val="100000"/>
              </a:lnSpc>
              <a:spcBef>
                <a:spcPts val="0"/>
              </a:spcBef>
              <a:spcAft>
                <a:spcPts val="0"/>
              </a:spcAft>
              <a:buClr>
                <a:schemeClr val="accent1"/>
              </a:buClr>
              <a:buSzPts val="2800"/>
              <a:buNone/>
              <a:defRPr>
                <a:solidFill>
                  <a:schemeClr val="accent1"/>
                </a:solidFill>
              </a:defRPr>
            </a:lvl6pPr>
            <a:lvl7pPr lvl="6" rtl="0">
              <a:lnSpc>
                <a:spcPct val="100000"/>
              </a:lnSpc>
              <a:spcBef>
                <a:spcPts val="0"/>
              </a:spcBef>
              <a:spcAft>
                <a:spcPts val="0"/>
              </a:spcAft>
              <a:buClr>
                <a:schemeClr val="accent1"/>
              </a:buClr>
              <a:buSzPts val="2800"/>
              <a:buNone/>
              <a:defRPr>
                <a:solidFill>
                  <a:schemeClr val="accent1"/>
                </a:solidFill>
              </a:defRPr>
            </a:lvl7pPr>
            <a:lvl8pPr lvl="7" rtl="0">
              <a:lnSpc>
                <a:spcPct val="100000"/>
              </a:lnSpc>
              <a:spcBef>
                <a:spcPts val="0"/>
              </a:spcBef>
              <a:spcAft>
                <a:spcPts val="0"/>
              </a:spcAft>
              <a:buClr>
                <a:schemeClr val="accent1"/>
              </a:buClr>
              <a:buSzPts val="2800"/>
              <a:buNone/>
              <a:defRPr>
                <a:solidFill>
                  <a:schemeClr val="accent1"/>
                </a:solidFill>
              </a:defRPr>
            </a:lvl8pPr>
            <a:lvl9pPr lvl="8" rtl="0">
              <a:lnSpc>
                <a:spcPct val="100000"/>
              </a:lnSpc>
              <a:spcBef>
                <a:spcPts val="0"/>
              </a:spcBef>
              <a:spcAft>
                <a:spcPts val="0"/>
              </a:spcAft>
              <a:buClr>
                <a:schemeClr val="accent1"/>
              </a:buClr>
              <a:buSzPts val="2800"/>
              <a:buNone/>
              <a:defRPr>
                <a:solidFill>
                  <a:schemeClr val="accent1"/>
                </a:solidFill>
              </a:defRPr>
            </a:lvl9pPr>
          </a:lstStyle>
          <a:p>
            <a:endParaRPr/>
          </a:p>
        </p:txBody>
      </p:sp>
      <p:sp>
        <p:nvSpPr>
          <p:cNvPr id="358" name="Google Shape;358;p35"/>
          <p:cNvSpPr txBox="1">
            <a:spLocks noGrp="1"/>
          </p:cNvSpPr>
          <p:nvPr>
            <p:ph type="subTitle" idx="1"/>
          </p:nvPr>
        </p:nvSpPr>
        <p:spPr>
          <a:xfrm>
            <a:off x="4644581" y="1506915"/>
            <a:ext cx="2265000" cy="757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359" name="Google Shape;359;p35"/>
          <p:cNvSpPr txBox="1">
            <a:spLocks noGrp="1"/>
          </p:cNvSpPr>
          <p:nvPr>
            <p:ph type="subTitle" idx="2"/>
          </p:nvPr>
        </p:nvSpPr>
        <p:spPr>
          <a:xfrm>
            <a:off x="4639568" y="2245125"/>
            <a:ext cx="2265000" cy="82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360" name="Google Shape;360;p35"/>
          <p:cNvSpPr txBox="1">
            <a:spLocks noGrp="1"/>
          </p:cNvSpPr>
          <p:nvPr>
            <p:ph type="subTitle" idx="3"/>
          </p:nvPr>
        </p:nvSpPr>
        <p:spPr>
          <a:xfrm>
            <a:off x="4634550" y="3038165"/>
            <a:ext cx="2265000" cy="757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361" name="Google Shape;361;p35"/>
          <p:cNvSpPr txBox="1">
            <a:spLocks noGrp="1"/>
          </p:cNvSpPr>
          <p:nvPr>
            <p:ph type="subTitle" idx="4"/>
          </p:nvPr>
        </p:nvSpPr>
        <p:spPr>
          <a:xfrm>
            <a:off x="4644581" y="3776474"/>
            <a:ext cx="2265000" cy="82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362" name="Google Shape;362;p35"/>
          <p:cNvSpPr>
            <a:spLocks noGrp="1"/>
          </p:cNvSpPr>
          <p:nvPr>
            <p:ph type="pic" idx="5"/>
          </p:nvPr>
        </p:nvSpPr>
        <p:spPr>
          <a:xfrm>
            <a:off x="704350" y="939750"/>
            <a:ext cx="3542700" cy="3264000"/>
          </a:xfrm>
          <a:prstGeom prst="round1Rect">
            <a:avLst>
              <a:gd name="adj" fmla="val 16667"/>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5">
  <p:cSld name="CUSTOM_9_1_1_1">
    <p:spTree>
      <p:nvGrpSpPr>
        <p:cNvPr id="1" name="Shape 363"/>
        <p:cNvGrpSpPr/>
        <p:nvPr/>
      </p:nvGrpSpPr>
      <p:grpSpPr>
        <a:xfrm>
          <a:off x="0" y="0"/>
          <a:ext cx="0" cy="0"/>
          <a:chOff x="0" y="0"/>
          <a:chExt cx="0" cy="0"/>
        </a:xfrm>
      </p:grpSpPr>
      <p:sp>
        <p:nvSpPr>
          <p:cNvPr id="364" name="Google Shape;364;p36"/>
          <p:cNvSpPr/>
          <p:nvPr/>
        </p:nvSpPr>
        <p:spPr>
          <a:xfrm>
            <a:off x="-1038700" y="-537150"/>
            <a:ext cx="2753100" cy="27531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7" name="Google Shape;367;p36"/>
          <p:cNvSpPr txBox="1">
            <a:spLocks noGrp="1"/>
          </p:cNvSpPr>
          <p:nvPr>
            <p:ph type="subTitle" idx="1"/>
          </p:nvPr>
        </p:nvSpPr>
        <p:spPr>
          <a:xfrm>
            <a:off x="1827000" y="3612150"/>
            <a:ext cx="25563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b="1">
                <a:solidFill>
                  <a:schemeClr val="accent3"/>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
        <p:nvSpPr>
          <p:cNvPr id="368" name="Google Shape;368;p36"/>
          <p:cNvSpPr txBox="1">
            <a:spLocks noGrp="1"/>
          </p:cNvSpPr>
          <p:nvPr>
            <p:ph type="subTitle" idx="2"/>
          </p:nvPr>
        </p:nvSpPr>
        <p:spPr>
          <a:xfrm>
            <a:off x="1827000" y="3988408"/>
            <a:ext cx="25563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369" name="Google Shape;369;p36"/>
          <p:cNvSpPr txBox="1">
            <a:spLocks noGrp="1"/>
          </p:cNvSpPr>
          <p:nvPr>
            <p:ph type="subTitle" idx="3"/>
          </p:nvPr>
        </p:nvSpPr>
        <p:spPr>
          <a:xfrm>
            <a:off x="4760700" y="3612145"/>
            <a:ext cx="25563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b="1">
                <a:solidFill>
                  <a:schemeClr val="accent3"/>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
        <p:nvSpPr>
          <p:cNvPr id="370" name="Google Shape;370;p36"/>
          <p:cNvSpPr txBox="1">
            <a:spLocks noGrp="1"/>
          </p:cNvSpPr>
          <p:nvPr>
            <p:ph type="subTitle" idx="4"/>
          </p:nvPr>
        </p:nvSpPr>
        <p:spPr>
          <a:xfrm>
            <a:off x="4760700" y="3988503"/>
            <a:ext cx="25563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371" name="Google Shape;371;p36"/>
          <p:cNvSpPr/>
          <p:nvPr/>
        </p:nvSpPr>
        <p:spPr>
          <a:xfrm>
            <a:off x="7762400" y="3227550"/>
            <a:ext cx="2753100" cy="2753100"/>
          </a:xfrm>
          <a:prstGeom prst="donut">
            <a:avLst>
              <a:gd name="adj" fmla="val 1185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a:spLocks noGrp="1"/>
          </p:cNvSpPr>
          <p:nvPr>
            <p:ph type="pic" idx="5"/>
          </p:nvPr>
        </p:nvSpPr>
        <p:spPr>
          <a:xfrm>
            <a:off x="2209570" y="1247925"/>
            <a:ext cx="1792200" cy="2240400"/>
          </a:xfrm>
          <a:prstGeom prst="rect">
            <a:avLst/>
          </a:prstGeom>
          <a:noFill/>
          <a:ln>
            <a:noFill/>
          </a:ln>
        </p:spPr>
      </p:sp>
      <p:sp>
        <p:nvSpPr>
          <p:cNvPr id="373" name="Google Shape;373;p36"/>
          <p:cNvSpPr>
            <a:spLocks noGrp="1"/>
          </p:cNvSpPr>
          <p:nvPr>
            <p:ph type="pic" idx="6"/>
          </p:nvPr>
        </p:nvSpPr>
        <p:spPr>
          <a:xfrm>
            <a:off x="5143270" y="1247925"/>
            <a:ext cx="1792200" cy="2240400"/>
          </a:xfrm>
          <a:prstGeom prst="rect">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wo columns 6">
  <p:cSld name="CUSTOM_9_1_1_1_1">
    <p:spTree>
      <p:nvGrpSpPr>
        <p:cNvPr id="1" name="Shape 374"/>
        <p:cNvGrpSpPr/>
        <p:nvPr/>
      </p:nvGrpSpPr>
      <p:grpSpPr>
        <a:xfrm>
          <a:off x="0" y="0"/>
          <a:ext cx="0" cy="0"/>
          <a:chOff x="0" y="0"/>
          <a:chExt cx="0" cy="0"/>
        </a:xfrm>
      </p:grpSpPr>
      <p:sp>
        <p:nvSpPr>
          <p:cNvPr id="375" name="Google Shape;375;p37"/>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7" name="Google Shape;377;p37"/>
          <p:cNvSpPr txBox="1">
            <a:spLocks noGrp="1"/>
          </p:cNvSpPr>
          <p:nvPr>
            <p:ph type="body" idx="1"/>
          </p:nvPr>
        </p:nvSpPr>
        <p:spPr>
          <a:xfrm>
            <a:off x="702900" y="1152475"/>
            <a:ext cx="38103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1pPr>
            <a:lvl2pPr marL="914400" lvl="1"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2pPr>
            <a:lvl3pPr marL="1371600" lvl="2"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3pPr>
            <a:lvl4pPr marL="1828800" lvl="3"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4pPr>
            <a:lvl5pPr marL="2286000" lvl="4"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5pPr>
            <a:lvl6pPr marL="2743200" lvl="5"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6pPr>
            <a:lvl7pPr marL="3200400" lvl="6"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7pPr>
            <a:lvl8pPr marL="3657600" lvl="7"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8pPr>
            <a:lvl9pPr marL="4114800" lvl="8"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9pPr>
          </a:lstStyle>
          <a:p>
            <a:endParaRPr/>
          </a:p>
        </p:txBody>
      </p:sp>
      <p:sp>
        <p:nvSpPr>
          <p:cNvPr id="378" name="Google Shape;378;p37"/>
          <p:cNvSpPr txBox="1">
            <a:spLocks noGrp="1"/>
          </p:cNvSpPr>
          <p:nvPr>
            <p:ph type="body" idx="2"/>
          </p:nvPr>
        </p:nvSpPr>
        <p:spPr>
          <a:xfrm>
            <a:off x="4620447" y="1152475"/>
            <a:ext cx="38103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1pPr>
            <a:lvl2pPr marL="914400" lvl="1"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2pPr>
            <a:lvl3pPr marL="1371600" lvl="2"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3pPr>
            <a:lvl4pPr marL="1828800" lvl="3"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4pPr>
            <a:lvl5pPr marL="2286000" lvl="4"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5pPr>
            <a:lvl6pPr marL="2743200" lvl="5"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6pPr>
            <a:lvl7pPr marL="3200400" lvl="6"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7pPr>
            <a:lvl8pPr marL="3657600" lvl="7"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8pPr>
            <a:lvl9pPr marL="4114800" lvl="8"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
  <p:cSld name="CUSTOM_4_1_1">
    <p:bg>
      <p:bgPr>
        <a:noFill/>
        <a:effectLst/>
      </p:bgPr>
    </p:bg>
    <p:spTree>
      <p:nvGrpSpPr>
        <p:cNvPr id="1" name="Shape 379"/>
        <p:cNvGrpSpPr/>
        <p:nvPr/>
      </p:nvGrpSpPr>
      <p:grpSpPr>
        <a:xfrm>
          <a:off x="0" y="0"/>
          <a:ext cx="0" cy="0"/>
          <a:chOff x="0" y="0"/>
          <a:chExt cx="0" cy="0"/>
        </a:xfrm>
      </p:grpSpPr>
      <p:sp>
        <p:nvSpPr>
          <p:cNvPr id="380" name="Google Shape;380;p38"/>
          <p:cNvSpPr/>
          <p:nvPr/>
        </p:nvSpPr>
        <p:spPr>
          <a:xfrm rot="-5400000">
            <a:off x="7965010" y="-1097203"/>
            <a:ext cx="2387700" cy="2387700"/>
          </a:xfrm>
          <a:prstGeom prst="blockArc">
            <a:avLst>
              <a:gd name="adj1" fmla="val 10820796"/>
              <a:gd name="adj2" fmla="val 16556050"/>
              <a:gd name="adj3" fmla="val 1084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383" name="Google Shape;383;p38"/>
          <p:cNvSpPr/>
          <p:nvPr/>
        </p:nvSpPr>
        <p:spPr>
          <a:xfrm rot="-900003">
            <a:off x="-1468002" y="4320800"/>
            <a:ext cx="2387761" cy="2387761"/>
          </a:xfrm>
          <a:prstGeom prst="blockArc">
            <a:avLst>
              <a:gd name="adj1" fmla="val 17506725"/>
              <a:gd name="adj2" fmla="val 21555750"/>
              <a:gd name="adj3" fmla="val 9524"/>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p:cSld name="CUSTOM_4_1_1_3">
    <p:bg>
      <p:bgPr>
        <a:noFill/>
        <a:effectLst/>
      </p:bgPr>
    </p:bg>
    <p:spTree>
      <p:nvGrpSpPr>
        <p:cNvPr id="1" name="Shape 385"/>
        <p:cNvGrpSpPr/>
        <p:nvPr/>
      </p:nvGrpSpPr>
      <p:grpSpPr>
        <a:xfrm>
          <a:off x="0" y="0"/>
          <a:ext cx="0" cy="0"/>
          <a:chOff x="0" y="0"/>
          <a:chExt cx="0" cy="0"/>
        </a:xfrm>
      </p:grpSpPr>
      <p:sp>
        <p:nvSpPr>
          <p:cNvPr id="386" name="Google Shape;386;p39"/>
          <p:cNvSpPr/>
          <p:nvPr/>
        </p:nvSpPr>
        <p:spPr>
          <a:xfrm rot="-5400000">
            <a:off x="7965010" y="-1097203"/>
            <a:ext cx="2387700" cy="2387700"/>
          </a:xfrm>
          <a:prstGeom prst="blockArc">
            <a:avLst>
              <a:gd name="adj1" fmla="val 10820796"/>
              <a:gd name="adj2" fmla="val 16556050"/>
              <a:gd name="adj3" fmla="val 1084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389" name="Google Shape;389;p39"/>
          <p:cNvSpPr/>
          <p:nvPr/>
        </p:nvSpPr>
        <p:spPr>
          <a:xfrm rot="-900003">
            <a:off x="-1468002" y="4320800"/>
            <a:ext cx="2387761" cy="2387761"/>
          </a:xfrm>
          <a:prstGeom prst="blockArc">
            <a:avLst>
              <a:gd name="adj1" fmla="val 17506725"/>
              <a:gd name="adj2" fmla="val 21555750"/>
              <a:gd name="adj3" fmla="val 9524"/>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1" name="Google Shape;391;p39"/>
          <p:cNvSpPr txBox="1">
            <a:spLocks noGrp="1"/>
          </p:cNvSpPr>
          <p:nvPr>
            <p:ph type="body" idx="1"/>
          </p:nvPr>
        </p:nvSpPr>
        <p:spPr>
          <a:xfrm>
            <a:off x="702900" y="1152475"/>
            <a:ext cx="77277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1"/>
              </a:buClr>
              <a:buSzPts val="1400"/>
              <a:buFont typeface="Arial"/>
              <a:buChar char="●"/>
              <a:defRPr>
                <a:solidFill>
                  <a:schemeClr val="accent1"/>
                </a:solidFill>
                <a:latin typeface="Montserrat"/>
                <a:ea typeface="Montserrat"/>
                <a:cs typeface="Montserrat"/>
                <a:sym typeface="Montserrat"/>
              </a:defRPr>
            </a:lvl1pPr>
            <a:lvl2pPr marL="914400" lvl="1" indent="-317500" rtl="0">
              <a:lnSpc>
                <a:spcPct val="115000"/>
              </a:lnSpc>
              <a:spcBef>
                <a:spcPts val="0"/>
              </a:spcBef>
              <a:spcAft>
                <a:spcPts val="0"/>
              </a:spcAft>
              <a:buClr>
                <a:schemeClr val="dk1"/>
              </a:buClr>
              <a:buSzPts val="1400"/>
              <a:buFont typeface="Arial"/>
              <a:buChar char="○"/>
              <a:defRPr>
                <a:solidFill>
                  <a:schemeClr val="accent1"/>
                </a:solidFill>
                <a:latin typeface="Montserrat"/>
                <a:ea typeface="Montserrat"/>
                <a:cs typeface="Montserrat"/>
                <a:sym typeface="Montserrat"/>
              </a:defRPr>
            </a:lvl2pPr>
            <a:lvl3pPr marL="1371600" lvl="2" indent="-317500" rtl="0">
              <a:lnSpc>
                <a:spcPct val="115000"/>
              </a:lnSpc>
              <a:spcBef>
                <a:spcPts val="0"/>
              </a:spcBef>
              <a:spcAft>
                <a:spcPts val="0"/>
              </a:spcAft>
              <a:buClr>
                <a:schemeClr val="dk1"/>
              </a:buClr>
              <a:buSzPts val="1400"/>
              <a:buFont typeface="Arial"/>
              <a:buChar char="■"/>
              <a:defRPr>
                <a:solidFill>
                  <a:schemeClr val="accent1"/>
                </a:solidFill>
                <a:latin typeface="Montserrat"/>
                <a:ea typeface="Montserrat"/>
                <a:cs typeface="Montserrat"/>
                <a:sym typeface="Montserrat"/>
              </a:defRPr>
            </a:lvl3pPr>
            <a:lvl4pPr marL="1828800" lvl="3" indent="-317500" rtl="0">
              <a:lnSpc>
                <a:spcPct val="115000"/>
              </a:lnSpc>
              <a:spcBef>
                <a:spcPts val="0"/>
              </a:spcBef>
              <a:spcAft>
                <a:spcPts val="0"/>
              </a:spcAft>
              <a:buClr>
                <a:schemeClr val="dk1"/>
              </a:buClr>
              <a:buSzPts val="1400"/>
              <a:buFont typeface="Arial"/>
              <a:buChar char="●"/>
              <a:defRPr>
                <a:solidFill>
                  <a:schemeClr val="accent1"/>
                </a:solidFill>
                <a:latin typeface="Montserrat"/>
                <a:ea typeface="Montserrat"/>
                <a:cs typeface="Montserrat"/>
                <a:sym typeface="Montserrat"/>
              </a:defRPr>
            </a:lvl4pPr>
            <a:lvl5pPr marL="2286000" lvl="4" indent="-317500" rtl="0">
              <a:lnSpc>
                <a:spcPct val="115000"/>
              </a:lnSpc>
              <a:spcBef>
                <a:spcPts val="0"/>
              </a:spcBef>
              <a:spcAft>
                <a:spcPts val="0"/>
              </a:spcAft>
              <a:buClr>
                <a:schemeClr val="dk1"/>
              </a:buClr>
              <a:buSzPts val="1400"/>
              <a:buFont typeface="Arial"/>
              <a:buChar char="○"/>
              <a:defRPr>
                <a:solidFill>
                  <a:schemeClr val="accent1"/>
                </a:solidFill>
                <a:latin typeface="Montserrat"/>
                <a:ea typeface="Montserrat"/>
                <a:cs typeface="Montserrat"/>
                <a:sym typeface="Montserrat"/>
              </a:defRPr>
            </a:lvl5pPr>
            <a:lvl6pPr marL="2743200" lvl="5" indent="-317500" rtl="0">
              <a:lnSpc>
                <a:spcPct val="115000"/>
              </a:lnSpc>
              <a:spcBef>
                <a:spcPts val="0"/>
              </a:spcBef>
              <a:spcAft>
                <a:spcPts val="0"/>
              </a:spcAft>
              <a:buClr>
                <a:schemeClr val="dk1"/>
              </a:buClr>
              <a:buSzPts val="1400"/>
              <a:buFont typeface="Arial"/>
              <a:buChar char="■"/>
              <a:defRPr>
                <a:solidFill>
                  <a:schemeClr val="accent1"/>
                </a:solidFill>
                <a:latin typeface="Montserrat"/>
                <a:ea typeface="Montserrat"/>
                <a:cs typeface="Montserrat"/>
                <a:sym typeface="Montserrat"/>
              </a:defRPr>
            </a:lvl6pPr>
            <a:lvl7pPr marL="3200400" lvl="6" indent="-317500" rtl="0">
              <a:lnSpc>
                <a:spcPct val="115000"/>
              </a:lnSpc>
              <a:spcBef>
                <a:spcPts val="0"/>
              </a:spcBef>
              <a:spcAft>
                <a:spcPts val="0"/>
              </a:spcAft>
              <a:buClr>
                <a:schemeClr val="dk1"/>
              </a:buClr>
              <a:buSzPts val="1400"/>
              <a:buFont typeface="Arial"/>
              <a:buChar char="●"/>
              <a:defRPr>
                <a:solidFill>
                  <a:schemeClr val="accent1"/>
                </a:solidFill>
                <a:latin typeface="Montserrat"/>
                <a:ea typeface="Montserrat"/>
                <a:cs typeface="Montserrat"/>
                <a:sym typeface="Montserrat"/>
              </a:defRPr>
            </a:lvl7pPr>
            <a:lvl8pPr marL="3657600" lvl="7" indent="-317500" rtl="0">
              <a:lnSpc>
                <a:spcPct val="115000"/>
              </a:lnSpc>
              <a:spcBef>
                <a:spcPts val="0"/>
              </a:spcBef>
              <a:spcAft>
                <a:spcPts val="0"/>
              </a:spcAft>
              <a:buClr>
                <a:schemeClr val="dk1"/>
              </a:buClr>
              <a:buSzPts val="1400"/>
              <a:buFont typeface="Arial"/>
              <a:buChar char="○"/>
              <a:defRPr>
                <a:solidFill>
                  <a:schemeClr val="accent1"/>
                </a:solidFill>
                <a:latin typeface="Montserrat"/>
                <a:ea typeface="Montserrat"/>
                <a:cs typeface="Montserrat"/>
                <a:sym typeface="Montserrat"/>
              </a:defRPr>
            </a:lvl8pPr>
            <a:lvl9pPr marL="4114800" lvl="8" indent="-317500" rtl="0">
              <a:lnSpc>
                <a:spcPct val="115000"/>
              </a:lnSpc>
              <a:spcBef>
                <a:spcPts val="0"/>
              </a:spcBef>
              <a:spcAft>
                <a:spcPts val="0"/>
              </a:spcAft>
              <a:buClr>
                <a:schemeClr val="dk1"/>
              </a:buClr>
              <a:buSzPts val="1400"/>
              <a:buFont typeface="Arial"/>
              <a:buChar char="■"/>
              <a:defRPr>
                <a:solidFill>
                  <a:schemeClr val="accent1"/>
                </a:solidFill>
                <a:latin typeface="Montserrat"/>
                <a:ea typeface="Montserrat"/>
                <a:cs typeface="Montserrat"/>
                <a:sym typeface="Montserrat"/>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1">
  <p:cSld name="CUSTOM_4_1_1_2">
    <p:bg>
      <p:bgPr>
        <a:noFill/>
        <a:effectLst/>
      </p:bgPr>
    </p:bg>
    <p:spTree>
      <p:nvGrpSpPr>
        <p:cNvPr id="1" name="Shape 392"/>
        <p:cNvGrpSpPr/>
        <p:nvPr/>
      </p:nvGrpSpPr>
      <p:grpSpPr>
        <a:xfrm>
          <a:off x="0" y="0"/>
          <a:ext cx="0" cy="0"/>
          <a:chOff x="0" y="0"/>
          <a:chExt cx="0" cy="0"/>
        </a:xfrm>
      </p:grpSpPr>
      <p:sp>
        <p:nvSpPr>
          <p:cNvPr id="393" name="Google Shape;393;p40"/>
          <p:cNvSpPr/>
          <p:nvPr/>
        </p:nvSpPr>
        <p:spPr>
          <a:xfrm rot="8596392">
            <a:off x="-890389" y="-973043"/>
            <a:ext cx="1705685" cy="1705685"/>
          </a:xfrm>
          <a:prstGeom prst="blockArc">
            <a:avLst>
              <a:gd name="adj1" fmla="val 11751713"/>
              <a:gd name="adj2" fmla="val 2721617"/>
              <a:gd name="adj3" fmla="val 2605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0"/>
          <p:cNvSpPr/>
          <p:nvPr/>
        </p:nvSpPr>
        <p:spPr>
          <a:xfrm>
            <a:off x="8229275" y="4204475"/>
            <a:ext cx="1880400" cy="1880400"/>
          </a:xfrm>
          <a:prstGeom prst="donut">
            <a:avLst>
              <a:gd name="adj" fmla="val 87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0"/>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397" name="Google Shape;397;p40"/>
          <p:cNvSpPr txBox="1">
            <a:spLocks noGrp="1"/>
          </p:cNvSpPr>
          <p:nvPr>
            <p:ph type="subTitle" idx="1"/>
          </p:nvPr>
        </p:nvSpPr>
        <p:spPr>
          <a:xfrm>
            <a:off x="5048375" y="1124375"/>
            <a:ext cx="3019800" cy="33036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398" name="Google Shape;398;p40"/>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399" name="Google Shape;399;p40"/>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p:nvPr/>
        </p:nvSpPr>
        <p:spPr>
          <a:xfrm>
            <a:off x="1094125" y="541475"/>
            <a:ext cx="39903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37" name="Google Shape;37;p5"/>
          <p:cNvSpPr/>
          <p:nvPr/>
        </p:nvSpPr>
        <p:spPr>
          <a:xfrm>
            <a:off x="-848712" y="4342678"/>
            <a:ext cx="1705500" cy="1705500"/>
          </a:xfrm>
          <a:prstGeom prst="blockArc">
            <a:avLst>
              <a:gd name="adj1" fmla="val 16164733"/>
              <a:gd name="adj2" fmla="val 69283"/>
              <a:gd name="adj3" fmla="val 23676"/>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ubTitle" idx="1"/>
          </p:nvPr>
        </p:nvSpPr>
        <p:spPr>
          <a:xfrm>
            <a:off x="1117650" y="3062630"/>
            <a:ext cx="2918400" cy="458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39" name="Google Shape;39;p5"/>
          <p:cNvSpPr txBox="1">
            <a:spLocks noGrp="1"/>
          </p:cNvSpPr>
          <p:nvPr>
            <p:ph type="subTitle" idx="2"/>
          </p:nvPr>
        </p:nvSpPr>
        <p:spPr>
          <a:xfrm>
            <a:off x="1117650" y="3440004"/>
            <a:ext cx="2918400" cy="67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40" name="Google Shape;40;p5"/>
          <p:cNvSpPr txBox="1">
            <a:spLocks noGrp="1"/>
          </p:cNvSpPr>
          <p:nvPr>
            <p:ph type="subTitle" idx="3"/>
          </p:nvPr>
        </p:nvSpPr>
        <p:spPr>
          <a:xfrm>
            <a:off x="5107950" y="3062621"/>
            <a:ext cx="2918400" cy="458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b="1">
                <a:solidFill>
                  <a:schemeClr val="accent3"/>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
        <p:nvSpPr>
          <p:cNvPr id="41" name="Google Shape;41;p5"/>
          <p:cNvSpPr txBox="1">
            <a:spLocks noGrp="1"/>
          </p:cNvSpPr>
          <p:nvPr>
            <p:ph type="subTitle" idx="4"/>
          </p:nvPr>
        </p:nvSpPr>
        <p:spPr>
          <a:xfrm>
            <a:off x="5107950" y="3439999"/>
            <a:ext cx="2918400" cy="67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42" name="Google Shape;42;p5"/>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2">
  <p:cSld name="CUSTOM_4_1_1_1">
    <p:bg>
      <p:bgPr>
        <a:noFill/>
        <a:effectLst/>
      </p:bgPr>
    </p:bg>
    <p:spTree>
      <p:nvGrpSpPr>
        <p:cNvPr id="1" name="Shape 400"/>
        <p:cNvGrpSpPr/>
        <p:nvPr/>
      </p:nvGrpSpPr>
      <p:grpSpPr>
        <a:xfrm>
          <a:off x="0" y="0"/>
          <a:ext cx="0" cy="0"/>
          <a:chOff x="0" y="0"/>
          <a:chExt cx="0" cy="0"/>
        </a:xfrm>
      </p:grpSpPr>
      <p:sp>
        <p:nvSpPr>
          <p:cNvPr id="401" name="Google Shape;401;p41"/>
          <p:cNvSpPr>
            <a:spLocks noGrp="1"/>
          </p:cNvSpPr>
          <p:nvPr>
            <p:ph type="pic" idx="2"/>
          </p:nvPr>
        </p:nvSpPr>
        <p:spPr>
          <a:xfrm>
            <a:off x="-7975" y="0"/>
            <a:ext cx="5361900" cy="3598500"/>
          </a:xfrm>
          <a:prstGeom prst="rect">
            <a:avLst/>
          </a:prstGeom>
          <a:noFill/>
          <a:ln>
            <a:noFill/>
          </a:ln>
        </p:spPr>
      </p:sp>
      <p:sp>
        <p:nvSpPr>
          <p:cNvPr id="402" name="Google Shape;402;p41"/>
          <p:cNvSpPr txBox="1">
            <a:spLocks noGrp="1"/>
          </p:cNvSpPr>
          <p:nvPr>
            <p:ph type="title"/>
          </p:nvPr>
        </p:nvSpPr>
        <p:spPr>
          <a:xfrm>
            <a:off x="4466225" y="1936500"/>
            <a:ext cx="34782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03" name="Google Shape;403;p41"/>
          <p:cNvSpPr txBox="1">
            <a:spLocks noGrp="1"/>
          </p:cNvSpPr>
          <p:nvPr>
            <p:ph type="subTitle" idx="1"/>
          </p:nvPr>
        </p:nvSpPr>
        <p:spPr>
          <a:xfrm>
            <a:off x="4466225" y="3044700"/>
            <a:ext cx="3478200" cy="11697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404" name="Google Shape;404;p41"/>
          <p:cNvSpPr/>
          <p:nvPr/>
        </p:nvSpPr>
        <p:spPr>
          <a:xfrm>
            <a:off x="-1739434" y="3044697"/>
            <a:ext cx="3679200" cy="3679200"/>
          </a:xfrm>
          <a:prstGeom prst="blockArc">
            <a:avLst>
              <a:gd name="adj1" fmla="val 15904124"/>
              <a:gd name="adj2" fmla="val 722519"/>
              <a:gd name="adj3" fmla="val 727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1"/>
          <p:cNvSpPr/>
          <p:nvPr/>
        </p:nvSpPr>
        <p:spPr>
          <a:xfrm rot="10800000">
            <a:off x="7200116" y="-1534853"/>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3">
  <p:cSld name="CUSTOM_4_1_1_1_3">
    <p:bg>
      <p:bgPr>
        <a:noFill/>
        <a:effectLst/>
      </p:bgPr>
    </p:bg>
    <p:spTree>
      <p:nvGrpSpPr>
        <p:cNvPr id="1" name="Shape 406"/>
        <p:cNvGrpSpPr/>
        <p:nvPr/>
      </p:nvGrpSpPr>
      <p:grpSpPr>
        <a:xfrm>
          <a:off x="0" y="0"/>
          <a:ext cx="0" cy="0"/>
          <a:chOff x="0" y="0"/>
          <a:chExt cx="0" cy="0"/>
        </a:xfrm>
      </p:grpSpPr>
      <p:sp>
        <p:nvSpPr>
          <p:cNvPr id="407" name="Google Shape;407;p42"/>
          <p:cNvSpPr/>
          <p:nvPr/>
        </p:nvSpPr>
        <p:spPr>
          <a:xfrm rot="-5400000">
            <a:off x="8177603" y="-1151798"/>
            <a:ext cx="1948500" cy="1948500"/>
          </a:xfrm>
          <a:prstGeom prst="blockArc">
            <a:avLst>
              <a:gd name="adj1" fmla="val 10796618"/>
              <a:gd name="adj2" fmla="val 15882085"/>
              <a:gd name="adj3" fmla="val 78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2"/>
          <p:cNvSpPr/>
          <p:nvPr/>
        </p:nvSpPr>
        <p:spPr>
          <a:xfrm rot="-900003">
            <a:off x="-1427327" y="3995525"/>
            <a:ext cx="2387761" cy="2387761"/>
          </a:xfrm>
          <a:prstGeom prst="blockArc">
            <a:avLst>
              <a:gd name="adj1" fmla="val 17683086"/>
              <a:gd name="adj2" fmla="val 837016"/>
              <a:gd name="adj3" fmla="val 92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2"/>
          <p:cNvSpPr txBox="1">
            <a:spLocks noGrp="1"/>
          </p:cNvSpPr>
          <p:nvPr>
            <p:ph type="title"/>
          </p:nvPr>
        </p:nvSpPr>
        <p:spPr>
          <a:xfrm>
            <a:off x="938675" y="1236950"/>
            <a:ext cx="3613800" cy="127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10" name="Google Shape;410;p42"/>
          <p:cNvSpPr txBox="1">
            <a:spLocks noGrp="1"/>
          </p:cNvSpPr>
          <p:nvPr>
            <p:ph type="subTitle" idx="1"/>
          </p:nvPr>
        </p:nvSpPr>
        <p:spPr>
          <a:xfrm>
            <a:off x="938675" y="2535200"/>
            <a:ext cx="3613800" cy="12702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411" name="Google Shape;411;p42"/>
          <p:cNvSpPr>
            <a:spLocks noGrp="1"/>
          </p:cNvSpPr>
          <p:nvPr>
            <p:ph type="pic" idx="2"/>
          </p:nvPr>
        </p:nvSpPr>
        <p:spPr>
          <a:xfrm>
            <a:off x="5173175" y="725700"/>
            <a:ext cx="3153300" cy="3692100"/>
          </a:xfrm>
          <a:prstGeom prst="round1Rect">
            <a:avLst>
              <a:gd name="adj" fmla="val 16667"/>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4">
  <p:cSld name="CUSTOM_4_1_1_1_3_1">
    <p:bg>
      <p:bgPr>
        <a:noFill/>
        <a:effectLst/>
      </p:bgPr>
    </p:bg>
    <p:spTree>
      <p:nvGrpSpPr>
        <p:cNvPr id="1" name="Shape 412"/>
        <p:cNvGrpSpPr/>
        <p:nvPr/>
      </p:nvGrpSpPr>
      <p:grpSpPr>
        <a:xfrm>
          <a:off x="0" y="0"/>
          <a:ext cx="0" cy="0"/>
          <a:chOff x="0" y="0"/>
          <a:chExt cx="0" cy="0"/>
        </a:xfrm>
      </p:grpSpPr>
      <p:sp>
        <p:nvSpPr>
          <p:cNvPr id="413" name="Google Shape;413;p43"/>
          <p:cNvSpPr/>
          <p:nvPr/>
        </p:nvSpPr>
        <p:spPr>
          <a:xfrm>
            <a:off x="7088575" y="-748225"/>
            <a:ext cx="2753100" cy="2753100"/>
          </a:xfrm>
          <a:prstGeom prst="donut">
            <a:avLst>
              <a:gd name="adj" fmla="val 11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3"/>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3"/>
          <p:cNvSpPr txBox="1">
            <a:spLocks noGrp="1"/>
          </p:cNvSpPr>
          <p:nvPr>
            <p:ph type="title"/>
          </p:nvPr>
        </p:nvSpPr>
        <p:spPr>
          <a:xfrm>
            <a:off x="1348250" y="1032450"/>
            <a:ext cx="3084900" cy="20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16" name="Google Shape;416;p43"/>
          <p:cNvSpPr txBox="1">
            <a:spLocks noGrp="1"/>
          </p:cNvSpPr>
          <p:nvPr>
            <p:ph type="subTitle" idx="1"/>
          </p:nvPr>
        </p:nvSpPr>
        <p:spPr>
          <a:xfrm>
            <a:off x="1348250" y="3064350"/>
            <a:ext cx="30849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17" name="Google Shape;417;p43"/>
          <p:cNvSpPr>
            <a:spLocks noGrp="1"/>
          </p:cNvSpPr>
          <p:nvPr>
            <p:ph type="pic" idx="2"/>
          </p:nvPr>
        </p:nvSpPr>
        <p:spPr>
          <a:xfrm>
            <a:off x="5007000" y="400350"/>
            <a:ext cx="3429000" cy="4343400"/>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5">
  <p:cSld name="CUSTOM_4_1_1_1_3_1_1">
    <p:bg>
      <p:bgPr>
        <a:solidFill>
          <a:schemeClr val="accent2"/>
        </a:solidFill>
        <a:effectLst/>
      </p:bgPr>
    </p:bg>
    <p:spTree>
      <p:nvGrpSpPr>
        <p:cNvPr id="1" name="Shape 418"/>
        <p:cNvGrpSpPr/>
        <p:nvPr/>
      </p:nvGrpSpPr>
      <p:grpSpPr>
        <a:xfrm>
          <a:off x="0" y="0"/>
          <a:ext cx="0" cy="0"/>
          <a:chOff x="0" y="0"/>
          <a:chExt cx="0" cy="0"/>
        </a:xfrm>
      </p:grpSpPr>
      <p:sp>
        <p:nvSpPr>
          <p:cNvPr id="419" name="Google Shape;419;p44"/>
          <p:cNvSpPr/>
          <p:nvPr/>
        </p:nvSpPr>
        <p:spPr>
          <a:xfrm>
            <a:off x="-886300" y="3163800"/>
            <a:ext cx="2753100" cy="27531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4"/>
          <p:cNvSpPr>
            <a:spLocks noGrp="1"/>
          </p:cNvSpPr>
          <p:nvPr>
            <p:ph type="pic" idx="2"/>
          </p:nvPr>
        </p:nvSpPr>
        <p:spPr>
          <a:xfrm>
            <a:off x="708000" y="539400"/>
            <a:ext cx="7717500" cy="2624400"/>
          </a:xfrm>
          <a:prstGeom prst="rect">
            <a:avLst/>
          </a:prstGeom>
          <a:noFill/>
          <a:ln>
            <a:noFill/>
          </a:ln>
        </p:spPr>
      </p:sp>
      <p:sp>
        <p:nvSpPr>
          <p:cNvPr id="421" name="Google Shape;421;p44"/>
          <p:cNvSpPr txBox="1">
            <a:spLocks noGrp="1"/>
          </p:cNvSpPr>
          <p:nvPr>
            <p:ph type="title"/>
          </p:nvPr>
        </p:nvSpPr>
        <p:spPr>
          <a:xfrm>
            <a:off x="1140900" y="3330750"/>
            <a:ext cx="26142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22" name="Google Shape;422;p44"/>
          <p:cNvSpPr txBox="1">
            <a:spLocks noGrp="1"/>
          </p:cNvSpPr>
          <p:nvPr>
            <p:ph type="subTitle" idx="1"/>
          </p:nvPr>
        </p:nvSpPr>
        <p:spPr>
          <a:xfrm>
            <a:off x="3959100" y="3469200"/>
            <a:ext cx="40440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6">
  <p:cSld name="CUSTOM_4_1_1_1_3_1_1_1_1">
    <p:spTree>
      <p:nvGrpSpPr>
        <p:cNvPr id="1" name="Shape 423"/>
        <p:cNvGrpSpPr/>
        <p:nvPr/>
      </p:nvGrpSpPr>
      <p:grpSpPr>
        <a:xfrm>
          <a:off x="0" y="0"/>
          <a:ext cx="0" cy="0"/>
          <a:chOff x="0" y="0"/>
          <a:chExt cx="0" cy="0"/>
        </a:xfrm>
      </p:grpSpPr>
      <p:sp>
        <p:nvSpPr>
          <p:cNvPr id="424" name="Google Shape;424;p45"/>
          <p:cNvSpPr txBox="1">
            <a:spLocks noGrp="1"/>
          </p:cNvSpPr>
          <p:nvPr>
            <p:ph type="title"/>
          </p:nvPr>
        </p:nvSpPr>
        <p:spPr>
          <a:xfrm>
            <a:off x="3951648" y="2002225"/>
            <a:ext cx="38532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25" name="Google Shape;425;p45"/>
          <p:cNvSpPr txBox="1">
            <a:spLocks noGrp="1"/>
          </p:cNvSpPr>
          <p:nvPr>
            <p:ph type="subTitle" idx="1"/>
          </p:nvPr>
        </p:nvSpPr>
        <p:spPr>
          <a:xfrm>
            <a:off x="3951648" y="3110425"/>
            <a:ext cx="38532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26" name="Google Shape;426;p45"/>
          <p:cNvSpPr/>
          <p:nvPr/>
        </p:nvSpPr>
        <p:spPr>
          <a:xfrm>
            <a:off x="-613300" y="3541800"/>
            <a:ext cx="2124600" cy="2124600"/>
          </a:xfrm>
          <a:prstGeom prst="donut">
            <a:avLst>
              <a:gd name="adj" fmla="val 10926"/>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5"/>
          <p:cNvSpPr>
            <a:spLocks noGrp="1"/>
          </p:cNvSpPr>
          <p:nvPr>
            <p:ph type="pic" idx="2"/>
          </p:nvPr>
        </p:nvSpPr>
        <p:spPr>
          <a:xfrm>
            <a:off x="781050" y="539100"/>
            <a:ext cx="2990100" cy="4023300"/>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7">
  <p:cSld name="CUSTOM_4_1_1_1_3_1_1_1_1_1">
    <p:bg>
      <p:bgPr>
        <a:solidFill>
          <a:schemeClr val="accent2"/>
        </a:solidFill>
        <a:effectLst/>
      </p:bgPr>
    </p:bg>
    <p:spTree>
      <p:nvGrpSpPr>
        <p:cNvPr id="1" name="Shape 428"/>
        <p:cNvGrpSpPr/>
        <p:nvPr/>
      </p:nvGrpSpPr>
      <p:grpSpPr>
        <a:xfrm>
          <a:off x="0" y="0"/>
          <a:ext cx="0" cy="0"/>
          <a:chOff x="0" y="0"/>
          <a:chExt cx="0" cy="0"/>
        </a:xfrm>
      </p:grpSpPr>
      <p:sp>
        <p:nvSpPr>
          <p:cNvPr id="429" name="Google Shape;429;p46"/>
          <p:cNvSpPr/>
          <p:nvPr/>
        </p:nvSpPr>
        <p:spPr>
          <a:xfrm>
            <a:off x="-1853725" y="-1667550"/>
            <a:ext cx="4994100" cy="4994100"/>
          </a:xfrm>
          <a:prstGeom prst="donut">
            <a:avLst>
              <a:gd name="adj" fmla="val 746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6"/>
          <p:cNvSpPr txBox="1">
            <a:spLocks noGrp="1"/>
          </p:cNvSpPr>
          <p:nvPr>
            <p:ph type="title"/>
          </p:nvPr>
        </p:nvSpPr>
        <p:spPr>
          <a:xfrm>
            <a:off x="1184775" y="2218350"/>
            <a:ext cx="30396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31" name="Google Shape;431;p46"/>
          <p:cNvSpPr txBox="1">
            <a:spLocks noGrp="1"/>
          </p:cNvSpPr>
          <p:nvPr>
            <p:ph type="subTitle" idx="1"/>
          </p:nvPr>
        </p:nvSpPr>
        <p:spPr>
          <a:xfrm>
            <a:off x="1184775" y="3326550"/>
            <a:ext cx="30396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32" name="Google Shape;432;p46"/>
          <p:cNvSpPr/>
          <p:nvPr/>
        </p:nvSpPr>
        <p:spPr>
          <a:xfrm>
            <a:off x="7520000" y="3701000"/>
            <a:ext cx="2124600" cy="2124600"/>
          </a:xfrm>
          <a:prstGeom prst="donut">
            <a:avLst>
              <a:gd name="adj" fmla="val 1092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6"/>
          <p:cNvSpPr>
            <a:spLocks noGrp="1"/>
          </p:cNvSpPr>
          <p:nvPr>
            <p:ph type="pic" idx="2"/>
          </p:nvPr>
        </p:nvSpPr>
        <p:spPr>
          <a:xfrm>
            <a:off x="3939825" y="298075"/>
            <a:ext cx="4928700" cy="3045000"/>
          </a:xfrm>
          <a:prstGeom prst="rect">
            <a:avLst/>
          </a:prstGeom>
          <a:no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ig number 1">
  <p:cSld name="CUSTOM_10">
    <p:bg>
      <p:bgPr>
        <a:solidFill>
          <a:schemeClr val="lt2"/>
        </a:solidFill>
        <a:effectLst/>
      </p:bgPr>
    </p:bg>
    <p:spTree>
      <p:nvGrpSpPr>
        <p:cNvPr id="1" name="Shape 434"/>
        <p:cNvGrpSpPr/>
        <p:nvPr/>
      </p:nvGrpSpPr>
      <p:grpSpPr>
        <a:xfrm>
          <a:off x="0" y="0"/>
          <a:ext cx="0" cy="0"/>
          <a:chOff x="0" y="0"/>
          <a:chExt cx="0" cy="0"/>
        </a:xfrm>
      </p:grpSpPr>
      <p:sp>
        <p:nvSpPr>
          <p:cNvPr id="435" name="Google Shape;435;p47"/>
          <p:cNvSpPr/>
          <p:nvPr/>
        </p:nvSpPr>
        <p:spPr>
          <a:xfrm flipH="1">
            <a:off x="7012425" y="2817925"/>
            <a:ext cx="4036500" cy="4036500"/>
          </a:xfrm>
          <a:prstGeom prst="blockArc">
            <a:avLst>
              <a:gd name="adj1" fmla="val 15904124"/>
              <a:gd name="adj2" fmla="val 722519"/>
              <a:gd name="adj3" fmla="val 727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7"/>
          <p:cNvSpPr/>
          <p:nvPr/>
        </p:nvSpPr>
        <p:spPr>
          <a:xfrm flipH="1">
            <a:off x="1099350" y="745500"/>
            <a:ext cx="6945300" cy="2945700"/>
          </a:xfrm>
          <a:prstGeom prst="round1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7"/>
          <p:cNvSpPr txBox="1">
            <a:spLocks noGrp="1"/>
          </p:cNvSpPr>
          <p:nvPr>
            <p:ph type="title" hasCustomPrompt="1"/>
          </p:nvPr>
        </p:nvSpPr>
        <p:spPr>
          <a:xfrm>
            <a:off x="2047875" y="1239075"/>
            <a:ext cx="5048400" cy="18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2000"/>
              <a:buNone/>
              <a:defRPr sz="12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8" name="Google Shape;438;p47"/>
          <p:cNvSpPr txBox="1">
            <a:spLocks noGrp="1"/>
          </p:cNvSpPr>
          <p:nvPr>
            <p:ph type="title" idx="2"/>
          </p:nvPr>
        </p:nvSpPr>
        <p:spPr>
          <a:xfrm>
            <a:off x="1638300" y="3909150"/>
            <a:ext cx="5867400" cy="431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accent1"/>
                </a:solidFill>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1">
  <p:cSld name="CUSTOM_11">
    <p:spTree>
      <p:nvGrpSpPr>
        <p:cNvPr id="1" name="Shape 439"/>
        <p:cNvGrpSpPr/>
        <p:nvPr/>
      </p:nvGrpSpPr>
      <p:grpSpPr>
        <a:xfrm>
          <a:off x="0" y="0"/>
          <a:ext cx="0" cy="0"/>
          <a:chOff x="0" y="0"/>
          <a:chExt cx="0" cy="0"/>
        </a:xfrm>
      </p:grpSpPr>
      <p:sp>
        <p:nvSpPr>
          <p:cNvPr id="440" name="Google Shape;440;p48"/>
          <p:cNvSpPr>
            <a:spLocks noGrp="1"/>
          </p:cNvSpPr>
          <p:nvPr>
            <p:ph type="pic" idx="2"/>
          </p:nvPr>
        </p:nvSpPr>
        <p:spPr>
          <a:xfrm>
            <a:off x="-9525" y="-9525"/>
            <a:ext cx="9153600" cy="5148900"/>
          </a:xfrm>
          <a:prstGeom prst="rect">
            <a:avLst/>
          </a:prstGeom>
          <a:noFill/>
          <a:ln>
            <a:noFill/>
          </a:ln>
        </p:spPr>
      </p:sp>
      <p:sp>
        <p:nvSpPr>
          <p:cNvPr id="441" name="Google Shape;441;p48"/>
          <p:cNvSpPr txBox="1">
            <a:spLocks noGrp="1"/>
          </p:cNvSpPr>
          <p:nvPr>
            <p:ph type="title"/>
          </p:nvPr>
        </p:nvSpPr>
        <p:spPr>
          <a:xfrm>
            <a:off x="713400" y="2941800"/>
            <a:ext cx="2372700" cy="166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defRPr>
            </a:lvl1pPr>
            <a:lvl2pPr lvl="1" rtl="0">
              <a:spcBef>
                <a:spcPts val="0"/>
              </a:spcBef>
              <a:spcAft>
                <a:spcPts val="0"/>
              </a:spcAft>
              <a:buNone/>
              <a:defRPr>
                <a:solidFill>
                  <a:schemeClr val="accent1"/>
                </a:solidFill>
              </a:defRPr>
            </a:lvl2pPr>
            <a:lvl3pPr lvl="2" rtl="0">
              <a:spcBef>
                <a:spcPts val="0"/>
              </a:spcBef>
              <a:spcAft>
                <a:spcPts val="0"/>
              </a:spcAft>
              <a:buNone/>
              <a:defRPr>
                <a:solidFill>
                  <a:schemeClr val="accent1"/>
                </a:solidFill>
              </a:defRPr>
            </a:lvl3pPr>
            <a:lvl4pPr lvl="3" rtl="0">
              <a:spcBef>
                <a:spcPts val="0"/>
              </a:spcBef>
              <a:spcAft>
                <a:spcPts val="0"/>
              </a:spcAft>
              <a:buNone/>
              <a:defRPr>
                <a:solidFill>
                  <a:schemeClr val="accent1"/>
                </a:solidFill>
              </a:defRPr>
            </a:lvl4pPr>
            <a:lvl5pPr lvl="4" rtl="0">
              <a:spcBef>
                <a:spcPts val="0"/>
              </a:spcBef>
              <a:spcAft>
                <a:spcPts val="0"/>
              </a:spcAft>
              <a:buNone/>
              <a:defRPr>
                <a:solidFill>
                  <a:schemeClr val="accent1"/>
                </a:solidFill>
              </a:defRPr>
            </a:lvl5pPr>
            <a:lvl6pPr lvl="5" rtl="0">
              <a:spcBef>
                <a:spcPts val="0"/>
              </a:spcBef>
              <a:spcAft>
                <a:spcPts val="0"/>
              </a:spcAft>
              <a:buNone/>
              <a:defRPr>
                <a:solidFill>
                  <a:schemeClr val="accent1"/>
                </a:solidFill>
              </a:defRPr>
            </a:lvl6pPr>
            <a:lvl7pPr lvl="6" rtl="0">
              <a:spcBef>
                <a:spcPts val="0"/>
              </a:spcBef>
              <a:spcAft>
                <a:spcPts val="0"/>
              </a:spcAft>
              <a:buNone/>
              <a:defRPr>
                <a:solidFill>
                  <a:schemeClr val="accent1"/>
                </a:solidFill>
              </a:defRPr>
            </a:lvl7pPr>
            <a:lvl8pPr lvl="7" rtl="0">
              <a:spcBef>
                <a:spcPts val="0"/>
              </a:spcBef>
              <a:spcAft>
                <a:spcPts val="0"/>
              </a:spcAft>
              <a:buNone/>
              <a:defRPr>
                <a:solidFill>
                  <a:schemeClr val="accent1"/>
                </a:solidFill>
              </a:defRPr>
            </a:lvl8pPr>
            <a:lvl9pPr lvl="8" rtl="0">
              <a:spcBef>
                <a:spcPts val="0"/>
              </a:spcBef>
              <a:spcAft>
                <a:spcPts val="0"/>
              </a:spcAft>
              <a:buNone/>
              <a:defRPr>
                <a:solidFill>
                  <a:schemeClr val="accent1"/>
                </a:solidFill>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Main point 1">
  <p:cSld name="CUSTOM_12">
    <p:spTree>
      <p:nvGrpSpPr>
        <p:cNvPr id="1" name="Shape 442"/>
        <p:cNvGrpSpPr/>
        <p:nvPr/>
      </p:nvGrpSpPr>
      <p:grpSpPr>
        <a:xfrm>
          <a:off x="0" y="0"/>
          <a:ext cx="0" cy="0"/>
          <a:chOff x="0" y="0"/>
          <a:chExt cx="0" cy="0"/>
        </a:xfrm>
      </p:grpSpPr>
      <p:sp>
        <p:nvSpPr>
          <p:cNvPr id="443" name="Google Shape;443;p49"/>
          <p:cNvSpPr/>
          <p:nvPr/>
        </p:nvSpPr>
        <p:spPr>
          <a:xfrm>
            <a:off x="4131938" y="2768850"/>
            <a:ext cx="3974700" cy="3974700"/>
          </a:xfrm>
          <a:prstGeom prst="donut">
            <a:avLst>
              <a:gd name="adj" fmla="val 774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9"/>
          <p:cNvSpPr/>
          <p:nvPr/>
        </p:nvSpPr>
        <p:spPr>
          <a:xfrm>
            <a:off x="-9525" y="-9525"/>
            <a:ext cx="3571800" cy="5153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9"/>
          <p:cNvSpPr txBox="1">
            <a:spLocks noGrp="1"/>
          </p:cNvSpPr>
          <p:nvPr>
            <p:ph type="title"/>
          </p:nvPr>
        </p:nvSpPr>
        <p:spPr>
          <a:xfrm>
            <a:off x="3121650" y="1101950"/>
            <a:ext cx="4642800" cy="2612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7200"/>
              <a:buNone/>
              <a:defRPr sz="72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6" name="Google Shape;446;p49"/>
          <p:cNvSpPr/>
          <p:nvPr/>
        </p:nvSpPr>
        <p:spPr>
          <a:xfrm>
            <a:off x="7362175" y="-723525"/>
            <a:ext cx="2357700" cy="2357700"/>
          </a:xfrm>
          <a:prstGeom prst="donut">
            <a:avLst>
              <a:gd name="adj" fmla="val 11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9"/>
          <p:cNvSpPr/>
          <p:nvPr/>
        </p:nvSpPr>
        <p:spPr>
          <a:xfrm>
            <a:off x="8676300" y="885450"/>
            <a:ext cx="3105000" cy="3067800"/>
          </a:xfrm>
          <a:prstGeom prst="round1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hanks">
  <p:cSld name="CUSTOM_3_2">
    <p:bg>
      <p:bgPr>
        <a:solidFill>
          <a:schemeClr val="accent2"/>
        </a:solidFill>
        <a:effectLst/>
      </p:bgPr>
    </p:bg>
    <p:spTree>
      <p:nvGrpSpPr>
        <p:cNvPr id="1" name="Shape 448"/>
        <p:cNvGrpSpPr/>
        <p:nvPr/>
      </p:nvGrpSpPr>
      <p:grpSpPr>
        <a:xfrm>
          <a:off x="0" y="0"/>
          <a:ext cx="0" cy="0"/>
          <a:chOff x="0" y="0"/>
          <a:chExt cx="0" cy="0"/>
        </a:xfrm>
      </p:grpSpPr>
      <p:sp>
        <p:nvSpPr>
          <p:cNvPr id="449" name="Google Shape;449;p50"/>
          <p:cNvSpPr/>
          <p:nvPr/>
        </p:nvSpPr>
        <p:spPr>
          <a:xfrm rot="7715609">
            <a:off x="-783378" y="-1062364"/>
            <a:ext cx="2387820" cy="2387820"/>
          </a:xfrm>
          <a:prstGeom prst="blockArc">
            <a:avLst>
              <a:gd name="adj1" fmla="val 11751713"/>
              <a:gd name="adj2" fmla="val 837016"/>
              <a:gd name="adj3" fmla="val 9209"/>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0"/>
          <p:cNvSpPr/>
          <p:nvPr/>
        </p:nvSpPr>
        <p:spPr>
          <a:xfrm>
            <a:off x="7517550" y="3698650"/>
            <a:ext cx="3133200" cy="3133200"/>
          </a:xfrm>
          <a:prstGeom prst="donut">
            <a:avLst>
              <a:gd name="adj" fmla="val 87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0"/>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452" name="Google Shape;452;p50"/>
          <p:cNvSpPr txBox="1"/>
          <p:nvPr/>
        </p:nvSpPr>
        <p:spPr>
          <a:xfrm>
            <a:off x="1087725" y="3566925"/>
            <a:ext cx="4959600" cy="69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000">
                <a:solidFill>
                  <a:schemeClr val="accent1"/>
                </a:solidFill>
                <a:latin typeface="Montserrat"/>
                <a:ea typeface="Montserrat"/>
                <a:cs typeface="Montserrat"/>
                <a:sym typeface="Montserrat"/>
              </a:rPr>
              <a:t>CREDITS: This presentation template was created by </a:t>
            </a:r>
            <a:r>
              <a:rPr lang="en" sz="1000" b="1">
                <a:solidFill>
                  <a:schemeClr val="accent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000">
                <a:solidFill>
                  <a:schemeClr val="accent1"/>
                </a:solidFill>
                <a:latin typeface="Montserrat"/>
                <a:ea typeface="Montserrat"/>
                <a:cs typeface="Montserrat"/>
                <a:sym typeface="Montserrat"/>
              </a:rPr>
              <a:t>, and includes icons by </a:t>
            </a:r>
            <a:r>
              <a:rPr lang="en" sz="1000" b="1">
                <a:solidFill>
                  <a:schemeClr val="accent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000">
                <a:solidFill>
                  <a:schemeClr val="accent1"/>
                </a:solidFill>
                <a:latin typeface="Montserrat"/>
                <a:ea typeface="Montserrat"/>
                <a:cs typeface="Montserrat"/>
                <a:sym typeface="Montserrat"/>
              </a:rPr>
              <a:t>, and infographics &amp; images by </a:t>
            </a:r>
            <a:r>
              <a:rPr lang="en" sz="1000" b="1">
                <a:solidFill>
                  <a:schemeClr val="accent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000">
              <a:solidFill>
                <a:schemeClr val="accent1"/>
              </a:solidFill>
              <a:latin typeface="Montserrat"/>
              <a:ea typeface="Montserrat"/>
              <a:cs typeface="Montserrat"/>
              <a:sym typeface="Montserrat"/>
            </a:endParaRPr>
          </a:p>
        </p:txBody>
      </p:sp>
      <p:sp>
        <p:nvSpPr>
          <p:cNvPr id="453" name="Google Shape;453;p50"/>
          <p:cNvSpPr txBox="1"/>
          <p:nvPr/>
        </p:nvSpPr>
        <p:spPr>
          <a:xfrm>
            <a:off x="1094125" y="1417550"/>
            <a:ext cx="4959600" cy="1108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800" b="1">
              <a:solidFill>
                <a:srgbClr val="27316F"/>
              </a:solidFill>
              <a:latin typeface="Montserrat"/>
              <a:ea typeface="Montserrat"/>
              <a:cs typeface="Montserrat"/>
              <a:sym typeface="Montserrat"/>
            </a:endParaRPr>
          </a:p>
        </p:txBody>
      </p:sp>
      <p:sp>
        <p:nvSpPr>
          <p:cNvPr id="454" name="Google Shape;454;p50"/>
          <p:cNvSpPr txBox="1">
            <a:spLocks noGrp="1"/>
          </p:cNvSpPr>
          <p:nvPr>
            <p:ph type="title"/>
          </p:nvPr>
        </p:nvSpPr>
        <p:spPr>
          <a:xfrm>
            <a:off x="1094125" y="558925"/>
            <a:ext cx="6830100" cy="1093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000">
                <a:solidFill>
                  <a:schemeClr val="accent1"/>
                </a:solidFill>
              </a:defRPr>
            </a:lvl1pPr>
            <a:lvl2pPr lvl="1" rtl="0">
              <a:spcBef>
                <a:spcPts val="0"/>
              </a:spcBef>
              <a:spcAft>
                <a:spcPts val="0"/>
              </a:spcAft>
              <a:buNone/>
              <a:defRPr sz="4800">
                <a:solidFill>
                  <a:schemeClr val="accent1"/>
                </a:solidFill>
              </a:defRPr>
            </a:lvl2pPr>
            <a:lvl3pPr lvl="2" rtl="0">
              <a:spcBef>
                <a:spcPts val="0"/>
              </a:spcBef>
              <a:spcAft>
                <a:spcPts val="0"/>
              </a:spcAft>
              <a:buNone/>
              <a:defRPr sz="4800">
                <a:solidFill>
                  <a:schemeClr val="accent1"/>
                </a:solidFill>
              </a:defRPr>
            </a:lvl3pPr>
            <a:lvl4pPr lvl="3" rtl="0">
              <a:spcBef>
                <a:spcPts val="0"/>
              </a:spcBef>
              <a:spcAft>
                <a:spcPts val="0"/>
              </a:spcAft>
              <a:buNone/>
              <a:defRPr sz="4800">
                <a:solidFill>
                  <a:schemeClr val="accent1"/>
                </a:solidFill>
              </a:defRPr>
            </a:lvl4pPr>
            <a:lvl5pPr lvl="4" rtl="0">
              <a:spcBef>
                <a:spcPts val="0"/>
              </a:spcBef>
              <a:spcAft>
                <a:spcPts val="0"/>
              </a:spcAft>
              <a:buNone/>
              <a:defRPr sz="4800">
                <a:solidFill>
                  <a:schemeClr val="accent1"/>
                </a:solidFill>
              </a:defRPr>
            </a:lvl5pPr>
            <a:lvl6pPr lvl="5" rtl="0">
              <a:spcBef>
                <a:spcPts val="0"/>
              </a:spcBef>
              <a:spcAft>
                <a:spcPts val="0"/>
              </a:spcAft>
              <a:buNone/>
              <a:defRPr sz="4800">
                <a:solidFill>
                  <a:schemeClr val="accent1"/>
                </a:solidFill>
              </a:defRPr>
            </a:lvl6pPr>
            <a:lvl7pPr lvl="6" rtl="0">
              <a:spcBef>
                <a:spcPts val="0"/>
              </a:spcBef>
              <a:spcAft>
                <a:spcPts val="0"/>
              </a:spcAft>
              <a:buNone/>
              <a:defRPr sz="4800">
                <a:solidFill>
                  <a:schemeClr val="accent1"/>
                </a:solidFill>
              </a:defRPr>
            </a:lvl7pPr>
            <a:lvl8pPr lvl="7" rtl="0">
              <a:spcBef>
                <a:spcPts val="0"/>
              </a:spcBef>
              <a:spcAft>
                <a:spcPts val="0"/>
              </a:spcAft>
              <a:buNone/>
              <a:defRPr sz="4800">
                <a:solidFill>
                  <a:schemeClr val="accent1"/>
                </a:solidFill>
              </a:defRPr>
            </a:lvl8pPr>
            <a:lvl9pPr lvl="8" rtl="0">
              <a:spcBef>
                <a:spcPts val="0"/>
              </a:spcBef>
              <a:spcAft>
                <a:spcPts val="0"/>
              </a:spcAft>
              <a:buNone/>
              <a:defRPr sz="4800">
                <a:solidFill>
                  <a:schemeClr val="accent1"/>
                </a:solidFill>
              </a:defRPr>
            </a:lvl9pPr>
          </a:lstStyle>
          <a:p>
            <a:endParaRPr/>
          </a:p>
        </p:txBody>
      </p:sp>
      <p:sp>
        <p:nvSpPr>
          <p:cNvPr id="455" name="Google Shape;455;p50"/>
          <p:cNvSpPr txBox="1">
            <a:spLocks noGrp="1"/>
          </p:cNvSpPr>
          <p:nvPr>
            <p:ph type="subTitle" idx="1"/>
          </p:nvPr>
        </p:nvSpPr>
        <p:spPr>
          <a:xfrm>
            <a:off x="1094125" y="1618900"/>
            <a:ext cx="6429900" cy="1410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456" name="Google Shape;456;p50"/>
          <p:cNvSpPr/>
          <p:nvPr/>
        </p:nvSpPr>
        <p:spPr>
          <a:xfrm rot="-3224087" flipH="1">
            <a:off x="7590735" y="764028"/>
            <a:ext cx="1705595" cy="1705595"/>
          </a:xfrm>
          <a:prstGeom prst="blockArc">
            <a:avLst>
              <a:gd name="adj1" fmla="val 13003178"/>
              <a:gd name="adj2" fmla="val 2121832"/>
              <a:gd name="adj3" fmla="val 25028"/>
            </a:avLst>
          </a:prstGeom>
          <a:solidFill>
            <a:schemeClr val="accent5"/>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46" name="Google Shape;46;p6"/>
          <p:cNvSpPr/>
          <p:nvPr/>
        </p:nvSpPr>
        <p:spPr>
          <a:xfrm>
            <a:off x="8301363" y="4271528"/>
            <a:ext cx="1705500" cy="1705500"/>
          </a:xfrm>
          <a:prstGeom prst="blockArc">
            <a:avLst>
              <a:gd name="adj1" fmla="val 10676778"/>
              <a:gd name="adj2" fmla="val 16322302"/>
              <a:gd name="adj3" fmla="val 1198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p:cSld name="CUSTOM_4_1_1_1_1_2">
    <p:bg>
      <p:bgPr>
        <a:solidFill>
          <a:schemeClr val="accent2"/>
        </a:solidFill>
        <a:effectLst/>
      </p:bgPr>
    </p:bg>
    <p:spTree>
      <p:nvGrpSpPr>
        <p:cNvPr id="1" name="Shape 45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2"/>
        </a:solidFill>
        <a:effectLst/>
      </p:bgPr>
    </p:bg>
    <p:spTree>
      <p:nvGrpSpPr>
        <p:cNvPr id="1" name="Shape 48"/>
        <p:cNvGrpSpPr/>
        <p:nvPr/>
      </p:nvGrpSpPr>
      <p:grpSpPr>
        <a:xfrm>
          <a:off x="0" y="0"/>
          <a:ext cx="0" cy="0"/>
          <a:chOff x="0" y="0"/>
          <a:chExt cx="0" cy="0"/>
        </a:xfrm>
      </p:grpSpPr>
      <p:sp>
        <p:nvSpPr>
          <p:cNvPr id="49" name="Google Shape;49;p7"/>
          <p:cNvSpPr/>
          <p:nvPr/>
        </p:nvSpPr>
        <p:spPr>
          <a:xfrm rot="10800000">
            <a:off x="708000" y="399750"/>
            <a:ext cx="7728000" cy="4344000"/>
          </a:xfrm>
          <a:prstGeom prst="round1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txBox="1">
            <a:spLocks noGrp="1"/>
          </p:cNvSpPr>
          <p:nvPr>
            <p:ph type="title"/>
          </p:nvPr>
        </p:nvSpPr>
        <p:spPr>
          <a:xfrm>
            <a:off x="2152050" y="1196700"/>
            <a:ext cx="48399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51" name="Google Shape;51;p7"/>
          <p:cNvSpPr txBox="1">
            <a:spLocks noGrp="1"/>
          </p:cNvSpPr>
          <p:nvPr>
            <p:ph type="subTitle" idx="1"/>
          </p:nvPr>
        </p:nvSpPr>
        <p:spPr>
          <a:xfrm>
            <a:off x="2152050" y="1843200"/>
            <a:ext cx="4839900" cy="21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2" name="Google Shape;52;p7"/>
          <p:cNvSpPr/>
          <p:nvPr/>
        </p:nvSpPr>
        <p:spPr>
          <a:xfrm>
            <a:off x="-503925" y="-748725"/>
            <a:ext cx="1996800" cy="1996800"/>
          </a:xfrm>
          <a:prstGeom prst="donut">
            <a:avLst>
              <a:gd name="adj" fmla="val 1381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53"/>
        <p:cNvGrpSpPr/>
        <p:nvPr/>
      </p:nvGrpSpPr>
      <p:grpSpPr>
        <a:xfrm>
          <a:off x="0" y="0"/>
          <a:ext cx="0" cy="0"/>
          <a:chOff x="0" y="0"/>
          <a:chExt cx="0" cy="0"/>
        </a:xfrm>
      </p:grpSpPr>
      <p:sp>
        <p:nvSpPr>
          <p:cNvPr id="54" name="Google Shape;54;p8"/>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8605101">
            <a:off x="6426768" y="-465210"/>
            <a:ext cx="1705462" cy="1705462"/>
          </a:xfrm>
          <a:prstGeom prst="blockArc">
            <a:avLst>
              <a:gd name="adj1" fmla="val 13003178"/>
              <a:gd name="adj2" fmla="val 2121832"/>
              <a:gd name="adj3" fmla="val 2502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txBox="1">
            <a:spLocks noGrp="1"/>
          </p:cNvSpPr>
          <p:nvPr>
            <p:ph type="title"/>
          </p:nvPr>
        </p:nvSpPr>
        <p:spPr>
          <a:xfrm>
            <a:off x="1167450" y="1168250"/>
            <a:ext cx="6809100" cy="2612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7200"/>
              <a:buNone/>
              <a:defRPr sz="72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7" name="Google Shape;57;p8"/>
          <p:cNvSpPr/>
          <p:nvPr/>
        </p:nvSpPr>
        <p:spPr>
          <a:xfrm rot="-899996">
            <a:off x="-1303250" y="3960928"/>
            <a:ext cx="2504850" cy="2504850"/>
          </a:xfrm>
          <a:prstGeom prst="blockArc">
            <a:avLst>
              <a:gd name="adj1" fmla="val 17160890"/>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solidFill>
                <a:schemeClr val="dk1"/>
              </a:solidFill>
            </a:endParaRPr>
          </a:p>
        </p:txBody>
      </p:sp>
      <p:sp>
        <p:nvSpPr>
          <p:cNvPr id="60" name="Google Shape;60;p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595959"/>
                </a:solidFill>
              </a:rPr>
              <a:t>‹#›</a:t>
            </a:fld>
            <a:endParaRPr sz="1000">
              <a:solidFill>
                <a:schemeClr val="dk2"/>
              </a:solidFill>
            </a:endParaRPr>
          </a:p>
        </p:txBody>
      </p:sp>
      <p:sp>
        <p:nvSpPr>
          <p:cNvPr id="61" name="Google Shape;61;p9"/>
          <p:cNvSpPr/>
          <p:nvPr/>
        </p:nvSpPr>
        <p:spPr>
          <a:xfrm rot="-900094">
            <a:off x="3798381" y="4368678"/>
            <a:ext cx="1783690" cy="1783980"/>
          </a:xfrm>
          <a:prstGeom prst="blockArc">
            <a:avLst>
              <a:gd name="adj1" fmla="val 12085351"/>
              <a:gd name="adj2" fmla="val 16819483"/>
              <a:gd name="adj3" fmla="val 1755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4572000" y="-73925"/>
            <a:ext cx="4572000" cy="530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63" name="Google Shape;63;p9"/>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a:ea typeface="Montserrat"/>
              <a:cs typeface="Montserrat"/>
              <a:sym typeface="Montserrat"/>
            </a:endParaRPr>
          </a:p>
        </p:txBody>
      </p:sp>
      <p:sp>
        <p:nvSpPr>
          <p:cNvPr id="64" name="Google Shape;64;p9"/>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a:ea typeface="Montserrat"/>
              <a:cs typeface="Montserrat"/>
              <a:sym typeface="Montserrat"/>
            </a:endParaRPr>
          </a:p>
        </p:txBody>
      </p:sp>
      <p:sp>
        <p:nvSpPr>
          <p:cNvPr id="65" name="Google Shape;65;p9"/>
          <p:cNvSpPr txBox="1"/>
          <p:nvPr/>
        </p:nvSpPr>
        <p:spPr>
          <a:xfrm>
            <a:off x="5208725"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FFFFFF"/>
              </a:solidFill>
              <a:latin typeface="Montserrat"/>
              <a:ea typeface="Montserrat"/>
              <a:cs typeface="Montserrat"/>
              <a:sym typeface="Montserrat"/>
            </a:endParaRPr>
          </a:p>
        </p:txBody>
      </p:sp>
      <p:sp>
        <p:nvSpPr>
          <p:cNvPr id="66" name="Google Shape;66;p9"/>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a:ea typeface="Montserrat"/>
              <a:cs typeface="Montserrat"/>
              <a:sym typeface="Montserrat"/>
            </a:endParaRPr>
          </a:p>
        </p:txBody>
      </p:sp>
      <p:sp>
        <p:nvSpPr>
          <p:cNvPr id="67" name="Google Shape;67;p9"/>
          <p:cNvSpPr txBox="1">
            <a:spLocks noGrp="1"/>
          </p:cNvSpPr>
          <p:nvPr>
            <p:ph type="subTitle" idx="1"/>
          </p:nvPr>
        </p:nvSpPr>
        <p:spPr>
          <a:xfrm>
            <a:off x="5021275" y="810000"/>
            <a:ext cx="3549600" cy="385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
        <p:nvSpPr>
          <p:cNvPr id="68" name="Google Shape;68;p9"/>
          <p:cNvSpPr txBox="1">
            <a:spLocks noGrp="1"/>
          </p:cNvSpPr>
          <p:nvPr>
            <p:ph type="title"/>
          </p:nvPr>
        </p:nvSpPr>
        <p:spPr>
          <a:xfrm>
            <a:off x="602400" y="862850"/>
            <a:ext cx="3549600" cy="31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600">
                <a:solidFill>
                  <a:schemeClr val="accent1"/>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4129500" y="3785150"/>
            <a:ext cx="4301400" cy="695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sz="2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Montserrat"/>
              <a:buNone/>
              <a:defRPr sz="3000" b="1">
                <a:solidFill>
                  <a:schemeClr val="lt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2"/>
          <p:cNvSpPr txBox="1">
            <a:spLocks noGrp="1"/>
          </p:cNvSpPr>
          <p:nvPr>
            <p:ph type="title"/>
          </p:nvPr>
        </p:nvSpPr>
        <p:spPr>
          <a:xfrm>
            <a:off x="1441200" y="1890738"/>
            <a:ext cx="6261600" cy="13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a:t>Analysis</a:t>
            </a:r>
            <a:br>
              <a:rPr lang="en" sz="4500"/>
            </a:br>
            <a:r>
              <a:rPr lang="en" sz="4500"/>
              <a:t>Report</a:t>
            </a:r>
            <a:endParaRPr sz="4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61"/>
          <p:cNvSpPr txBox="1">
            <a:spLocks noGrp="1"/>
          </p:cNvSpPr>
          <p:nvPr>
            <p:ph type="title"/>
          </p:nvPr>
        </p:nvSpPr>
        <p:spPr>
          <a:xfrm>
            <a:off x="1094125" y="433475"/>
            <a:ext cx="7803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t>Products Analysis</a:t>
            </a:r>
            <a:endParaRPr/>
          </a:p>
        </p:txBody>
      </p:sp>
      <p:sp>
        <p:nvSpPr>
          <p:cNvPr id="598" name="Google Shape;598;p61"/>
          <p:cNvSpPr txBox="1">
            <a:spLocks noGrp="1"/>
          </p:cNvSpPr>
          <p:nvPr>
            <p:ph type="subTitle" idx="7"/>
          </p:nvPr>
        </p:nvSpPr>
        <p:spPr>
          <a:xfrm>
            <a:off x="5734500" y="1042275"/>
            <a:ext cx="3409500" cy="458100"/>
          </a:xfrm>
          <a:prstGeom prst="rect">
            <a:avLst/>
          </a:prstGeom>
          <a:solidFill>
            <a:srgbClr val="D7DFE5"/>
          </a:solidFill>
        </p:spPr>
        <p:txBody>
          <a:bodyPr spcFirstLastPara="1" wrap="square" lIns="91425" tIns="91425" rIns="91425" bIns="91425" anchor="b" anchorCtr="0">
            <a:noAutofit/>
          </a:bodyPr>
          <a:lstStyle/>
          <a:p>
            <a:pPr marL="0" marR="261256" lvl="0" indent="0" algn="r" rtl="0">
              <a:spcBef>
                <a:spcPts val="0"/>
              </a:spcBef>
              <a:spcAft>
                <a:spcPts val="0"/>
              </a:spcAft>
              <a:buNone/>
            </a:pPr>
            <a:r>
              <a:rPr lang="en">
                <a:solidFill>
                  <a:schemeClr val="accent1"/>
                </a:solidFill>
              </a:rPr>
              <a:t>Analisis Stock</a:t>
            </a:r>
            <a:endParaRPr>
              <a:solidFill>
                <a:schemeClr val="accent1"/>
              </a:solidFill>
            </a:endParaRPr>
          </a:p>
        </p:txBody>
      </p:sp>
      <p:pic>
        <p:nvPicPr>
          <p:cNvPr id="599" name="Google Shape;599;p61"/>
          <p:cNvPicPr preferRelativeResize="0"/>
          <p:nvPr/>
        </p:nvPicPr>
        <p:blipFill>
          <a:blip r:embed="rId3">
            <a:alphaModFix/>
          </a:blip>
          <a:stretch>
            <a:fillRect/>
          </a:stretch>
        </p:blipFill>
        <p:spPr>
          <a:xfrm>
            <a:off x="909638" y="1679500"/>
            <a:ext cx="7324725" cy="3257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62"/>
          <p:cNvSpPr txBox="1">
            <a:spLocks noGrp="1"/>
          </p:cNvSpPr>
          <p:nvPr>
            <p:ph type="title"/>
          </p:nvPr>
        </p:nvSpPr>
        <p:spPr>
          <a:xfrm>
            <a:off x="1094125" y="433475"/>
            <a:ext cx="7803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t>Customer Analysis</a:t>
            </a:r>
            <a:endParaRPr/>
          </a:p>
        </p:txBody>
      </p:sp>
      <p:sp>
        <p:nvSpPr>
          <p:cNvPr id="605" name="Google Shape;605;p62"/>
          <p:cNvSpPr txBox="1">
            <a:spLocks noGrp="1"/>
          </p:cNvSpPr>
          <p:nvPr>
            <p:ph type="subTitle" idx="7"/>
          </p:nvPr>
        </p:nvSpPr>
        <p:spPr>
          <a:xfrm>
            <a:off x="5734500" y="1042275"/>
            <a:ext cx="3409500" cy="458100"/>
          </a:xfrm>
          <a:prstGeom prst="rect">
            <a:avLst/>
          </a:prstGeom>
          <a:solidFill>
            <a:srgbClr val="D7DFE5"/>
          </a:solidFill>
        </p:spPr>
        <p:txBody>
          <a:bodyPr spcFirstLastPara="1" wrap="square" lIns="91425" tIns="91425" rIns="91425" bIns="91425" anchor="b" anchorCtr="0">
            <a:noAutofit/>
          </a:bodyPr>
          <a:lstStyle/>
          <a:p>
            <a:pPr marL="0" marR="261256" lvl="0" indent="0" algn="r" rtl="0">
              <a:spcBef>
                <a:spcPts val="0"/>
              </a:spcBef>
              <a:spcAft>
                <a:spcPts val="0"/>
              </a:spcAft>
              <a:buNone/>
            </a:pPr>
            <a:r>
              <a:rPr lang="en">
                <a:solidFill>
                  <a:schemeClr val="accent1"/>
                </a:solidFill>
              </a:rPr>
              <a:t>Analisis RFM</a:t>
            </a:r>
            <a:endParaRPr>
              <a:solidFill>
                <a:schemeClr val="accent1"/>
              </a:solidFill>
            </a:endParaRPr>
          </a:p>
        </p:txBody>
      </p:sp>
      <p:pic>
        <p:nvPicPr>
          <p:cNvPr id="606" name="Google Shape;606;p62"/>
          <p:cNvPicPr preferRelativeResize="0"/>
          <p:nvPr/>
        </p:nvPicPr>
        <p:blipFill>
          <a:blip r:embed="rId3">
            <a:alphaModFix/>
          </a:blip>
          <a:stretch>
            <a:fillRect/>
          </a:stretch>
        </p:blipFill>
        <p:spPr>
          <a:xfrm>
            <a:off x="674125" y="1666125"/>
            <a:ext cx="7795747" cy="3338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3"/>
          <p:cNvSpPr txBox="1">
            <a:spLocks noGrp="1"/>
          </p:cNvSpPr>
          <p:nvPr>
            <p:ph type="title"/>
          </p:nvPr>
        </p:nvSpPr>
        <p:spPr>
          <a:xfrm>
            <a:off x="1094125" y="433475"/>
            <a:ext cx="7803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t>Customer Analysis</a:t>
            </a:r>
            <a:endParaRPr/>
          </a:p>
        </p:txBody>
      </p:sp>
      <p:sp>
        <p:nvSpPr>
          <p:cNvPr id="612" name="Google Shape;612;p63"/>
          <p:cNvSpPr txBox="1">
            <a:spLocks noGrp="1"/>
          </p:cNvSpPr>
          <p:nvPr>
            <p:ph type="subTitle" idx="7"/>
          </p:nvPr>
        </p:nvSpPr>
        <p:spPr>
          <a:xfrm>
            <a:off x="5734500" y="1042275"/>
            <a:ext cx="3409500" cy="458100"/>
          </a:xfrm>
          <a:prstGeom prst="rect">
            <a:avLst/>
          </a:prstGeom>
          <a:solidFill>
            <a:srgbClr val="D7DFE5"/>
          </a:solidFill>
        </p:spPr>
        <p:txBody>
          <a:bodyPr spcFirstLastPara="1" wrap="square" lIns="91425" tIns="91425" rIns="91425" bIns="91425" anchor="b" anchorCtr="0">
            <a:noAutofit/>
          </a:bodyPr>
          <a:lstStyle/>
          <a:p>
            <a:pPr marL="0" marR="261256" lvl="0" indent="0" algn="r" rtl="0">
              <a:spcBef>
                <a:spcPts val="0"/>
              </a:spcBef>
              <a:spcAft>
                <a:spcPts val="0"/>
              </a:spcAft>
              <a:buNone/>
            </a:pPr>
            <a:r>
              <a:rPr lang="en">
                <a:solidFill>
                  <a:schemeClr val="accent1"/>
                </a:solidFill>
              </a:rPr>
              <a:t>Analisis Negara Potensial</a:t>
            </a:r>
            <a:endParaRPr>
              <a:solidFill>
                <a:schemeClr val="accent1"/>
              </a:solidFill>
            </a:endParaRPr>
          </a:p>
        </p:txBody>
      </p:sp>
      <p:pic>
        <p:nvPicPr>
          <p:cNvPr id="613" name="Google Shape;613;p63"/>
          <p:cNvPicPr preferRelativeResize="0"/>
          <p:nvPr/>
        </p:nvPicPr>
        <p:blipFill>
          <a:blip r:embed="rId3">
            <a:alphaModFix/>
          </a:blip>
          <a:stretch>
            <a:fillRect/>
          </a:stretch>
        </p:blipFill>
        <p:spPr>
          <a:xfrm>
            <a:off x="1728850" y="1666125"/>
            <a:ext cx="5514975" cy="3162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64"/>
          <p:cNvSpPr txBox="1">
            <a:spLocks noGrp="1"/>
          </p:cNvSpPr>
          <p:nvPr>
            <p:ph type="title"/>
          </p:nvPr>
        </p:nvSpPr>
        <p:spPr>
          <a:xfrm>
            <a:off x="1094125" y="433475"/>
            <a:ext cx="7803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t>Supplier Analysis</a:t>
            </a:r>
            <a:endParaRPr/>
          </a:p>
        </p:txBody>
      </p:sp>
      <p:pic>
        <p:nvPicPr>
          <p:cNvPr id="619" name="Google Shape;619;p64"/>
          <p:cNvPicPr preferRelativeResize="0"/>
          <p:nvPr/>
        </p:nvPicPr>
        <p:blipFill>
          <a:blip r:embed="rId3">
            <a:alphaModFix/>
          </a:blip>
          <a:stretch>
            <a:fillRect/>
          </a:stretch>
        </p:blipFill>
        <p:spPr>
          <a:xfrm>
            <a:off x="1179575" y="1269475"/>
            <a:ext cx="6784837" cy="3338325"/>
          </a:xfrm>
          <a:prstGeom prst="rect">
            <a:avLst/>
          </a:prstGeom>
          <a:noFill/>
          <a:ln>
            <a:noFill/>
          </a:ln>
        </p:spPr>
      </p:pic>
      <p:sp>
        <p:nvSpPr>
          <p:cNvPr id="620" name="Google Shape;620;p64"/>
          <p:cNvSpPr txBox="1">
            <a:spLocks noGrp="1"/>
          </p:cNvSpPr>
          <p:nvPr>
            <p:ph type="subTitle" idx="7"/>
          </p:nvPr>
        </p:nvSpPr>
        <p:spPr>
          <a:xfrm>
            <a:off x="5734500" y="1042275"/>
            <a:ext cx="3409500" cy="458100"/>
          </a:xfrm>
          <a:prstGeom prst="rect">
            <a:avLst/>
          </a:prstGeom>
          <a:solidFill>
            <a:srgbClr val="D7DFE5"/>
          </a:solidFill>
        </p:spPr>
        <p:txBody>
          <a:bodyPr spcFirstLastPara="1" wrap="square" lIns="91425" tIns="91425" rIns="91425" bIns="91425" anchor="b" anchorCtr="0">
            <a:noAutofit/>
          </a:bodyPr>
          <a:lstStyle/>
          <a:p>
            <a:pPr marL="0" marR="261256" lvl="0" indent="0" algn="r" rtl="0">
              <a:spcBef>
                <a:spcPts val="0"/>
              </a:spcBef>
              <a:spcAft>
                <a:spcPts val="0"/>
              </a:spcAft>
              <a:buNone/>
            </a:pPr>
            <a:r>
              <a:rPr lang="en">
                <a:solidFill>
                  <a:schemeClr val="accent1"/>
                </a:solidFill>
              </a:rPr>
              <a:t>Penjualan Supplier</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5"/>
          <p:cNvSpPr txBox="1">
            <a:spLocks noGrp="1"/>
          </p:cNvSpPr>
          <p:nvPr>
            <p:ph type="title" idx="2"/>
          </p:nvPr>
        </p:nvSpPr>
        <p:spPr>
          <a:xfrm>
            <a:off x="5835725" y="797275"/>
            <a:ext cx="2595000" cy="16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26" name="Google Shape;626;p65"/>
          <p:cNvSpPr txBox="1">
            <a:spLocks noGrp="1"/>
          </p:cNvSpPr>
          <p:nvPr>
            <p:ph type="title"/>
          </p:nvPr>
        </p:nvSpPr>
        <p:spPr>
          <a:xfrm>
            <a:off x="1491425" y="1740600"/>
            <a:ext cx="3363300" cy="166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Results</a:t>
            </a:r>
            <a:endParaRPr/>
          </a:p>
        </p:txBody>
      </p:sp>
      <p:sp>
        <p:nvSpPr>
          <p:cNvPr id="627" name="Google Shape;627;p65"/>
          <p:cNvSpPr/>
          <p:nvPr/>
        </p:nvSpPr>
        <p:spPr>
          <a:xfrm flipH="1">
            <a:off x="7194341" y="2992597"/>
            <a:ext cx="3679200" cy="3679200"/>
          </a:xfrm>
          <a:prstGeom prst="blockArc">
            <a:avLst>
              <a:gd name="adj1" fmla="val 15904124"/>
              <a:gd name="adj2" fmla="val 722519"/>
              <a:gd name="adj3" fmla="val 727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66"/>
          <p:cNvSpPr/>
          <p:nvPr/>
        </p:nvSpPr>
        <p:spPr>
          <a:xfrm>
            <a:off x="5978150" y="2501925"/>
            <a:ext cx="4248000" cy="4248000"/>
          </a:xfrm>
          <a:prstGeom prst="donut">
            <a:avLst>
              <a:gd name="adj" fmla="val 663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6"/>
          <p:cNvSpPr/>
          <p:nvPr/>
        </p:nvSpPr>
        <p:spPr>
          <a:xfrm flipH="1">
            <a:off x="2416273" y="1543475"/>
            <a:ext cx="4590600" cy="2616600"/>
          </a:xfrm>
          <a:prstGeom prst="round1Rect">
            <a:avLst>
              <a:gd name="adj"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6"/>
          <p:cNvSpPr txBox="1">
            <a:spLocks noGrp="1"/>
          </p:cNvSpPr>
          <p:nvPr>
            <p:ph type="subTitle" idx="1"/>
          </p:nvPr>
        </p:nvSpPr>
        <p:spPr>
          <a:xfrm>
            <a:off x="2765325" y="2594550"/>
            <a:ext cx="3853200" cy="3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Tidak di publish karena berbayar</a:t>
            </a:r>
            <a:endParaRPr/>
          </a:p>
        </p:txBody>
      </p:sp>
      <p:sp>
        <p:nvSpPr>
          <p:cNvPr id="635" name="Google Shape;635;p66"/>
          <p:cNvSpPr/>
          <p:nvPr/>
        </p:nvSpPr>
        <p:spPr>
          <a:xfrm>
            <a:off x="5187950" y="5951538"/>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66"/>
          <p:cNvSpPr/>
          <p:nvPr/>
        </p:nvSpPr>
        <p:spPr>
          <a:xfrm>
            <a:off x="6062663" y="5957888"/>
            <a:ext cx="0" cy="0"/>
          </a:xfrm>
          <a:prstGeom prst="rect">
            <a:avLst/>
          </a:prstGeom>
          <a:noFill/>
          <a:ln w="111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66"/>
          <p:cNvSpPr/>
          <p:nvPr/>
        </p:nvSpPr>
        <p:spPr>
          <a:xfrm>
            <a:off x="6853238" y="5954713"/>
            <a:ext cx="44434" cy="96790"/>
          </a:xfrm>
          <a:custGeom>
            <a:avLst/>
            <a:gdLst/>
            <a:ahLst/>
            <a:cxnLst/>
            <a:rect l="l" t="t" r="r" b="b"/>
            <a:pathLst>
              <a:path w="12" h="26" extrusionOk="0">
                <a:moveTo>
                  <a:pt x="12" y="0"/>
                </a:moveTo>
                <a:cubicBezTo>
                  <a:pt x="2" y="10"/>
                  <a:pt x="2" y="10"/>
                  <a:pt x="2" y="10"/>
                </a:cubicBezTo>
                <a:cubicBezTo>
                  <a:pt x="0" y="12"/>
                  <a:pt x="0" y="14"/>
                  <a:pt x="2" y="16"/>
                </a:cubicBezTo>
                <a:cubicBezTo>
                  <a:pt x="12" y="26"/>
                  <a:pt x="12" y="26"/>
                  <a:pt x="12" y="26"/>
                </a:cubicBezTo>
              </a:path>
            </a:pathLst>
          </a:custGeom>
          <a:noFill/>
          <a:ln w="1110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66"/>
          <p:cNvSpPr txBox="1">
            <a:spLocks noGrp="1"/>
          </p:cNvSpPr>
          <p:nvPr>
            <p:ph type="title"/>
          </p:nvPr>
        </p:nvSpPr>
        <p:spPr>
          <a:xfrm>
            <a:off x="2784975" y="1882025"/>
            <a:ext cx="3853200" cy="61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Dashboard</a:t>
            </a:r>
            <a:endParaRPr/>
          </a:p>
        </p:txBody>
      </p:sp>
      <p:sp>
        <p:nvSpPr>
          <p:cNvPr id="639" name="Google Shape;639;p66"/>
          <p:cNvSpPr/>
          <p:nvPr/>
        </p:nvSpPr>
        <p:spPr>
          <a:xfrm>
            <a:off x="2784975" y="-831150"/>
            <a:ext cx="2124600" cy="2124600"/>
          </a:xfrm>
          <a:prstGeom prst="donut">
            <a:avLst>
              <a:gd name="adj" fmla="val 1092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66"/>
          <p:cNvSpPr txBox="1">
            <a:spLocks noGrp="1"/>
          </p:cNvSpPr>
          <p:nvPr>
            <p:ph type="subTitle" idx="1"/>
          </p:nvPr>
        </p:nvSpPr>
        <p:spPr>
          <a:xfrm>
            <a:off x="2507925" y="3381625"/>
            <a:ext cx="4368000" cy="83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999999"/>
                </a:solidFill>
              </a:rPr>
              <a:t>*catatan: Untuk bulan mei data belum sepenuhnya terkumpul, sehingga penjualan mengalami penurunan, jadi dapat diabaikan.</a:t>
            </a:r>
            <a:endParaRPr>
              <a:solidFill>
                <a:srgbClr val="9999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33"/>
                                        </p:tgtEl>
                                        <p:attrNameLst>
                                          <p:attrName>style.visibility</p:attrName>
                                        </p:attrNameLst>
                                      </p:cBhvr>
                                      <p:to>
                                        <p:strVal val="visible"/>
                                      </p:to>
                                    </p:set>
                                    <p:animEffect transition="in" filter="fade">
                                      <p:cBhvr>
                                        <p:cTn id="7" dur="1000"/>
                                        <p:tgtEl>
                                          <p:spTgt spid="633"/>
                                        </p:tgtEl>
                                      </p:cBhvr>
                                    </p:animEffect>
                                  </p:childTnLst>
                                </p:cTn>
                              </p:par>
                              <p:par>
                                <p:cTn id="8" presetID="10" presetClass="entr" presetSubtype="0" fill="hold" nodeType="withEffect">
                                  <p:stCondLst>
                                    <p:cond delay="0"/>
                                  </p:stCondLst>
                                  <p:childTnLst>
                                    <p:set>
                                      <p:cBhvr>
                                        <p:cTn id="9" dur="1" fill="hold">
                                          <p:stCondLst>
                                            <p:cond delay="0"/>
                                          </p:stCondLst>
                                        </p:cTn>
                                        <p:tgtEl>
                                          <p:spTgt spid="634"/>
                                        </p:tgtEl>
                                        <p:attrNameLst>
                                          <p:attrName>style.visibility</p:attrName>
                                        </p:attrNameLst>
                                      </p:cBhvr>
                                      <p:to>
                                        <p:strVal val="visible"/>
                                      </p:to>
                                    </p:set>
                                    <p:animEffect transition="in" filter="fade">
                                      <p:cBhvr>
                                        <p:cTn id="10" dur="1000"/>
                                        <p:tgtEl>
                                          <p:spTgt spid="634"/>
                                        </p:tgtEl>
                                      </p:cBhvr>
                                    </p:animEffect>
                                  </p:childTnLst>
                                </p:cTn>
                              </p:par>
                              <p:par>
                                <p:cTn id="11" presetID="10" presetClass="entr" presetSubtype="0" fill="hold" nodeType="withEffect">
                                  <p:stCondLst>
                                    <p:cond delay="0"/>
                                  </p:stCondLst>
                                  <p:childTnLst>
                                    <p:set>
                                      <p:cBhvr>
                                        <p:cTn id="12" dur="1" fill="hold">
                                          <p:stCondLst>
                                            <p:cond delay="0"/>
                                          </p:stCondLst>
                                        </p:cTn>
                                        <p:tgtEl>
                                          <p:spTgt spid="638"/>
                                        </p:tgtEl>
                                        <p:attrNameLst>
                                          <p:attrName>style.visibility</p:attrName>
                                        </p:attrNameLst>
                                      </p:cBhvr>
                                      <p:to>
                                        <p:strVal val="visible"/>
                                      </p:to>
                                    </p:set>
                                    <p:animEffect transition="in" filter="fade">
                                      <p:cBhvr>
                                        <p:cTn id="13" dur="1000"/>
                                        <p:tgtEl>
                                          <p:spTgt spid="638"/>
                                        </p:tgtEl>
                                      </p:cBhvr>
                                    </p:animEffect>
                                  </p:childTnLst>
                                </p:cTn>
                              </p:par>
                              <p:par>
                                <p:cTn id="14" presetID="10" presetClass="entr" presetSubtype="0" fill="hold" nodeType="withEffect">
                                  <p:stCondLst>
                                    <p:cond delay="0"/>
                                  </p:stCondLst>
                                  <p:childTnLst>
                                    <p:set>
                                      <p:cBhvr>
                                        <p:cTn id="15" dur="1" fill="hold">
                                          <p:stCondLst>
                                            <p:cond delay="0"/>
                                          </p:stCondLst>
                                        </p:cTn>
                                        <p:tgtEl>
                                          <p:spTgt spid="640"/>
                                        </p:tgtEl>
                                        <p:attrNameLst>
                                          <p:attrName>style.visibility</p:attrName>
                                        </p:attrNameLst>
                                      </p:cBhvr>
                                      <p:to>
                                        <p:strVal val="visible"/>
                                      </p:to>
                                    </p:set>
                                    <p:animEffect transition="in" filter="fade">
                                      <p:cBhvr>
                                        <p:cTn id="16" dur="1000"/>
                                        <p:tgtEl>
                                          <p:spTgt spid="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4"/>
        <p:cNvGrpSpPr/>
        <p:nvPr/>
      </p:nvGrpSpPr>
      <p:grpSpPr>
        <a:xfrm>
          <a:off x="0" y="0"/>
          <a:ext cx="0" cy="0"/>
          <a:chOff x="0" y="0"/>
          <a:chExt cx="0" cy="0"/>
        </a:xfrm>
      </p:grpSpPr>
      <p:sp>
        <p:nvSpPr>
          <p:cNvPr id="645" name="Google Shape;645;p67"/>
          <p:cNvSpPr/>
          <p:nvPr/>
        </p:nvSpPr>
        <p:spPr>
          <a:xfrm flipH="1">
            <a:off x="6565500" y="4067825"/>
            <a:ext cx="2578500" cy="10758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7"/>
          <p:cNvSpPr txBox="1">
            <a:spLocks noGrp="1"/>
          </p:cNvSpPr>
          <p:nvPr>
            <p:ph type="title"/>
          </p:nvPr>
        </p:nvSpPr>
        <p:spPr>
          <a:xfrm>
            <a:off x="6761550" y="4374575"/>
            <a:ext cx="2186400" cy="54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Products</a:t>
            </a:r>
            <a:endParaRPr/>
          </a:p>
          <a:p>
            <a:pPr marL="0" lvl="0" indent="0" algn="r" rtl="0">
              <a:spcBef>
                <a:spcPts val="0"/>
              </a:spcBef>
              <a:spcAft>
                <a:spcPts val="0"/>
              </a:spcAft>
              <a:buNone/>
            </a:pPr>
            <a:r>
              <a:rPr lang="en"/>
              <a:t>Dashboard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68"/>
          <p:cNvSpPr txBox="1">
            <a:spLocks noGrp="1"/>
          </p:cNvSpPr>
          <p:nvPr>
            <p:ph type="title"/>
          </p:nvPr>
        </p:nvSpPr>
        <p:spPr>
          <a:xfrm>
            <a:off x="1094125" y="433475"/>
            <a:ext cx="7803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t>Products Analysis</a:t>
            </a:r>
            <a:endParaRPr/>
          </a:p>
        </p:txBody>
      </p:sp>
      <p:sp>
        <p:nvSpPr>
          <p:cNvPr id="652" name="Google Shape;652;p68"/>
          <p:cNvSpPr txBox="1"/>
          <p:nvPr/>
        </p:nvSpPr>
        <p:spPr>
          <a:xfrm>
            <a:off x="788225" y="1736775"/>
            <a:ext cx="769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653" name="Google Shape;653;p68"/>
          <p:cNvSpPr txBox="1"/>
          <p:nvPr/>
        </p:nvSpPr>
        <p:spPr>
          <a:xfrm>
            <a:off x="977225" y="1249600"/>
            <a:ext cx="76953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Insight</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Terdapat 8 produk yang dihentikan</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Cote de blaye menjadi produk dengan sales tertinggi, sementara para kompetitornya pada kategori minuman kurang diminati.</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Pada 3 bulan terakhir produk dairy dan produce mengalami lonjakan, meat/poultry sangat fluktuatif, dan yang lainnya mengalami penurunan.</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Terdapat 39% produk yang stoknya masih kurang, dan terdapat 29% produk yang persediaannya siap  jika mengalami lonjakan permintaan.</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Beverages merupakan kategori dengan total sales terbesar (286.526), diikuti oleh dairy product (251.330), dan meat/poultry (178.188).</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Meskipun hanya berisi 6 produk meat/poultry memiliki rata-rata sales yang paling tinggi (29.698), diikuti oleh dairy (25.133) dan beverages (23.877)</a:t>
            </a: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*Forcasting sales dapat dilakukan</a:t>
            </a:r>
            <a:endParaRPr>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69"/>
          <p:cNvSpPr txBox="1">
            <a:spLocks noGrp="1"/>
          </p:cNvSpPr>
          <p:nvPr>
            <p:ph type="title"/>
          </p:nvPr>
        </p:nvSpPr>
        <p:spPr>
          <a:xfrm>
            <a:off x="1094125" y="433475"/>
            <a:ext cx="7803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t>Products Analysis</a:t>
            </a:r>
            <a:endParaRPr/>
          </a:p>
        </p:txBody>
      </p:sp>
      <p:sp>
        <p:nvSpPr>
          <p:cNvPr id="659" name="Google Shape;659;p69"/>
          <p:cNvSpPr txBox="1"/>
          <p:nvPr/>
        </p:nvSpPr>
        <p:spPr>
          <a:xfrm>
            <a:off x="788225" y="1736775"/>
            <a:ext cx="769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660" name="Google Shape;660;p69"/>
          <p:cNvSpPr txBox="1"/>
          <p:nvPr/>
        </p:nvSpPr>
        <p:spPr>
          <a:xfrm>
            <a:off x="977225" y="1249600"/>
            <a:ext cx="76953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Keputusan </a:t>
            </a:r>
            <a:endParaRPr>
              <a:latin typeface="Montserrat"/>
              <a:ea typeface="Montserrat"/>
              <a:cs typeface="Montserrat"/>
              <a:sym typeface="Montserrat"/>
            </a:endParaRPr>
          </a:p>
          <a:p>
            <a:pPr marL="457200" lvl="0" indent="-330200" algn="l" rtl="0">
              <a:spcBef>
                <a:spcPts val="0"/>
              </a:spcBef>
              <a:spcAft>
                <a:spcPts val="0"/>
              </a:spcAft>
              <a:buSzPts val="1600"/>
              <a:buFont typeface="Montserrat"/>
              <a:buChar char="-"/>
            </a:pPr>
            <a:r>
              <a:rPr lang="en">
                <a:latin typeface="Montserrat"/>
                <a:ea typeface="Montserrat"/>
                <a:cs typeface="Montserrat"/>
                <a:sym typeface="Montserrat"/>
              </a:rPr>
              <a:t>Dengan meningkatkan penjualan supplier berarti meningkatkan jumlah order sehingga meningkatkan pengiriman yang akan menambah pemasukkan bagi perusahaan.</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Perlu analisis lebih lanjut terkait penyebab dan pencegahan 8 produk yang dihentikan penjualannya, apakah produknya tidak disukai customer, atau pelayanan kita yang buruk.</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Perusahaan dapat memberikan informasi kepada supplier bahwa produknya mengalami kenaikan atau penurunan penjualan, bagaimana kondisi penjualan perkategori, serta hasil forcasting penjualan kedepannya.</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Terdapat 39% produk yang stoknya masih kurang dan perlu diinfokan ke supplier untuk ditambah khususnya untuk dairy product yang sedang mengalami kenaikan penjualan, sehingga siap jika terjadi lonjakan permintaan.</a:t>
            </a:r>
            <a:endParaRPr>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4"/>
        <p:cNvGrpSpPr/>
        <p:nvPr/>
      </p:nvGrpSpPr>
      <p:grpSpPr>
        <a:xfrm>
          <a:off x="0" y="0"/>
          <a:ext cx="0" cy="0"/>
          <a:chOff x="0" y="0"/>
          <a:chExt cx="0" cy="0"/>
        </a:xfrm>
      </p:grpSpPr>
      <p:sp>
        <p:nvSpPr>
          <p:cNvPr id="665" name="Google Shape;665;p70"/>
          <p:cNvSpPr/>
          <p:nvPr/>
        </p:nvSpPr>
        <p:spPr>
          <a:xfrm flipH="1">
            <a:off x="6565500" y="4067825"/>
            <a:ext cx="2578500" cy="10758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70"/>
          <p:cNvSpPr txBox="1">
            <a:spLocks noGrp="1"/>
          </p:cNvSpPr>
          <p:nvPr>
            <p:ph type="title"/>
          </p:nvPr>
        </p:nvSpPr>
        <p:spPr>
          <a:xfrm>
            <a:off x="6761550" y="4374575"/>
            <a:ext cx="2186400" cy="54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Customers</a:t>
            </a:r>
            <a:endParaRPr/>
          </a:p>
          <a:p>
            <a:pPr marL="0" lvl="0" indent="0" algn="r" rtl="0">
              <a:spcBef>
                <a:spcPts val="0"/>
              </a:spcBef>
              <a:spcAft>
                <a:spcPts val="0"/>
              </a:spcAft>
              <a:buNone/>
            </a:pPr>
            <a:r>
              <a:rPr lang="en"/>
              <a:t>Dashboard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3"/>
          <p:cNvSpPr txBox="1">
            <a:spLocks noGrp="1"/>
          </p:cNvSpPr>
          <p:nvPr>
            <p:ph type="title" idx="2"/>
          </p:nvPr>
        </p:nvSpPr>
        <p:spPr>
          <a:xfrm>
            <a:off x="1056100" y="1739050"/>
            <a:ext cx="2595000" cy="16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68" name="Google Shape;468;p53"/>
          <p:cNvSpPr txBox="1">
            <a:spLocks noGrp="1"/>
          </p:cNvSpPr>
          <p:nvPr>
            <p:ph type="title"/>
          </p:nvPr>
        </p:nvSpPr>
        <p:spPr>
          <a:xfrm>
            <a:off x="4261750" y="2231075"/>
            <a:ext cx="3678000" cy="928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Objectives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71"/>
          <p:cNvSpPr txBox="1">
            <a:spLocks noGrp="1"/>
          </p:cNvSpPr>
          <p:nvPr>
            <p:ph type="title"/>
          </p:nvPr>
        </p:nvSpPr>
        <p:spPr>
          <a:xfrm>
            <a:off x="1094125" y="433475"/>
            <a:ext cx="7803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t>Customers Analysis</a:t>
            </a:r>
            <a:endParaRPr/>
          </a:p>
        </p:txBody>
      </p:sp>
      <p:sp>
        <p:nvSpPr>
          <p:cNvPr id="672" name="Google Shape;672;p71"/>
          <p:cNvSpPr txBox="1"/>
          <p:nvPr/>
        </p:nvSpPr>
        <p:spPr>
          <a:xfrm>
            <a:off x="788225" y="1736775"/>
            <a:ext cx="769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673" name="Google Shape;673;p71"/>
          <p:cNvSpPr txBox="1"/>
          <p:nvPr/>
        </p:nvSpPr>
        <p:spPr>
          <a:xfrm>
            <a:off x="1094125" y="1187775"/>
            <a:ext cx="76953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Insight</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Terdapat 15 customer dengan tingkat RFM yang tinggi dengan rata-rata RFM (4, 17, 41.000) dan terdapat 14 customer dengan tingkat RFM yang rendah dengan rata-rata RFM (163, 3, 1630).</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Terdapat sebanyak 20 customer yang memiliki recency kurang dari satu minggu terakhir, 34 customer memiliki recency sebanyak satu bulan terakhir, 20 customer 1 sd 3 bulan dan 15 customer memiliki recency lebih dari 3 bulan.</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Rata-rata frekuensi adalah 9.33, dimana 50 customer memiliki frekuensi kurang dari rata-rata, 36 customer antara  9.33 s/d 20, dan 3 customer lebih dari 20.</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Rata-rata monetery adalah 15.220,  60 kustomer dibawah rata-rata, 26 customer antara 15.220 dan 100.000, dan 3 customer dengan sales diatas 100.000. </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USA menjadi salah satu negara customer terbesar dengan memiliki 13 customer dan menghasilkan penjualan sebesar 263.566K yaitu hampir 20% dari penjualan total. Diikuti oleh jerman(11), france (10), brazil (9).</a:t>
            </a:r>
            <a:endParaRPr>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72"/>
          <p:cNvSpPr txBox="1">
            <a:spLocks noGrp="1"/>
          </p:cNvSpPr>
          <p:nvPr>
            <p:ph type="title"/>
          </p:nvPr>
        </p:nvSpPr>
        <p:spPr>
          <a:xfrm>
            <a:off x="1094125" y="433475"/>
            <a:ext cx="7803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t>Customers Analysis</a:t>
            </a:r>
            <a:endParaRPr/>
          </a:p>
        </p:txBody>
      </p:sp>
      <p:sp>
        <p:nvSpPr>
          <p:cNvPr id="679" name="Google Shape;679;p72"/>
          <p:cNvSpPr txBox="1"/>
          <p:nvPr/>
        </p:nvSpPr>
        <p:spPr>
          <a:xfrm>
            <a:off x="788225" y="1736775"/>
            <a:ext cx="769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680" name="Google Shape;680;p72"/>
          <p:cNvSpPr txBox="1"/>
          <p:nvPr/>
        </p:nvSpPr>
        <p:spPr>
          <a:xfrm>
            <a:off x="1094125" y="1187775"/>
            <a:ext cx="76953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Keputusan</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Perusahaan dapat berfokus memberikan pelayanan pada customer dengan RFM tinggi karena tidak semua customer potensial dan loyal.</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Sedangkan untuk customer dengan RFM yang rendah perlu adanya kerjasama dengan supplier untuk melakukan promosi sehingga meningkatkan penjualan.</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Pada customer yang membeli suatu produk secara terus menerus dalam jangka waktu yang sama, maka dapat dibuat mekanisme berlangganan dalam waktu perbulan sehingga perusahaan mendapat pemasukkan dari tetap dari customer tersebut.</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Untuk meningkatkan frequency perlu diatur biaya pengiriman, jika ingin frekuensi tinggi maka dikenakan biaya rendah pada pengiriman dengan skala kecil, dan sebaliknya. </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Customer pada mayoritas negara seperti USA, Jerman, France, Brazil yang menghasilkan sales besar perlu diperhatikan, dengan membuka kantor cabang untuk mengurus baik customer atau supplier di negara tersebut.</a:t>
            </a:r>
            <a:endParaRPr>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4"/>
        <p:cNvGrpSpPr/>
        <p:nvPr/>
      </p:nvGrpSpPr>
      <p:grpSpPr>
        <a:xfrm>
          <a:off x="0" y="0"/>
          <a:ext cx="0" cy="0"/>
          <a:chOff x="0" y="0"/>
          <a:chExt cx="0" cy="0"/>
        </a:xfrm>
      </p:grpSpPr>
      <p:sp>
        <p:nvSpPr>
          <p:cNvPr id="685" name="Google Shape;685;p73"/>
          <p:cNvSpPr/>
          <p:nvPr/>
        </p:nvSpPr>
        <p:spPr>
          <a:xfrm flipH="1">
            <a:off x="6565500" y="4067825"/>
            <a:ext cx="2578500" cy="10758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73"/>
          <p:cNvSpPr txBox="1">
            <a:spLocks noGrp="1"/>
          </p:cNvSpPr>
          <p:nvPr>
            <p:ph type="title"/>
          </p:nvPr>
        </p:nvSpPr>
        <p:spPr>
          <a:xfrm>
            <a:off x="6761550" y="4374575"/>
            <a:ext cx="2186400" cy="54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Products</a:t>
            </a:r>
            <a:endParaRPr/>
          </a:p>
          <a:p>
            <a:pPr marL="0" lvl="0" indent="0" algn="r" rtl="0">
              <a:spcBef>
                <a:spcPts val="0"/>
              </a:spcBef>
              <a:spcAft>
                <a:spcPts val="0"/>
              </a:spcAft>
              <a:buNone/>
            </a:pPr>
            <a:r>
              <a:rPr lang="en"/>
              <a:t>Dashboard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74"/>
          <p:cNvSpPr txBox="1">
            <a:spLocks noGrp="1"/>
          </p:cNvSpPr>
          <p:nvPr>
            <p:ph type="title"/>
          </p:nvPr>
        </p:nvSpPr>
        <p:spPr>
          <a:xfrm>
            <a:off x="1094125" y="433475"/>
            <a:ext cx="7803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t>Products Analysis</a:t>
            </a:r>
            <a:endParaRPr/>
          </a:p>
        </p:txBody>
      </p:sp>
      <p:sp>
        <p:nvSpPr>
          <p:cNvPr id="692" name="Google Shape;692;p74"/>
          <p:cNvSpPr txBox="1"/>
          <p:nvPr/>
        </p:nvSpPr>
        <p:spPr>
          <a:xfrm>
            <a:off x="788225" y="1736775"/>
            <a:ext cx="769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693" name="Google Shape;693;p74"/>
          <p:cNvSpPr txBox="1"/>
          <p:nvPr/>
        </p:nvSpPr>
        <p:spPr>
          <a:xfrm>
            <a:off x="1001975" y="1347700"/>
            <a:ext cx="76953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ontserrat"/>
                <a:ea typeface="Montserrat"/>
                <a:cs typeface="Montserrat"/>
                <a:sym typeface="Montserrat"/>
              </a:rPr>
              <a:t>Insight</a:t>
            </a:r>
            <a:endParaRPr sz="1200">
              <a:latin typeface="Montserrat"/>
              <a:ea typeface="Montserrat"/>
              <a:cs typeface="Montserrat"/>
              <a:sym typeface="Montserrat"/>
            </a:endParaRPr>
          </a:p>
          <a:p>
            <a:pPr marL="457200" lvl="0" indent="-304800" algn="l" rtl="0">
              <a:spcBef>
                <a:spcPts val="0"/>
              </a:spcBef>
              <a:spcAft>
                <a:spcPts val="0"/>
              </a:spcAft>
              <a:buSzPts val="1200"/>
              <a:buFont typeface="Montserrat"/>
              <a:buChar char="-"/>
            </a:pPr>
            <a:r>
              <a:rPr lang="en" sz="1200">
                <a:latin typeface="Montserrat"/>
                <a:ea typeface="Montserrat"/>
                <a:cs typeface="Montserrat"/>
                <a:sym typeface="Montserrat"/>
              </a:rPr>
              <a:t>Supplier Aux memiliki penjualan terbesar dan hanya berfokus pada kategori minuman. Untuk saat ini order minuman menjadi yang terbesar dengan jumlah 404 order dan ditangani 8 supplier melalui 12 produk, akan tetapi pada 3 bulan terakhir penjualan produk minuman mengalami penurunan.</a:t>
            </a:r>
            <a:endParaRPr sz="1200">
              <a:latin typeface="Montserrat"/>
              <a:ea typeface="Montserrat"/>
              <a:cs typeface="Montserrat"/>
              <a:sym typeface="Montserrat"/>
            </a:endParaRPr>
          </a:p>
          <a:p>
            <a:pPr marL="457200" lvl="0" indent="-304800" algn="l" rtl="0">
              <a:spcBef>
                <a:spcPts val="0"/>
              </a:spcBef>
              <a:spcAft>
                <a:spcPts val="0"/>
              </a:spcAft>
              <a:buSzPts val="1200"/>
              <a:buFont typeface="Montserrat"/>
              <a:buChar char="-"/>
            </a:pPr>
            <a:r>
              <a:rPr lang="en" sz="1200">
                <a:latin typeface="Montserrat"/>
                <a:ea typeface="Montserrat"/>
                <a:cs typeface="Montserrat"/>
                <a:sym typeface="Montserrat"/>
              </a:rPr>
              <a:t>USA, France, Germany, Brazil, UK, Austria adalah mayoritas negara costumer pada sebagian besar supplier.</a:t>
            </a:r>
            <a:endParaRPr sz="1200">
              <a:latin typeface="Montserrat"/>
              <a:ea typeface="Montserrat"/>
              <a:cs typeface="Montserrat"/>
              <a:sym typeface="Montserrat"/>
            </a:endParaRPr>
          </a:p>
          <a:p>
            <a:pPr marL="457200" lvl="0" indent="-304800" algn="l" rtl="0">
              <a:spcBef>
                <a:spcPts val="0"/>
              </a:spcBef>
              <a:spcAft>
                <a:spcPts val="0"/>
              </a:spcAft>
              <a:buSzPts val="1200"/>
              <a:buFont typeface="Montserrat"/>
              <a:buChar char="-"/>
            </a:pPr>
            <a:r>
              <a:rPr lang="en" sz="1200">
                <a:latin typeface="Montserrat"/>
                <a:ea typeface="Montserrat"/>
                <a:cs typeface="Montserrat"/>
                <a:sym typeface="Montserrat"/>
              </a:rPr>
              <a:t>Supplier USA memiliki jumlah order dan sales terbanyak, umumnya menjual kategori condiments(95) dan seafood(88), dan USA juga mempunyai customer yang terbanyak pula, jadi berbanding lurus.</a:t>
            </a:r>
            <a:endParaRPr sz="1200">
              <a:latin typeface="Montserrat"/>
              <a:ea typeface="Montserrat"/>
              <a:cs typeface="Montserrat"/>
              <a:sym typeface="Montserrat"/>
            </a:endParaRPr>
          </a:p>
          <a:p>
            <a:pPr marL="457200" lvl="0" indent="-304800" algn="l" rtl="0">
              <a:spcBef>
                <a:spcPts val="0"/>
              </a:spcBef>
              <a:spcAft>
                <a:spcPts val="0"/>
              </a:spcAft>
              <a:buSzPts val="1200"/>
              <a:buFont typeface="Montserrat"/>
              <a:buChar char="-"/>
            </a:pPr>
            <a:r>
              <a:rPr lang="en" sz="1200">
                <a:latin typeface="Montserrat"/>
                <a:ea typeface="Montserrat"/>
                <a:cs typeface="Montserrat"/>
                <a:sym typeface="Montserrat"/>
              </a:rPr>
              <a:t>Mayoritas supplier (19) berfokus menjual 1 kategori produk saja dengan rata-rata sales 39.146, diantara supplier tersebut ada yang menghasilkan sales tinggi seperti Aux, Gai, dll dan banyak pula yang rendah. Selain itu ada 2 supplier yaitu Plutzer dan Pavlova yang menjual produk dengan 5 kategori dan menghasilkan sales yang besar (135.666). </a:t>
            </a:r>
            <a:endParaRPr sz="1200">
              <a:latin typeface="Montserrat"/>
              <a:ea typeface="Montserrat"/>
              <a:cs typeface="Montserrat"/>
              <a:sym typeface="Montserrat"/>
            </a:endParaRPr>
          </a:p>
          <a:p>
            <a:pPr marL="457200" lvl="0" indent="-304800" algn="l" rtl="0">
              <a:spcBef>
                <a:spcPts val="0"/>
              </a:spcBef>
              <a:spcAft>
                <a:spcPts val="0"/>
              </a:spcAft>
              <a:buSzPts val="1200"/>
              <a:buFont typeface="Montserrat"/>
              <a:buChar char="-"/>
            </a:pPr>
            <a:r>
              <a:rPr lang="en" sz="1200">
                <a:latin typeface="Montserrat"/>
                <a:ea typeface="Montserrat"/>
                <a:cs typeface="Montserrat"/>
                <a:sym typeface="Montserrat"/>
              </a:rPr>
              <a:t>Terdapat 3 supplier kecil yang baru menjual 1 produk dan memiliki sales yang rendah (8.741), kebanyakan supplier (12) menjual 3 produk (38.120), dan 2 supplier yaitu Plutzer dan Pavlova menjual 5 produk dengan sales yang besar (135.666). </a:t>
            </a:r>
            <a:endParaRPr sz="1200">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75"/>
          <p:cNvSpPr txBox="1">
            <a:spLocks noGrp="1"/>
          </p:cNvSpPr>
          <p:nvPr>
            <p:ph type="title"/>
          </p:nvPr>
        </p:nvSpPr>
        <p:spPr>
          <a:xfrm>
            <a:off x="1094125" y="433475"/>
            <a:ext cx="7803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t>Products Analysis</a:t>
            </a:r>
            <a:endParaRPr/>
          </a:p>
        </p:txBody>
      </p:sp>
      <p:sp>
        <p:nvSpPr>
          <p:cNvPr id="699" name="Google Shape;699;p75"/>
          <p:cNvSpPr txBox="1"/>
          <p:nvPr/>
        </p:nvSpPr>
        <p:spPr>
          <a:xfrm>
            <a:off x="788225" y="1736775"/>
            <a:ext cx="769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700" name="Google Shape;700;p75"/>
          <p:cNvSpPr txBox="1"/>
          <p:nvPr/>
        </p:nvSpPr>
        <p:spPr>
          <a:xfrm>
            <a:off x="1001975" y="1295400"/>
            <a:ext cx="7695300" cy="318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Montserrat"/>
                <a:ea typeface="Montserrat"/>
                <a:cs typeface="Montserrat"/>
                <a:sym typeface="Montserrat"/>
              </a:rPr>
              <a:t>Keputusan</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 sz="1300">
                <a:latin typeface="Montserrat"/>
                <a:ea typeface="Montserrat"/>
                <a:cs typeface="Montserrat"/>
                <a:sym typeface="Montserrat"/>
              </a:rPr>
              <a:t>Dengan meningkatkan penjualan supplier berarti meningkatkan jumlah order sehingga meningkatkan pengiriman yang akan menambah pemasukkan bagi perusahaan.</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 sz="1300">
                <a:latin typeface="Montserrat"/>
                <a:ea typeface="Montserrat"/>
                <a:cs typeface="Montserrat"/>
                <a:sym typeface="Montserrat"/>
              </a:rPr>
              <a:t>Bekerjasama dengan supplier untuk memperkuat pelayanan customer pada negara mayoritas customer seperti USA, France, Germany, Brazil, UK, Austria.</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 sz="1300">
                <a:latin typeface="Montserrat"/>
                <a:ea typeface="Montserrat"/>
                <a:cs typeface="Montserrat"/>
                <a:sym typeface="Montserrat"/>
              </a:rPr>
              <a:t>Report ke supplier terkait basis konsumennya di negara mana, yang dapat dijadikan acuan mereka untuk melakukan promosi, memperbesar lingkup penjualan ke negara lain, atau analisis kompetitor pada negara tersebut.</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 sz="1300">
                <a:latin typeface="Montserrat"/>
                <a:ea typeface="Montserrat"/>
                <a:cs typeface="Montserrat"/>
                <a:sym typeface="Montserrat"/>
              </a:rPr>
              <a:t>Supplier besar seperti Plutzer dan Pavlova perlu dipertahankan loyalitasnya dengan memberikan penawaran dan pelayanan terbaik, sehingga Northwind dapat terangkat oleh popularitas mereka.</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 sz="1300">
                <a:latin typeface="Montserrat"/>
                <a:ea typeface="Montserrat"/>
                <a:cs typeface="Montserrat"/>
                <a:sym typeface="Montserrat"/>
              </a:rPr>
              <a:t>Untuk supplier baru yang memiliki sedikit kategori, satu jenis produk dan sales yang rendah dapat diberikan keringanan biaya pengiriman, sedangkan semakin banyak kategori, beragam jenis produk, dan sales yang tinggi maka dapat dinaikkan. </a:t>
            </a:r>
            <a:endParaRPr sz="130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76"/>
          <p:cNvSpPr txBox="1">
            <a:spLocks noGrp="1"/>
          </p:cNvSpPr>
          <p:nvPr>
            <p:ph type="title"/>
          </p:nvPr>
        </p:nvSpPr>
        <p:spPr>
          <a:xfrm>
            <a:off x="1094125" y="558925"/>
            <a:ext cx="6830100" cy="109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706" name="Google Shape;706;p76"/>
          <p:cNvSpPr txBox="1">
            <a:spLocks noGrp="1"/>
          </p:cNvSpPr>
          <p:nvPr>
            <p:ph type="subTitle" idx="1"/>
          </p:nvPr>
        </p:nvSpPr>
        <p:spPr>
          <a:xfrm>
            <a:off x="1094125" y="1823850"/>
            <a:ext cx="6429900" cy="681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b="1">
                <a:solidFill>
                  <a:schemeClr val="accent3"/>
                </a:solidFill>
              </a:rPr>
              <a:t>Do you have any questions?</a:t>
            </a:r>
            <a:endParaRPr b="1">
              <a:solidFill>
                <a:schemeClr val="accent3"/>
              </a:solidFill>
            </a:endParaRPr>
          </a:p>
          <a:p>
            <a:pPr marL="0" lvl="0" indent="0" algn="l" rtl="0">
              <a:spcBef>
                <a:spcPts val="0"/>
              </a:spcBef>
              <a:spcAft>
                <a:spcPts val="0"/>
              </a:spcAft>
              <a:buClr>
                <a:schemeClr val="dk1"/>
              </a:buClr>
              <a:buSzPts val="1100"/>
              <a:buFont typeface="Arial"/>
              <a:buNone/>
            </a:pPr>
            <a:endParaRPr/>
          </a:p>
        </p:txBody>
      </p:sp>
      <p:sp>
        <p:nvSpPr>
          <p:cNvPr id="707" name="Google Shape;707;p76"/>
          <p:cNvSpPr txBox="1"/>
          <p:nvPr/>
        </p:nvSpPr>
        <p:spPr>
          <a:xfrm>
            <a:off x="1094125" y="4044750"/>
            <a:ext cx="7858500" cy="30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a:solidFill>
                  <a:schemeClr val="accent1"/>
                </a:solidFill>
                <a:latin typeface="Montserrat"/>
                <a:ea typeface="Montserrat"/>
                <a:cs typeface="Montserrat"/>
                <a:sym typeface="Montserrat"/>
              </a:rPr>
              <a:t>Please keep this slide for attribution</a:t>
            </a:r>
            <a:endParaRPr sz="1000">
              <a:solidFill>
                <a:schemeClr val="accen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54"/>
          <p:cNvSpPr/>
          <p:nvPr/>
        </p:nvSpPr>
        <p:spPr>
          <a:xfrm>
            <a:off x="1139650" y="2000749"/>
            <a:ext cx="658500" cy="658500"/>
          </a:xfrm>
          <a:prstGeom prst="round1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474" name="Google Shape;474;p54"/>
          <p:cNvSpPr/>
          <p:nvPr/>
        </p:nvSpPr>
        <p:spPr>
          <a:xfrm>
            <a:off x="1139650" y="3222974"/>
            <a:ext cx="658500" cy="658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475" name="Google Shape;475;p54"/>
          <p:cNvSpPr txBox="1">
            <a:spLocks noGrp="1"/>
          </p:cNvSpPr>
          <p:nvPr>
            <p:ph type="title" idx="9"/>
          </p:nvPr>
        </p:nvSpPr>
        <p:spPr>
          <a:xfrm>
            <a:off x="1139650" y="2103649"/>
            <a:ext cx="6585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476" name="Google Shape;476;p54"/>
          <p:cNvSpPr txBox="1">
            <a:spLocks noGrp="1"/>
          </p:cNvSpPr>
          <p:nvPr>
            <p:ph type="subTitle" idx="1"/>
          </p:nvPr>
        </p:nvSpPr>
        <p:spPr>
          <a:xfrm>
            <a:off x="1915200" y="1843350"/>
            <a:ext cx="3054600" cy="3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Tren Penjualan Produk</a:t>
            </a:r>
            <a:endParaRPr/>
          </a:p>
        </p:txBody>
      </p:sp>
      <p:sp>
        <p:nvSpPr>
          <p:cNvPr id="477" name="Google Shape;477;p54"/>
          <p:cNvSpPr txBox="1">
            <a:spLocks noGrp="1"/>
          </p:cNvSpPr>
          <p:nvPr>
            <p:ph type="subTitle" idx="2"/>
          </p:nvPr>
        </p:nvSpPr>
        <p:spPr>
          <a:xfrm>
            <a:off x="1915200" y="2181700"/>
            <a:ext cx="6060600" cy="78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Untuk mengetahui jumlah produk yang beredar, mengetahui tren setiap produk client, dan produk dengan sales tertinggi.</a:t>
            </a:r>
            <a:endParaRPr/>
          </a:p>
        </p:txBody>
      </p:sp>
      <p:sp>
        <p:nvSpPr>
          <p:cNvPr id="478" name="Google Shape;478;p54"/>
          <p:cNvSpPr txBox="1">
            <a:spLocks noGrp="1"/>
          </p:cNvSpPr>
          <p:nvPr>
            <p:ph type="subTitle" idx="3"/>
          </p:nvPr>
        </p:nvSpPr>
        <p:spPr>
          <a:xfrm>
            <a:off x="1915200" y="3067959"/>
            <a:ext cx="2448000" cy="3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Analisis Stok</a:t>
            </a:r>
            <a:endParaRPr/>
          </a:p>
        </p:txBody>
      </p:sp>
      <p:sp>
        <p:nvSpPr>
          <p:cNvPr id="479" name="Google Shape;479;p54"/>
          <p:cNvSpPr txBox="1">
            <a:spLocks noGrp="1"/>
          </p:cNvSpPr>
          <p:nvPr>
            <p:ph type="subTitle" idx="4"/>
          </p:nvPr>
        </p:nvSpPr>
        <p:spPr>
          <a:xfrm>
            <a:off x="1915200" y="3403850"/>
            <a:ext cx="5766600" cy="84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Untuk mengetahui produk yang harus ditambahkan stocknya, mengetahui rata-rata permintaan produk, dan antisipasi jika terjadi lonjakan permintaan.</a:t>
            </a:r>
            <a:endParaRPr/>
          </a:p>
        </p:txBody>
      </p:sp>
      <p:sp>
        <p:nvSpPr>
          <p:cNvPr id="480" name="Google Shape;480;p54"/>
          <p:cNvSpPr txBox="1">
            <a:spLocks noGrp="1"/>
          </p:cNvSpPr>
          <p:nvPr>
            <p:ph type="title"/>
          </p:nvPr>
        </p:nvSpPr>
        <p:spPr>
          <a:xfrm>
            <a:off x="713400" y="433475"/>
            <a:ext cx="77172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Analysis</a:t>
            </a:r>
            <a:endParaRPr/>
          </a:p>
        </p:txBody>
      </p:sp>
      <p:sp>
        <p:nvSpPr>
          <p:cNvPr id="481" name="Google Shape;481;p54"/>
          <p:cNvSpPr txBox="1">
            <a:spLocks noGrp="1"/>
          </p:cNvSpPr>
          <p:nvPr>
            <p:ph type="title" idx="13"/>
          </p:nvPr>
        </p:nvSpPr>
        <p:spPr>
          <a:xfrm>
            <a:off x="1139650" y="3321374"/>
            <a:ext cx="6585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sz="2800"/>
          </a:p>
        </p:txBody>
      </p:sp>
      <p:sp>
        <p:nvSpPr>
          <p:cNvPr id="482" name="Google Shape;482;p54"/>
          <p:cNvSpPr/>
          <p:nvPr/>
        </p:nvSpPr>
        <p:spPr>
          <a:xfrm>
            <a:off x="-325000" y="4019450"/>
            <a:ext cx="1654200" cy="1654200"/>
          </a:xfrm>
          <a:prstGeom prst="donut">
            <a:avLst>
              <a:gd name="adj" fmla="val 114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3"/>
                                        </p:tgtEl>
                                        <p:attrNameLst>
                                          <p:attrName>style.visibility</p:attrName>
                                        </p:attrNameLst>
                                      </p:cBhvr>
                                      <p:to>
                                        <p:strVal val="visible"/>
                                      </p:to>
                                    </p:set>
                                    <p:animEffect transition="in" filter="fade">
                                      <p:cBhvr>
                                        <p:cTn id="7" dur="1000"/>
                                        <p:tgtEl>
                                          <p:spTgt spid="473"/>
                                        </p:tgtEl>
                                      </p:cBhvr>
                                    </p:animEffect>
                                  </p:childTnLst>
                                </p:cTn>
                              </p:par>
                              <p:par>
                                <p:cTn id="8" presetID="10" presetClass="entr" presetSubtype="0" fill="hold" nodeType="withEffect">
                                  <p:stCondLst>
                                    <p:cond delay="0"/>
                                  </p:stCondLst>
                                  <p:childTnLst>
                                    <p:set>
                                      <p:cBhvr>
                                        <p:cTn id="9" dur="1" fill="hold">
                                          <p:stCondLst>
                                            <p:cond delay="0"/>
                                          </p:stCondLst>
                                        </p:cTn>
                                        <p:tgtEl>
                                          <p:spTgt spid="475"/>
                                        </p:tgtEl>
                                        <p:attrNameLst>
                                          <p:attrName>style.visibility</p:attrName>
                                        </p:attrNameLst>
                                      </p:cBhvr>
                                      <p:to>
                                        <p:strVal val="visible"/>
                                      </p:to>
                                    </p:set>
                                    <p:animEffect transition="in" filter="fade">
                                      <p:cBhvr>
                                        <p:cTn id="10" dur="1000"/>
                                        <p:tgtEl>
                                          <p:spTgt spid="475"/>
                                        </p:tgtEl>
                                      </p:cBhvr>
                                    </p:animEffect>
                                  </p:childTnLst>
                                </p:cTn>
                              </p:par>
                              <p:par>
                                <p:cTn id="11" presetID="10" presetClass="entr" presetSubtype="0" fill="hold" nodeType="withEffect">
                                  <p:stCondLst>
                                    <p:cond delay="0"/>
                                  </p:stCondLst>
                                  <p:childTnLst>
                                    <p:set>
                                      <p:cBhvr>
                                        <p:cTn id="12" dur="1" fill="hold">
                                          <p:stCondLst>
                                            <p:cond delay="0"/>
                                          </p:stCondLst>
                                        </p:cTn>
                                        <p:tgtEl>
                                          <p:spTgt spid="476"/>
                                        </p:tgtEl>
                                        <p:attrNameLst>
                                          <p:attrName>style.visibility</p:attrName>
                                        </p:attrNameLst>
                                      </p:cBhvr>
                                      <p:to>
                                        <p:strVal val="visible"/>
                                      </p:to>
                                    </p:set>
                                    <p:animEffect transition="in" filter="fade">
                                      <p:cBhvr>
                                        <p:cTn id="13" dur="1000"/>
                                        <p:tgtEl>
                                          <p:spTgt spid="476"/>
                                        </p:tgtEl>
                                      </p:cBhvr>
                                    </p:animEffect>
                                  </p:childTnLst>
                                </p:cTn>
                              </p:par>
                              <p:par>
                                <p:cTn id="14" presetID="10" presetClass="entr" presetSubtype="0" fill="hold" nodeType="withEffect">
                                  <p:stCondLst>
                                    <p:cond delay="0"/>
                                  </p:stCondLst>
                                  <p:childTnLst>
                                    <p:set>
                                      <p:cBhvr>
                                        <p:cTn id="15" dur="1" fill="hold">
                                          <p:stCondLst>
                                            <p:cond delay="0"/>
                                          </p:stCondLst>
                                        </p:cTn>
                                        <p:tgtEl>
                                          <p:spTgt spid="477"/>
                                        </p:tgtEl>
                                        <p:attrNameLst>
                                          <p:attrName>style.visibility</p:attrName>
                                        </p:attrNameLst>
                                      </p:cBhvr>
                                      <p:to>
                                        <p:strVal val="visible"/>
                                      </p:to>
                                    </p:set>
                                    <p:animEffect transition="in" filter="fade">
                                      <p:cBhvr>
                                        <p:cTn id="16" dur="1000"/>
                                        <p:tgtEl>
                                          <p:spTgt spid="477"/>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74"/>
                                        </p:tgtEl>
                                        <p:attrNameLst>
                                          <p:attrName>style.visibility</p:attrName>
                                        </p:attrNameLst>
                                      </p:cBhvr>
                                      <p:to>
                                        <p:strVal val="visible"/>
                                      </p:to>
                                    </p:set>
                                    <p:animEffect transition="in" filter="fade">
                                      <p:cBhvr>
                                        <p:cTn id="20" dur="1000"/>
                                        <p:tgtEl>
                                          <p:spTgt spid="474"/>
                                        </p:tgtEl>
                                      </p:cBhvr>
                                    </p:animEffect>
                                  </p:childTnLst>
                                </p:cTn>
                              </p:par>
                              <p:par>
                                <p:cTn id="21" presetID="10" presetClass="entr" presetSubtype="0" fill="hold" nodeType="withEffect">
                                  <p:stCondLst>
                                    <p:cond delay="0"/>
                                  </p:stCondLst>
                                  <p:childTnLst>
                                    <p:set>
                                      <p:cBhvr>
                                        <p:cTn id="22" dur="1" fill="hold">
                                          <p:stCondLst>
                                            <p:cond delay="0"/>
                                          </p:stCondLst>
                                        </p:cTn>
                                        <p:tgtEl>
                                          <p:spTgt spid="478"/>
                                        </p:tgtEl>
                                        <p:attrNameLst>
                                          <p:attrName>style.visibility</p:attrName>
                                        </p:attrNameLst>
                                      </p:cBhvr>
                                      <p:to>
                                        <p:strVal val="visible"/>
                                      </p:to>
                                    </p:set>
                                    <p:animEffect transition="in" filter="fade">
                                      <p:cBhvr>
                                        <p:cTn id="23" dur="1000"/>
                                        <p:tgtEl>
                                          <p:spTgt spid="478"/>
                                        </p:tgtEl>
                                      </p:cBhvr>
                                    </p:animEffect>
                                  </p:childTnLst>
                                </p:cTn>
                              </p:par>
                              <p:par>
                                <p:cTn id="24" presetID="10" presetClass="entr" presetSubtype="0" fill="hold" nodeType="withEffect">
                                  <p:stCondLst>
                                    <p:cond delay="0"/>
                                  </p:stCondLst>
                                  <p:childTnLst>
                                    <p:set>
                                      <p:cBhvr>
                                        <p:cTn id="25" dur="1" fill="hold">
                                          <p:stCondLst>
                                            <p:cond delay="0"/>
                                          </p:stCondLst>
                                        </p:cTn>
                                        <p:tgtEl>
                                          <p:spTgt spid="479"/>
                                        </p:tgtEl>
                                        <p:attrNameLst>
                                          <p:attrName>style.visibility</p:attrName>
                                        </p:attrNameLst>
                                      </p:cBhvr>
                                      <p:to>
                                        <p:strVal val="visible"/>
                                      </p:to>
                                    </p:set>
                                    <p:animEffect transition="in" filter="fade">
                                      <p:cBhvr>
                                        <p:cTn id="26" dur="1000"/>
                                        <p:tgtEl>
                                          <p:spTgt spid="479"/>
                                        </p:tgtEl>
                                      </p:cBhvr>
                                    </p:animEffect>
                                  </p:childTnLst>
                                </p:cTn>
                              </p:par>
                              <p:par>
                                <p:cTn id="27" presetID="10" presetClass="entr" presetSubtype="0" fill="hold" nodeType="withEffect">
                                  <p:stCondLst>
                                    <p:cond delay="0"/>
                                  </p:stCondLst>
                                  <p:childTnLst>
                                    <p:set>
                                      <p:cBhvr>
                                        <p:cTn id="28" dur="1" fill="hold">
                                          <p:stCondLst>
                                            <p:cond delay="0"/>
                                          </p:stCondLst>
                                        </p:cTn>
                                        <p:tgtEl>
                                          <p:spTgt spid="481"/>
                                        </p:tgtEl>
                                        <p:attrNameLst>
                                          <p:attrName>style.visibility</p:attrName>
                                        </p:attrNameLst>
                                      </p:cBhvr>
                                      <p:to>
                                        <p:strVal val="visible"/>
                                      </p:to>
                                    </p:set>
                                    <p:animEffect transition="in" filter="fade">
                                      <p:cBhvr>
                                        <p:cTn id="29" dur="1000"/>
                                        <p:tgtEl>
                                          <p:spTgt spid="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5"/>
          <p:cNvSpPr/>
          <p:nvPr/>
        </p:nvSpPr>
        <p:spPr>
          <a:xfrm>
            <a:off x="1139650" y="2000749"/>
            <a:ext cx="658500" cy="658500"/>
          </a:xfrm>
          <a:prstGeom prst="round1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488" name="Google Shape;488;p55"/>
          <p:cNvSpPr/>
          <p:nvPr/>
        </p:nvSpPr>
        <p:spPr>
          <a:xfrm>
            <a:off x="1139650" y="3222974"/>
            <a:ext cx="658500" cy="658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489" name="Google Shape;489;p55"/>
          <p:cNvSpPr txBox="1">
            <a:spLocks noGrp="1"/>
          </p:cNvSpPr>
          <p:nvPr>
            <p:ph type="title" idx="9"/>
          </p:nvPr>
        </p:nvSpPr>
        <p:spPr>
          <a:xfrm>
            <a:off x="1139650" y="2103649"/>
            <a:ext cx="6585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490" name="Google Shape;490;p55"/>
          <p:cNvSpPr txBox="1">
            <a:spLocks noGrp="1"/>
          </p:cNvSpPr>
          <p:nvPr>
            <p:ph type="subTitle" idx="1"/>
          </p:nvPr>
        </p:nvSpPr>
        <p:spPr>
          <a:xfrm>
            <a:off x="1915200" y="1843350"/>
            <a:ext cx="3054600" cy="3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Analisis RFM</a:t>
            </a:r>
            <a:endParaRPr/>
          </a:p>
        </p:txBody>
      </p:sp>
      <p:sp>
        <p:nvSpPr>
          <p:cNvPr id="491" name="Google Shape;491;p55"/>
          <p:cNvSpPr txBox="1">
            <a:spLocks noGrp="1"/>
          </p:cNvSpPr>
          <p:nvPr>
            <p:ph type="subTitle" idx="2"/>
          </p:nvPr>
        </p:nvSpPr>
        <p:spPr>
          <a:xfrm>
            <a:off x="1915200" y="2181700"/>
            <a:ext cx="6060600" cy="78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Untuk mengetahui customer lebih dalam terkait waktu terakhir pembelian (recency), frekuensi pembelian (frequency), dan jumlah uang yang dikeluarkan(monetery). </a:t>
            </a:r>
            <a:endParaRPr/>
          </a:p>
        </p:txBody>
      </p:sp>
      <p:sp>
        <p:nvSpPr>
          <p:cNvPr id="492" name="Google Shape;492;p55"/>
          <p:cNvSpPr txBox="1">
            <a:spLocks noGrp="1"/>
          </p:cNvSpPr>
          <p:nvPr>
            <p:ph type="subTitle" idx="3"/>
          </p:nvPr>
        </p:nvSpPr>
        <p:spPr>
          <a:xfrm>
            <a:off x="1915200" y="3067950"/>
            <a:ext cx="3524100" cy="3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Analisis Negara Potensial</a:t>
            </a:r>
            <a:endParaRPr/>
          </a:p>
        </p:txBody>
      </p:sp>
      <p:sp>
        <p:nvSpPr>
          <p:cNvPr id="493" name="Google Shape;493;p55"/>
          <p:cNvSpPr txBox="1">
            <a:spLocks noGrp="1"/>
          </p:cNvSpPr>
          <p:nvPr>
            <p:ph type="subTitle" idx="4"/>
          </p:nvPr>
        </p:nvSpPr>
        <p:spPr>
          <a:xfrm>
            <a:off x="1915200" y="3403850"/>
            <a:ext cx="5927100" cy="115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Untuk mengetahui penjualan berdasarkan negara customer, dan mengetahui rata-rata RFM pada negara tersebut. </a:t>
            </a:r>
            <a:endParaRPr/>
          </a:p>
        </p:txBody>
      </p:sp>
      <p:sp>
        <p:nvSpPr>
          <p:cNvPr id="494" name="Google Shape;494;p55"/>
          <p:cNvSpPr txBox="1">
            <a:spLocks noGrp="1"/>
          </p:cNvSpPr>
          <p:nvPr>
            <p:ph type="title"/>
          </p:nvPr>
        </p:nvSpPr>
        <p:spPr>
          <a:xfrm>
            <a:off x="713400" y="433475"/>
            <a:ext cx="77172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Customer Analysis</a:t>
            </a:r>
            <a:endParaRPr/>
          </a:p>
        </p:txBody>
      </p:sp>
      <p:sp>
        <p:nvSpPr>
          <p:cNvPr id="495" name="Google Shape;495;p55"/>
          <p:cNvSpPr txBox="1">
            <a:spLocks noGrp="1"/>
          </p:cNvSpPr>
          <p:nvPr>
            <p:ph type="title" idx="13"/>
          </p:nvPr>
        </p:nvSpPr>
        <p:spPr>
          <a:xfrm>
            <a:off x="1139650" y="3321374"/>
            <a:ext cx="6585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sz="2800"/>
          </a:p>
        </p:txBody>
      </p:sp>
      <p:sp>
        <p:nvSpPr>
          <p:cNvPr id="496" name="Google Shape;496;p55"/>
          <p:cNvSpPr/>
          <p:nvPr/>
        </p:nvSpPr>
        <p:spPr>
          <a:xfrm>
            <a:off x="-325000" y="4019450"/>
            <a:ext cx="1654200" cy="1654200"/>
          </a:xfrm>
          <a:prstGeom prst="donut">
            <a:avLst>
              <a:gd name="adj" fmla="val 114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7"/>
                                        </p:tgtEl>
                                        <p:attrNameLst>
                                          <p:attrName>style.visibility</p:attrName>
                                        </p:attrNameLst>
                                      </p:cBhvr>
                                      <p:to>
                                        <p:strVal val="visible"/>
                                      </p:to>
                                    </p:set>
                                    <p:animEffect transition="in" filter="fade">
                                      <p:cBhvr>
                                        <p:cTn id="7" dur="1000"/>
                                        <p:tgtEl>
                                          <p:spTgt spid="487"/>
                                        </p:tgtEl>
                                      </p:cBhvr>
                                    </p:animEffect>
                                  </p:childTnLst>
                                </p:cTn>
                              </p:par>
                              <p:par>
                                <p:cTn id="8" presetID="10" presetClass="entr" presetSubtype="0" fill="hold" nodeType="withEffect">
                                  <p:stCondLst>
                                    <p:cond delay="0"/>
                                  </p:stCondLst>
                                  <p:childTnLst>
                                    <p:set>
                                      <p:cBhvr>
                                        <p:cTn id="9" dur="1" fill="hold">
                                          <p:stCondLst>
                                            <p:cond delay="0"/>
                                          </p:stCondLst>
                                        </p:cTn>
                                        <p:tgtEl>
                                          <p:spTgt spid="489"/>
                                        </p:tgtEl>
                                        <p:attrNameLst>
                                          <p:attrName>style.visibility</p:attrName>
                                        </p:attrNameLst>
                                      </p:cBhvr>
                                      <p:to>
                                        <p:strVal val="visible"/>
                                      </p:to>
                                    </p:set>
                                    <p:animEffect transition="in" filter="fade">
                                      <p:cBhvr>
                                        <p:cTn id="10" dur="1000"/>
                                        <p:tgtEl>
                                          <p:spTgt spid="489"/>
                                        </p:tgtEl>
                                      </p:cBhvr>
                                    </p:animEffect>
                                  </p:childTnLst>
                                </p:cTn>
                              </p:par>
                              <p:par>
                                <p:cTn id="11" presetID="10" presetClass="entr" presetSubtype="0" fill="hold" nodeType="withEffect">
                                  <p:stCondLst>
                                    <p:cond delay="0"/>
                                  </p:stCondLst>
                                  <p:childTnLst>
                                    <p:set>
                                      <p:cBhvr>
                                        <p:cTn id="12" dur="1" fill="hold">
                                          <p:stCondLst>
                                            <p:cond delay="0"/>
                                          </p:stCondLst>
                                        </p:cTn>
                                        <p:tgtEl>
                                          <p:spTgt spid="490"/>
                                        </p:tgtEl>
                                        <p:attrNameLst>
                                          <p:attrName>style.visibility</p:attrName>
                                        </p:attrNameLst>
                                      </p:cBhvr>
                                      <p:to>
                                        <p:strVal val="visible"/>
                                      </p:to>
                                    </p:set>
                                    <p:animEffect transition="in" filter="fade">
                                      <p:cBhvr>
                                        <p:cTn id="13" dur="1000"/>
                                        <p:tgtEl>
                                          <p:spTgt spid="490"/>
                                        </p:tgtEl>
                                      </p:cBhvr>
                                    </p:animEffect>
                                  </p:childTnLst>
                                </p:cTn>
                              </p:par>
                              <p:par>
                                <p:cTn id="14" presetID="10" presetClass="entr" presetSubtype="0" fill="hold" nodeType="withEffect">
                                  <p:stCondLst>
                                    <p:cond delay="0"/>
                                  </p:stCondLst>
                                  <p:childTnLst>
                                    <p:set>
                                      <p:cBhvr>
                                        <p:cTn id="15" dur="1" fill="hold">
                                          <p:stCondLst>
                                            <p:cond delay="0"/>
                                          </p:stCondLst>
                                        </p:cTn>
                                        <p:tgtEl>
                                          <p:spTgt spid="491"/>
                                        </p:tgtEl>
                                        <p:attrNameLst>
                                          <p:attrName>style.visibility</p:attrName>
                                        </p:attrNameLst>
                                      </p:cBhvr>
                                      <p:to>
                                        <p:strVal val="visible"/>
                                      </p:to>
                                    </p:set>
                                    <p:animEffect transition="in" filter="fade">
                                      <p:cBhvr>
                                        <p:cTn id="16" dur="1000"/>
                                        <p:tgtEl>
                                          <p:spTgt spid="49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88"/>
                                        </p:tgtEl>
                                        <p:attrNameLst>
                                          <p:attrName>style.visibility</p:attrName>
                                        </p:attrNameLst>
                                      </p:cBhvr>
                                      <p:to>
                                        <p:strVal val="visible"/>
                                      </p:to>
                                    </p:set>
                                    <p:animEffect transition="in" filter="fade">
                                      <p:cBhvr>
                                        <p:cTn id="20" dur="1000"/>
                                        <p:tgtEl>
                                          <p:spTgt spid="488"/>
                                        </p:tgtEl>
                                      </p:cBhvr>
                                    </p:animEffect>
                                  </p:childTnLst>
                                </p:cTn>
                              </p:par>
                              <p:par>
                                <p:cTn id="21" presetID="10" presetClass="entr" presetSubtype="0" fill="hold" nodeType="withEffect">
                                  <p:stCondLst>
                                    <p:cond delay="0"/>
                                  </p:stCondLst>
                                  <p:childTnLst>
                                    <p:set>
                                      <p:cBhvr>
                                        <p:cTn id="22" dur="1" fill="hold">
                                          <p:stCondLst>
                                            <p:cond delay="0"/>
                                          </p:stCondLst>
                                        </p:cTn>
                                        <p:tgtEl>
                                          <p:spTgt spid="492"/>
                                        </p:tgtEl>
                                        <p:attrNameLst>
                                          <p:attrName>style.visibility</p:attrName>
                                        </p:attrNameLst>
                                      </p:cBhvr>
                                      <p:to>
                                        <p:strVal val="visible"/>
                                      </p:to>
                                    </p:set>
                                    <p:animEffect transition="in" filter="fade">
                                      <p:cBhvr>
                                        <p:cTn id="23" dur="1000"/>
                                        <p:tgtEl>
                                          <p:spTgt spid="492"/>
                                        </p:tgtEl>
                                      </p:cBhvr>
                                    </p:animEffect>
                                  </p:childTnLst>
                                </p:cTn>
                              </p:par>
                              <p:par>
                                <p:cTn id="24" presetID="10" presetClass="entr" presetSubtype="0" fill="hold" nodeType="withEffect">
                                  <p:stCondLst>
                                    <p:cond delay="0"/>
                                  </p:stCondLst>
                                  <p:childTnLst>
                                    <p:set>
                                      <p:cBhvr>
                                        <p:cTn id="25" dur="1" fill="hold">
                                          <p:stCondLst>
                                            <p:cond delay="0"/>
                                          </p:stCondLst>
                                        </p:cTn>
                                        <p:tgtEl>
                                          <p:spTgt spid="493"/>
                                        </p:tgtEl>
                                        <p:attrNameLst>
                                          <p:attrName>style.visibility</p:attrName>
                                        </p:attrNameLst>
                                      </p:cBhvr>
                                      <p:to>
                                        <p:strVal val="visible"/>
                                      </p:to>
                                    </p:set>
                                    <p:animEffect transition="in" filter="fade">
                                      <p:cBhvr>
                                        <p:cTn id="26" dur="1000"/>
                                        <p:tgtEl>
                                          <p:spTgt spid="493"/>
                                        </p:tgtEl>
                                      </p:cBhvr>
                                    </p:animEffect>
                                  </p:childTnLst>
                                </p:cTn>
                              </p:par>
                              <p:par>
                                <p:cTn id="27" presetID="10" presetClass="entr" presetSubtype="0" fill="hold" nodeType="withEffect">
                                  <p:stCondLst>
                                    <p:cond delay="0"/>
                                  </p:stCondLst>
                                  <p:childTnLst>
                                    <p:set>
                                      <p:cBhvr>
                                        <p:cTn id="28" dur="1" fill="hold">
                                          <p:stCondLst>
                                            <p:cond delay="0"/>
                                          </p:stCondLst>
                                        </p:cTn>
                                        <p:tgtEl>
                                          <p:spTgt spid="495"/>
                                        </p:tgtEl>
                                        <p:attrNameLst>
                                          <p:attrName>style.visibility</p:attrName>
                                        </p:attrNameLst>
                                      </p:cBhvr>
                                      <p:to>
                                        <p:strVal val="visible"/>
                                      </p:to>
                                    </p:set>
                                    <p:animEffect transition="in" filter="fade">
                                      <p:cBhvr>
                                        <p:cTn id="29" dur="1000"/>
                                        <p:tgtEl>
                                          <p:spTgt spid="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56"/>
          <p:cNvSpPr/>
          <p:nvPr/>
        </p:nvSpPr>
        <p:spPr>
          <a:xfrm>
            <a:off x="1139650" y="2000749"/>
            <a:ext cx="658500" cy="658500"/>
          </a:xfrm>
          <a:prstGeom prst="round1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502" name="Google Shape;502;p56"/>
          <p:cNvSpPr/>
          <p:nvPr/>
        </p:nvSpPr>
        <p:spPr>
          <a:xfrm>
            <a:off x="1139650" y="3222974"/>
            <a:ext cx="658500" cy="658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503" name="Google Shape;503;p56"/>
          <p:cNvSpPr txBox="1">
            <a:spLocks noGrp="1"/>
          </p:cNvSpPr>
          <p:nvPr>
            <p:ph type="title" idx="9"/>
          </p:nvPr>
        </p:nvSpPr>
        <p:spPr>
          <a:xfrm>
            <a:off x="1139650" y="2103649"/>
            <a:ext cx="6585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504" name="Google Shape;504;p56"/>
          <p:cNvSpPr txBox="1">
            <a:spLocks noGrp="1"/>
          </p:cNvSpPr>
          <p:nvPr>
            <p:ph type="subTitle" idx="1"/>
          </p:nvPr>
        </p:nvSpPr>
        <p:spPr>
          <a:xfrm>
            <a:off x="1915200" y="1843350"/>
            <a:ext cx="3882900" cy="3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Tren Penjualan Supplier</a:t>
            </a:r>
            <a:endParaRPr/>
          </a:p>
        </p:txBody>
      </p:sp>
      <p:sp>
        <p:nvSpPr>
          <p:cNvPr id="505" name="Google Shape;505;p56"/>
          <p:cNvSpPr txBox="1">
            <a:spLocks noGrp="1"/>
          </p:cNvSpPr>
          <p:nvPr>
            <p:ph type="subTitle" idx="2"/>
          </p:nvPr>
        </p:nvSpPr>
        <p:spPr>
          <a:xfrm>
            <a:off x="1915200" y="2181700"/>
            <a:ext cx="6060600" cy="78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Untuk mengetahui supplier yang menghasilkan penjualan tertinggi, berdasarkan kategori barang, dan negaranya.</a:t>
            </a:r>
            <a:endParaRPr/>
          </a:p>
        </p:txBody>
      </p:sp>
      <p:sp>
        <p:nvSpPr>
          <p:cNvPr id="506" name="Google Shape;506;p56"/>
          <p:cNvSpPr txBox="1">
            <a:spLocks noGrp="1"/>
          </p:cNvSpPr>
          <p:nvPr>
            <p:ph type="subTitle" idx="3"/>
          </p:nvPr>
        </p:nvSpPr>
        <p:spPr>
          <a:xfrm>
            <a:off x="1915200" y="3067950"/>
            <a:ext cx="3524100" cy="3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Analisis Supplier Customer</a:t>
            </a:r>
            <a:endParaRPr/>
          </a:p>
        </p:txBody>
      </p:sp>
      <p:sp>
        <p:nvSpPr>
          <p:cNvPr id="507" name="Google Shape;507;p56"/>
          <p:cNvSpPr txBox="1">
            <a:spLocks noGrp="1"/>
          </p:cNvSpPr>
          <p:nvPr>
            <p:ph type="subTitle" idx="4"/>
          </p:nvPr>
        </p:nvSpPr>
        <p:spPr>
          <a:xfrm>
            <a:off x="1941900" y="3427050"/>
            <a:ext cx="6007200" cy="115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Untuk mengetahui negara yang potensial untuk dijadikan target pemasaran dan mengetahui jumlah kompetitor pada negara tersebut.</a:t>
            </a:r>
            <a:endParaRPr/>
          </a:p>
          <a:p>
            <a:pPr marL="0" lvl="0" indent="0" algn="l" rtl="0">
              <a:spcBef>
                <a:spcPts val="0"/>
              </a:spcBef>
              <a:spcAft>
                <a:spcPts val="0"/>
              </a:spcAft>
              <a:buClr>
                <a:schemeClr val="dk1"/>
              </a:buClr>
              <a:buSzPts val="1100"/>
              <a:buFont typeface="Arial"/>
              <a:buNone/>
            </a:pPr>
            <a:endParaRPr/>
          </a:p>
        </p:txBody>
      </p:sp>
      <p:sp>
        <p:nvSpPr>
          <p:cNvPr id="508" name="Google Shape;508;p56"/>
          <p:cNvSpPr txBox="1">
            <a:spLocks noGrp="1"/>
          </p:cNvSpPr>
          <p:nvPr>
            <p:ph type="title"/>
          </p:nvPr>
        </p:nvSpPr>
        <p:spPr>
          <a:xfrm>
            <a:off x="713400" y="433475"/>
            <a:ext cx="77172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Supplier Analysis</a:t>
            </a:r>
            <a:endParaRPr/>
          </a:p>
        </p:txBody>
      </p:sp>
      <p:sp>
        <p:nvSpPr>
          <p:cNvPr id="509" name="Google Shape;509;p56"/>
          <p:cNvSpPr txBox="1">
            <a:spLocks noGrp="1"/>
          </p:cNvSpPr>
          <p:nvPr>
            <p:ph type="title" idx="13"/>
          </p:nvPr>
        </p:nvSpPr>
        <p:spPr>
          <a:xfrm>
            <a:off x="1139650" y="3321374"/>
            <a:ext cx="6585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sz="2800"/>
          </a:p>
        </p:txBody>
      </p:sp>
      <p:sp>
        <p:nvSpPr>
          <p:cNvPr id="510" name="Google Shape;510;p56"/>
          <p:cNvSpPr/>
          <p:nvPr/>
        </p:nvSpPr>
        <p:spPr>
          <a:xfrm>
            <a:off x="-325000" y="4019450"/>
            <a:ext cx="1654200" cy="1654200"/>
          </a:xfrm>
          <a:prstGeom prst="donut">
            <a:avLst>
              <a:gd name="adj" fmla="val 114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1"/>
                                        </p:tgtEl>
                                        <p:attrNameLst>
                                          <p:attrName>style.visibility</p:attrName>
                                        </p:attrNameLst>
                                      </p:cBhvr>
                                      <p:to>
                                        <p:strVal val="visible"/>
                                      </p:to>
                                    </p:set>
                                    <p:animEffect transition="in" filter="fade">
                                      <p:cBhvr>
                                        <p:cTn id="7" dur="1000"/>
                                        <p:tgtEl>
                                          <p:spTgt spid="501"/>
                                        </p:tgtEl>
                                      </p:cBhvr>
                                    </p:animEffect>
                                  </p:childTnLst>
                                </p:cTn>
                              </p:par>
                              <p:par>
                                <p:cTn id="8" presetID="10" presetClass="entr" presetSubtype="0" fill="hold" nodeType="withEffect">
                                  <p:stCondLst>
                                    <p:cond delay="0"/>
                                  </p:stCondLst>
                                  <p:childTnLst>
                                    <p:set>
                                      <p:cBhvr>
                                        <p:cTn id="9" dur="1" fill="hold">
                                          <p:stCondLst>
                                            <p:cond delay="0"/>
                                          </p:stCondLst>
                                        </p:cTn>
                                        <p:tgtEl>
                                          <p:spTgt spid="503"/>
                                        </p:tgtEl>
                                        <p:attrNameLst>
                                          <p:attrName>style.visibility</p:attrName>
                                        </p:attrNameLst>
                                      </p:cBhvr>
                                      <p:to>
                                        <p:strVal val="visible"/>
                                      </p:to>
                                    </p:set>
                                    <p:animEffect transition="in" filter="fade">
                                      <p:cBhvr>
                                        <p:cTn id="10" dur="1000"/>
                                        <p:tgtEl>
                                          <p:spTgt spid="503"/>
                                        </p:tgtEl>
                                      </p:cBhvr>
                                    </p:animEffect>
                                  </p:childTnLst>
                                </p:cTn>
                              </p:par>
                              <p:par>
                                <p:cTn id="11" presetID="10" presetClass="entr" presetSubtype="0" fill="hold" nodeType="withEffect">
                                  <p:stCondLst>
                                    <p:cond delay="0"/>
                                  </p:stCondLst>
                                  <p:childTnLst>
                                    <p:set>
                                      <p:cBhvr>
                                        <p:cTn id="12" dur="1" fill="hold">
                                          <p:stCondLst>
                                            <p:cond delay="0"/>
                                          </p:stCondLst>
                                        </p:cTn>
                                        <p:tgtEl>
                                          <p:spTgt spid="504"/>
                                        </p:tgtEl>
                                        <p:attrNameLst>
                                          <p:attrName>style.visibility</p:attrName>
                                        </p:attrNameLst>
                                      </p:cBhvr>
                                      <p:to>
                                        <p:strVal val="visible"/>
                                      </p:to>
                                    </p:set>
                                    <p:animEffect transition="in" filter="fade">
                                      <p:cBhvr>
                                        <p:cTn id="13" dur="1000"/>
                                        <p:tgtEl>
                                          <p:spTgt spid="504"/>
                                        </p:tgtEl>
                                      </p:cBhvr>
                                    </p:animEffect>
                                  </p:childTnLst>
                                </p:cTn>
                              </p:par>
                              <p:par>
                                <p:cTn id="14" presetID="10" presetClass="entr" presetSubtype="0" fill="hold" nodeType="withEffect">
                                  <p:stCondLst>
                                    <p:cond delay="0"/>
                                  </p:stCondLst>
                                  <p:childTnLst>
                                    <p:set>
                                      <p:cBhvr>
                                        <p:cTn id="15" dur="1" fill="hold">
                                          <p:stCondLst>
                                            <p:cond delay="0"/>
                                          </p:stCondLst>
                                        </p:cTn>
                                        <p:tgtEl>
                                          <p:spTgt spid="505"/>
                                        </p:tgtEl>
                                        <p:attrNameLst>
                                          <p:attrName>style.visibility</p:attrName>
                                        </p:attrNameLst>
                                      </p:cBhvr>
                                      <p:to>
                                        <p:strVal val="visible"/>
                                      </p:to>
                                    </p:set>
                                    <p:animEffect transition="in" filter="fade">
                                      <p:cBhvr>
                                        <p:cTn id="16" dur="1000"/>
                                        <p:tgtEl>
                                          <p:spTgt spid="505"/>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502"/>
                                        </p:tgtEl>
                                        <p:attrNameLst>
                                          <p:attrName>style.visibility</p:attrName>
                                        </p:attrNameLst>
                                      </p:cBhvr>
                                      <p:to>
                                        <p:strVal val="visible"/>
                                      </p:to>
                                    </p:set>
                                    <p:animEffect transition="in" filter="fade">
                                      <p:cBhvr>
                                        <p:cTn id="20" dur="1000"/>
                                        <p:tgtEl>
                                          <p:spTgt spid="502"/>
                                        </p:tgtEl>
                                      </p:cBhvr>
                                    </p:animEffect>
                                  </p:childTnLst>
                                </p:cTn>
                              </p:par>
                              <p:par>
                                <p:cTn id="21" presetID="10" presetClass="entr" presetSubtype="0" fill="hold" nodeType="withEffect">
                                  <p:stCondLst>
                                    <p:cond delay="0"/>
                                  </p:stCondLst>
                                  <p:childTnLst>
                                    <p:set>
                                      <p:cBhvr>
                                        <p:cTn id="22" dur="1" fill="hold">
                                          <p:stCondLst>
                                            <p:cond delay="0"/>
                                          </p:stCondLst>
                                        </p:cTn>
                                        <p:tgtEl>
                                          <p:spTgt spid="506"/>
                                        </p:tgtEl>
                                        <p:attrNameLst>
                                          <p:attrName>style.visibility</p:attrName>
                                        </p:attrNameLst>
                                      </p:cBhvr>
                                      <p:to>
                                        <p:strVal val="visible"/>
                                      </p:to>
                                    </p:set>
                                    <p:animEffect transition="in" filter="fade">
                                      <p:cBhvr>
                                        <p:cTn id="23" dur="1000"/>
                                        <p:tgtEl>
                                          <p:spTgt spid="506"/>
                                        </p:tgtEl>
                                      </p:cBhvr>
                                    </p:animEffect>
                                  </p:childTnLst>
                                </p:cTn>
                              </p:par>
                              <p:par>
                                <p:cTn id="24" presetID="10" presetClass="entr" presetSubtype="0" fill="hold" nodeType="withEffect">
                                  <p:stCondLst>
                                    <p:cond delay="0"/>
                                  </p:stCondLst>
                                  <p:childTnLst>
                                    <p:set>
                                      <p:cBhvr>
                                        <p:cTn id="25" dur="1" fill="hold">
                                          <p:stCondLst>
                                            <p:cond delay="0"/>
                                          </p:stCondLst>
                                        </p:cTn>
                                        <p:tgtEl>
                                          <p:spTgt spid="507"/>
                                        </p:tgtEl>
                                        <p:attrNameLst>
                                          <p:attrName>style.visibility</p:attrName>
                                        </p:attrNameLst>
                                      </p:cBhvr>
                                      <p:to>
                                        <p:strVal val="visible"/>
                                      </p:to>
                                    </p:set>
                                    <p:animEffect transition="in" filter="fade">
                                      <p:cBhvr>
                                        <p:cTn id="26" dur="1000"/>
                                        <p:tgtEl>
                                          <p:spTgt spid="507"/>
                                        </p:tgtEl>
                                      </p:cBhvr>
                                    </p:animEffect>
                                  </p:childTnLst>
                                </p:cTn>
                              </p:par>
                              <p:par>
                                <p:cTn id="27" presetID="10" presetClass="entr" presetSubtype="0" fill="hold" nodeType="withEffect">
                                  <p:stCondLst>
                                    <p:cond delay="0"/>
                                  </p:stCondLst>
                                  <p:childTnLst>
                                    <p:set>
                                      <p:cBhvr>
                                        <p:cTn id="28" dur="1" fill="hold">
                                          <p:stCondLst>
                                            <p:cond delay="0"/>
                                          </p:stCondLst>
                                        </p:cTn>
                                        <p:tgtEl>
                                          <p:spTgt spid="509"/>
                                        </p:tgtEl>
                                        <p:attrNameLst>
                                          <p:attrName>style.visibility</p:attrName>
                                        </p:attrNameLst>
                                      </p:cBhvr>
                                      <p:to>
                                        <p:strVal val="visible"/>
                                      </p:to>
                                    </p:set>
                                    <p:animEffect transition="in" filter="fade">
                                      <p:cBhvr>
                                        <p:cTn id="29" dur="1000"/>
                                        <p:tgtEl>
                                          <p:spTgt spid="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7"/>
          <p:cNvSpPr txBox="1">
            <a:spLocks noGrp="1"/>
          </p:cNvSpPr>
          <p:nvPr>
            <p:ph type="title" idx="2"/>
          </p:nvPr>
        </p:nvSpPr>
        <p:spPr>
          <a:xfrm>
            <a:off x="5835725" y="797275"/>
            <a:ext cx="2595000" cy="16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16" name="Google Shape;516;p57"/>
          <p:cNvSpPr txBox="1">
            <a:spLocks noGrp="1"/>
          </p:cNvSpPr>
          <p:nvPr>
            <p:ph type="title"/>
          </p:nvPr>
        </p:nvSpPr>
        <p:spPr>
          <a:xfrm>
            <a:off x="1491425" y="1740600"/>
            <a:ext cx="3363300" cy="166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Tables</a:t>
            </a:r>
            <a:endParaRPr/>
          </a:p>
        </p:txBody>
      </p:sp>
      <p:sp>
        <p:nvSpPr>
          <p:cNvPr id="517" name="Google Shape;517;p57"/>
          <p:cNvSpPr/>
          <p:nvPr/>
        </p:nvSpPr>
        <p:spPr>
          <a:xfrm flipH="1">
            <a:off x="7194341" y="2992597"/>
            <a:ext cx="3679200" cy="3679200"/>
          </a:xfrm>
          <a:prstGeom prst="blockArc">
            <a:avLst>
              <a:gd name="adj1" fmla="val 15904124"/>
              <a:gd name="adj2" fmla="val 722519"/>
              <a:gd name="adj3" fmla="val 727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8"/>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CHECKLIST</a:t>
            </a:r>
            <a:endParaRPr/>
          </a:p>
        </p:txBody>
      </p:sp>
      <p:graphicFrame>
        <p:nvGraphicFramePr>
          <p:cNvPr id="523" name="Google Shape;523;p58"/>
          <p:cNvGraphicFramePr/>
          <p:nvPr/>
        </p:nvGraphicFramePr>
        <p:xfrm>
          <a:off x="1124350" y="1414625"/>
          <a:ext cx="3000000" cy="3000000"/>
        </p:xfrm>
        <a:graphic>
          <a:graphicData uri="http://schemas.openxmlformats.org/drawingml/2006/table">
            <a:tbl>
              <a:tblPr>
                <a:noFill/>
                <a:tableStyleId>{B7C6C96D-57AC-41D1-8FC7-528E6E6E1A86}</a:tableStyleId>
              </a:tblPr>
              <a:tblGrid>
                <a:gridCol w="1256000">
                  <a:extLst>
                    <a:ext uri="{9D8B030D-6E8A-4147-A177-3AD203B41FA5}">
                      <a16:colId xmlns:a16="http://schemas.microsoft.com/office/drawing/2014/main" val="20000"/>
                    </a:ext>
                  </a:extLst>
                </a:gridCol>
                <a:gridCol w="915150">
                  <a:extLst>
                    <a:ext uri="{9D8B030D-6E8A-4147-A177-3AD203B41FA5}">
                      <a16:colId xmlns:a16="http://schemas.microsoft.com/office/drawing/2014/main" val="20001"/>
                    </a:ext>
                  </a:extLst>
                </a:gridCol>
                <a:gridCol w="915150">
                  <a:extLst>
                    <a:ext uri="{9D8B030D-6E8A-4147-A177-3AD203B41FA5}">
                      <a16:colId xmlns:a16="http://schemas.microsoft.com/office/drawing/2014/main" val="20002"/>
                    </a:ext>
                  </a:extLst>
                </a:gridCol>
                <a:gridCol w="952250">
                  <a:extLst>
                    <a:ext uri="{9D8B030D-6E8A-4147-A177-3AD203B41FA5}">
                      <a16:colId xmlns:a16="http://schemas.microsoft.com/office/drawing/2014/main" val="20003"/>
                    </a:ext>
                  </a:extLst>
                </a:gridCol>
                <a:gridCol w="952250">
                  <a:extLst>
                    <a:ext uri="{9D8B030D-6E8A-4147-A177-3AD203B41FA5}">
                      <a16:colId xmlns:a16="http://schemas.microsoft.com/office/drawing/2014/main" val="20004"/>
                    </a:ext>
                  </a:extLst>
                </a:gridCol>
                <a:gridCol w="952250">
                  <a:extLst>
                    <a:ext uri="{9D8B030D-6E8A-4147-A177-3AD203B41FA5}">
                      <a16:colId xmlns:a16="http://schemas.microsoft.com/office/drawing/2014/main" val="20005"/>
                    </a:ext>
                  </a:extLst>
                </a:gridCol>
                <a:gridCol w="952250">
                  <a:extLst>
                    <a:ext uri="{9D8B030D-6E8A-4147-A177-3AD203B41FA5}">
                      <a16:colId xmlns:a16="http://schemas.microsoft.com/office/drawing/2014/main" val="20006"/>
                    </a:ext>
                  </a:extLst>
                </a:gridCol>
              </a:tblGrid>
              <a:tr h="449100">
                <a:tc rowSpan="2">
                  <a:txBody>
                    <a:bodyPr/>
                    <a:lstStyle/>
                    <a:p>
                      <a:pPr marL="0" lvl="0" indent="0" algn="ctr" rtl="0">
                        <a:spcBef>
                          <a:spcPts val="0"/>
                        </a:spcBef>
                        <a:spcAft>
                          <a:spcPts val="0"/>
                        </a:spcAft>
                        <a:buNone/>
                      </a:pPr>
                      <a:endParaRPr sz="1500">
                        <a:solidFill>
                          <a:schemeClr val="accent1"/>
                        </a:solidFill>
                        <a:latin typeface="Montserrat"/>
                        <a:ea typeface="Montserrat"/>
                        <a:cs typeface="Montserrat"/>
                        <a:sym typeface="Montserrat"/>
                      </a:endParaRPr>
                    </a:p>
                    <a:p>
                      <a:pPr marL="0" lvl="0" indent="0" algn="ctr" rtl="0">
                        <a:lnSpc>
                          <a:spcPct val="100000"/>
                        </a:lnSpc>
                        <a:spcBef>
                          <a:spcPts val="1000"/>
                        </a:spcBef>
                        <a:spcAft>
                          <a:spcPts val="0"/>
                        </a:spcAft>
                        <a:buNone/>
                      </a:pPr>
                      <a:r>
                        <a:rPr lang="en" sz="1500" b="1">
                          <a:solidFill>
                            <a:schemeClr val="accent1"/>
                          </a:solidFill>
                          <a:latin typeface="Montserrat"/>
                          <a:ea typeface="Montserrat"/>
                          <a:cs typeface="Montserrat"/>
                          <a:sym typeface="Montserrat"/>
                        </a:rPr>
                        <a:t>Objectives</a:t>
                      </a:r>
                      <a:endParaRPr sz="1500">
                        <a:solidFill>
                          <a:schemeClr val="accent1"/>
                        </a:solidFill>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3"/>
                    </a:solidFill>
                  </a:tcPr>
                </a:tc>
                <a:tc gridSpan="6">
                  <a:txBody>
                    <a:bodyPr/>
                    <a:lstStyle/>
                    <a:p>
                      <a:pPr marL="0" lvl="0" indent="0" algn="ctr" rtl="0">
                        <a:spcBef>
                          <a:spcPts val="0"/>
                        </a:spcBef>
                        <a:spcAft>
                          <a:spcPts val="0"/>
                        </a:spcAft>
                        <a:buNone/>
                      </a:pPr>
                      <a:r>
                        <a:rPr lang="en" sz="1600" b="1">
                          <a:solidFill>
                            <a:schemeClr val="accent1"/>
                          </a:solidFill>
                          <a:latin typeface="Montserrat"/>
                          <a:ea typeface="Montserrat"/>
                          <a:cs typeface="Montserrat"/>
                          <a:sym typeface="Montserrat"/>
                        </a:rPr>
                        <a:t>Tables</a:t>
                      </a:r>
                      <a:endParaRPr sz="1600" b="1">
                        <a:solidFill>
                          <a:schemeClr val="accent1"/>
                        </a:solidFill>
                        <a:latin typeface="Montserrat"/>
                        <a:ea typeface="Montserrat"/>
                        <a:cs typeface="Montserrat"/>
                        <a:sym typeface="Montserrat"/>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9100">
                <a:tc vMerge="1">
                  <a:txBody>
                    <a:bodyPr/>
                    <a:lstStyle/>
                    <a:p>
                      <a:endParaRPr lang="en-US"/>
                    </a:p>
                  </a:txBody>
                  <a:tcPr/>
                </a:tc>
                <a:tc>
                  <a:txBody>
                    <a:bodyPr/>
                    <a:lstStyle/>
                    <a:p>
                      <a:pPr marL="0" lvl="0" indent="0" algn="ctr" rtl="0">
                        <a:spcBef>
                          <a:spcPts val="0"/>
                        </a:spcBef>
                        <a:spcAft>
                          <a:spcPts val="0"/>
                        </a:spcAft>
                        <a:buNone/>
                      </a:pPr>
                      <a:r>
                        <a:rPr lang="en" sz="1200" b="1">
                          <a:solidFill>
                            <a:schemeClr val="accent1"/>
                          </a:solidFill>
                          <a:latin typeface="Montserrat"/>
                          <a:ea typeface="Montserrat"/>
                          <a:cs typeface="Montserrat"/>
                          <a:sym typeface="Montserrat"/>
                        </a:rPr>
                        <a:t>Products</a:t>
                      </a:r>
                      <a:endParaRPr sz="1200" b="1">
                        <a:solidFill>
                          <a:schemeClr val="accent1"/>
                        </a:solidFill>
                        <a:latin typeface="Montserrat"/>
                        <a:ea typeface="Montserrat"/>
                        <a:cs typeface="Montserrat"/>
                        <a:sym typeface="Montserrat"/>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000" b="1">
                          <a:solidFill>
                            <a:schemeClr val="accent1"/>
                          </a:solidFill>
                          <a:latin typeface="Montserrat"/>
                          <a:ea typeface="Montserrat"/>
                          <a:cs typeface="Montserrat"/>
                          <a:sym typeface="Montserrat"/>
                        </a:rPr>
                        <a:t>Customers</a:t>
                      </a:r>
                      <a:endParaRPr sz="1000" b="1">
                        <a:solidFill>
                          <a:schemeClr val="accent1"/>
                        </a:solidFill>
                        <a:latin typeface="Montserrat"/>
                        <a:ea typeface="Montserrat"/>
                        <a:cs typeface="Montserrat"/>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200" b="1">
                          <a:solidFill>
                            <a:schemeClr val="accent1"/>
                          </a:solidFill>
                          <a:latin typeface="Montserrat"/>
                          <a:ea typeface="Montserrat"/>
                          <a:cs typeface="Montserrat"/>
                          <a:sym typeface="Montserrat"/>
                        </a:rPr>
                        <a:t>Supplier</a:t>
                      </a:r>
                      <a:endParaRPr sz="1200" b="1">
                        <a:solidFill>
                          <a:schemeClr val="accent1"/>
                        </a:solidFill>
                        <a:latin typeface="Montserrat"/>
                        <a:ea typeface="Montserrat"/>
                        <a:cs typeface="Montserrat"/>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200" b="1">
                          <a:solidFill>
                            <a:schemeClr val="accent1"/>
                          </a:solidFill>
                          <a:latin typeface="Montserrat"/>
                          <a:ea typeface="Montserrat"/>
                          <a:cs typeface="Montserrat"/>
                          <a:sym typeface="Montserrat"/>
                        </a:rPr>
                        <a:t>Order</a:t>
                      </a:r>
                      <a:endParaRPr sz="1200" b="1">
                        <a:solidFill>
                          <a:schemeClr val="accent1"/>
                        </a:solidFill>
                        <a:latin typeface="Montserrat"/>
                        <a:ea typeface="Montserrat"/>
                        <a:cs typeface="Montserrat"/>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200" b="1">
                          <a:solidFill>
                            <a:schemeClr val="accent1"/>
                          </a:solidFill>
                          <a:latin typeface="Montserrat"/>
                          <a:ea typeface="Montserrat"/>
                          <a:cs typeface="Montserrat"/>
                          <a:sym typeface="Montserrat"/>
                        </a:rPr>
                        <a:t>Order Details</a:t>
                      </a:r>
                      <a:endParaRPr sz="1200" b="1">
                        <a:solidFill>
                          <a:schemeClr val="accent1"/>
                        </a:solidFill>
                        <a:latin typeface="Montserrat"/>
                        <a:ea typeface="Montserrat"/>
                        <a:cs typeface="Montserrat"/>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200" b="1">
                          <a:solidFill>
                            <a:schemeClr val="accent1"/>
                          </a:solidFill>
                          <a:latin typeface="Montserrat"/>
                          <a:ea typeface="Montserrat"/>
                          <a:cs typeface="Montserrat"/>
                          <a:sym typeface="Montserrat"/>
                        </a:rPr>
                        <a:t>Category</a:t>
                      </a:r>
                      <a:endParaRPr sz="1200" b="1">
                        <a:solidFill>
                          <a:schemeClr val="accent1"/>
                        </a:solidFill>
                        <a:latin typeface="Montserrat"/>
                        <a:ea typeface="Montserrat"/>
                        <a:cs typeface="Montserrat"/>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651350">
                <a:tc>
                  <a:txBody>
                    <a:bodyPr/>
                    <a:lstStyle/>
                    <a:p>
                      <a:pPr marL="0" lvl="0" indent="0" algn="l" rtl="0">
                        <a:spcBef>
                          <a:spcPts val="0"/>
                        </a:spcBef>
                        <a:spcAft>
                          <a:spcPts val="0"/>
                        </a:spcAft>
                        <a:buNone/>
                      </a:pPr>
                      <a:r>
                        <a:rPr lang="en">
                          <a:solidFill>
                            <a:schemeClr val="accent1"/>
                          </a:solidFill>
                          <a:latin typeface="Montserrat"/>
                          <a:ea typeface="Montserrat"/>
                          <a:cs typeface="Montserrat"/>
                          <a:sym typeface="Montserrat"/>
                        </a:rPr>
                        <a:t>Products Analysis</a:t>
                      </a:r>
                      <a:endParaRPr>
                        <a:solidFill>
                          <a:schemeClr val="accent1"/>
                        </a:solidFill>
                        <a:latin typeface="Montserrat"/>
                        <a:ea typeface="Montserrat"/>
                        <a:cs typeface="Montserrat"/>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chemeClr val="accent5"/>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accent5"/>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a16="http://schemas.microsoft.com/office/drawing/2014/main" val="10002"/>
                  </a:ext>
                </a:extLst>
              </a:tr>
              <a:tr h="651350">
                <a:tc>
                  <a:txBody>
                    <a:bodyPr/>
                    <a:lstStyle/>
                    <a:p>
                      <a:pPr marL="0" lvl="0" indent="0" algn="l" rtl="0">
                        <a:spcBef>
                          <a:spcPts val="0"/>
                        </a:spcBef>
                        <a:spcAft>
                          <a:spcPts val="0"/>
                        </a:spcAft>
                        <a:buNone/>
                      </a:pPr>
                      <a:r>
                        <a:rPr lang="en">
                          <a:solidFill>
                            <a:schemeClr val="accent1"/>
                          </a:solidFill>
                          <a:latin typeface="Montserrat"/>
                          <a:ea typeface="Montserrat"/>
                          <a:cs typeface="Montserrat"/>
                          <a:sym typeface="Montserrat"/>
                        </a:rPr>
                        <a:t>Customer Analysis</a:t>
                      </a:r>
                      <a:endParaRPr>
                        <a:solidFill>
                          <a:schemeClr val="accent1"/>
                        </a:solidFill>
                        <a:latin typeface="Montserrat"/>
                        <a:ea typeface="Montserrat"/>
                        <a:cs typeface="Montserrat"/>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accent5"/>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a16="http://schemas.microsoft.com/office/drawing/2014/main" val="10003"/>
                  </a:ext>
                </a:extLst>
              </a:tr>
              <a:tr h="651350">
                <a:tc>
                  <a:txBody>
                    <a:bodyPr/>
                    <a:lstStyle/>
                    <a:p>
                      <a:pPr marL="0" lvl="0" indent="0" algn="l" rtl="0">
                        <a:spcBef>
                          <a:spcPts val="0"/>
                        </a:spcBef>
                        <a:spcAft>
                          <a:spcPts val="0"/>
                        </a:spcAft>
                        <a:buNone/>
                      </a:pPr>
                      <a:r>
                        <a:rPr lang="en">
                          <a:solidFill>
                            <a:schemeClr val="accent1"/>
                          </a:solidFill>
                          <a:latin typeface="Montserrat"/>
                          <a:ea typeface="Montserrat"/>
                          <a:cs typeface="Montserrat"/>
                          <a:sym typeface="Montserrat"/>
                        </a:rPr>
                        <a:t>Supplier Analysis</a:t>
                      </a:r>
                      <a:endParaRPr>
                        <a:solidFill>
                          <a:schemeClr val="accent1"/>
                        </a:solidFill>
                        <a:latin typeface="Montserrat"/>
                        <a:ea typeface="Montserrat"/>
                        <a:cs typeface="Montserrat"/>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accent5"/>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524" name="Google Shape;524;p58"/>
          <p:cNvGrpSpPr/>
          <p:nvPr/>
        </p:nvGrpSpPr>
        <p:grpSpPr>
          <a:xfrm>
            <a:off x="2690351" y="3871861"/>
            <a:ext cx="347098" cy="347432"/>
            <a:chOff x="1007075" y="1260575"/>
            <a:chExt cx="700500" cy="701175"/>
          </a:xfrm>
        </p:grpSpPr>
        <p:sp>
          <p:nvSpPr>
            <p:cNvPr id="525" name="Google Shape;525;p58"/>
            <p:cNvSpPr/>
            <p:nvPr/>
          </p:nvSpPr>
          <p:spPr>
            <a:xfrm>
              <a:off x="1007075" y="1260575"/>
              <a:ext cx="700500" cy="701175"/>
            </a:xfrm>
            <a:custGeom>
              <a:avLst/>
              <a:gdLst/>
              <a:ahLst/>
              <a:cxnLst/>
              <a:rect l="l" t="t" r="r" b="b"/>
              <a:pathLst>
                <a:path w="28020" h="28047" extrusionOk="0">
                  <a:moveTo>
                    <a:pt x="0" y="0"/>
                  </a:moveTo>
                  <a:lnTo>
                    <a:pt x="0" y="28046"/>
                  </a:lnTo>
                  <a:lnTo>
                    <a:pt x="28019" y="28046"/>
                  </a:lnTo>
                  <a:lnTo>
                    <a:pt x="280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8"/>
            <p:cNvSpPr/>
            <p:nvPr/>
          </p:nvSpPr>
          <p:spPr>
            <a:xfrm>
              <a:off x="1211175" y="1466025"/>
              <a:ext cx="291625" cy="290950"/>
            </a:xfrm>
            <a:custGeom>
              <a:avLst/>
              <a:gdLst/>
              <a:ahLst/>
              <a:cxnLst/>
              <a:rect l="l" t="t" r="r" b="b"/>
              <a:pathLst>
                <a:path w="11665" h="11638" extrusionOk="0">
                  <a:moveTo>
                    <a:pt x="1465" y="1"/>
                  </a:moveTo>
                  <a:lnTo>
                    <a:pt x="1" y="1466"/>
                  </a:lnTo>
                  <a:lnTo>
                    <a:pt x="4422" y="5833"/>
                  </a:lnTo>
                  <a:lnTo>
                    <a:pt x="1" y="10200"/>
                  </a:lnTo>
                  <a:lnTo>
                    <a:pt x="1465" y="11637"/>
                  </a:lnTo>
                  <a:lnTo>
                    <a:pt x="5832" y="7270"/>
                  </a:lnTo>
                  <a:lnTo>
                    <a:pt x="10199" y="11637"/>
                  </a:lnTo>
                  <a:lnTo>
                    <a:pt x="11664" y="10200"/>
                  </a:lnTo>
                  <a:lnTo>
                    <a:pt x="7243" y="5833"/>
                  </a:lnTo>
                  <a:lnTo>
                    <a:pt x="11664" y="1466"/>
                  </a:lnTo>
                  <a:lnTo>
                    <a:pt x="10199" y="1"/>
                  </a:lnTo>
                  <a:lnTo>
                    <a:pt x="5832" y="4368"/>
                  </a:lnTo>
                  <a:lnTo>
                    <a:pt x="14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58"/>
          <p:cNvGrpSpPr/>
          <p:nvPr/>
        </p:nvGrpSpPr>
        <p:grpSpPr>
          <a:xfrm>
            <a:off x="4536746" y="3871871"/>
            <a:ext cx="347432" cy="347432"/>
            <a:chOff x="1886575" y="1260575"/>
            <a:chExt cx="701175" cy="701175"/>
          </a:xfrm>
        </p:grpSpPr>
        <p:sp>
          <p:nvSpPr>
            <p:cNvPr id="528" name="Google Shape;528;p58"/>
            <p:cNvSpPr/>
            <p:nvPr/>
          </p:nvSpPr>
          <p:spPr>
            <a:xfrm>
              <a:off x="1886575" y="1260575"/>
              <a:ext cx="701175" cy="701175"/>
            </a:xfrm>
            <a:custGeom>
              <a:avLst/>
              <a:gdLst/>
              <a:ahLst/>
              <a:cxnLst/>
              <a:rect l="l" t="t" r="r" b="b"/>
              <a:pathLst>
                <a:path w="28047" h="28047" extrusionOk="0">
                  <a:moveTo>
                    <a:pt x="0" y="0"/>
                  </a:moveTo>
                  <a:lnTo>
                    <a:pt x="0" y="28046"/>
                  </a:lnTo>
                  <a:lnTo>
                    <a:pt x="28046" y="28046"/>
                  </a:lnTo>
                  <a:lnTo>
                    <a:pt x="280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8"/>
            <p:cNvSpPr/>
            <p:nvPr/>
          </p:nvSpPr>
          <p:spPr>
            <a:xfrm>
              <a:off x="2071675" y="1490450"/>
              <a:ext cx="330275" cy="242100"/>
            </a:xfrm>
            <a:custGeom>
              <a:avLst/>
              <a:gdLst/>
              <a:ahLst/>
              <a:cxnLst/>
              <a:rect l="l" t="t" r="r" b="b"/>
              <a:pathLst>
                <a:path w="13211" h="9684" extrusionOk="0">
                  <a:moveTo>
                    <a:pt x="11800" y="0"/>
                  </a:moveTo>
                  <a:lnTo>
                    <a:pt x="4992" y="6836"/>
                  </a:lnTo>
                  <a:lnTo>
                    <a:pt x="1411" y="3255"/>
                  </a:lnTo>
                  <a:lnTo>
                    <a:pt x="1" y="4693"/>
                  </a:lnTo>
                  <a:lnTo>
                    <a:pt x="4992" y="9684"/>
                  </a:lnTo>
                  <a:lnTo>
                    <a:pt x="13210" y="1438"/>
                  </a:lnTo>
                  <a:lnTo>
                    <a:pt x="11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58"/>
          <p:cNvGrpSpPr/>
          <p:nvPr/>
        </p:nvGrpSpPr>
        <p:grpSpPr>
          <a:xfrm>
            <a:off x="2691351" y="3209151"/>
            <a:ext cx="347098" cy="347432"/>
            <a:chOff x="1007075" y="1260575"/>
            <a:chExt cx="700500" cy="701175"/>
          </a:xfrm>
        </p:grpSpPr>
        <p:sp>
          <p:nvSpPr>
            <p:cNvPr id="531" name="Google Shape;531;p58"/>
            <p:cNvSpPr/>
            <p:nvPr/>
          </p:nvSpPr>
          <p:spPr>
            <a:xfrm>
              <a:off x="1007075" y="1260575"/>
              <a:ext cx="700500" cy="701175"/>
            </a:xfrm>
            <a:custGeom>
              <a:avLst/>
              <a:gdLst/>
              <a:ahLst/>
              <a:cxnLst/>
              <a:rect l="l" t="t" r="r" b="b"/>
              <a:pathLst>
                <a:path w="28020" h="28047" extrusionOk="0">
                  <a:moveTo>
                    <a:pt x="0" y="0"/>
                  </a:moveTo>
                  <a:lnTo>
                    <a:pt x="0" y="28046"/>
                  </a:lnTo>
                  <a:lnTo>
                    <a:pt x="28019" y="28046"/>
                  </a:lnTo>
                  <a:lnTo>
                    <a:pt x="280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8"/>
            <p:cNvSpPr/>
            <p:nvPr/>
          </p:nvSpPr>
          <p:spPr>
            <a:xfrm>
              <a:off x="1211175" y="1466025"/>
              <a:ext cx="291625" cy="290950"/>
            </a:xfrm>
            <a:custGeom>
              <a:avLst/>
              <a:gdLst/>
              <a:ahLst/>
              <a:cxnLst/>
              <a:rect l="l" t="t" r="r" b="b"/>
              <a:pathLst>
                <a:path w="11665" h="11638" extrusionOk="0">
                  <a:moveTo>
                    <a:pt x="1465" y="1"/>
                  </a:moveTo>
                  <a:lnTo>
                    <a:pt x="1" y="1466"/>
                  </a:lnTo>
                  <a:lnTo>
                    <a:pt x="4422" y="5833"/>
                  </a:lnTo>
                  <a:lnTo>
                    <a:pt x="1" y="10200"/>
                  </a:lnTo>
                  <a:lnTo>
                    <a:pt x="1465" y="11637"/>
                  </a:lnTo>
                  <a:lnTo>
                    <a:pt x="5832" y="7270"/>
                  </a:lnTo>
                  <a:lnTo>
                    <a:pt x="10199" y="11637"/>
                  </a:lnTo>
                  <a:lnTo>
                    <a:pt x="11664" y="10200"/>
                  </a:lnTo>
                  <a:lnTo>
                    <a:pt x="7243" y="5833"/>
                  </a:lnTo>
                  <a:lnTo>
                    <a:pt x="11664" y="1466"/>
                  </a:lnTo>
                  <a:lnTo>
                    <a:pt x="10199" y="1"/>
                  </a:lnTo>
                  <a:lnTo>
                    <a:pt x="5832" y="4368"/>
                  </a:lnTo>
                  <a:lnTo>
                    <a:pt x="14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58"/>
          <p:cNvGrpSpPr/>
          <p:nvPr/>
        </p:nvGrpSpPr>
        <p:grpSpPr>
          <a:xfrm>
            <a:off x="7409084" y="2546434"/>
            <a:ext cx="347432" cy="347432"/>
            <a:chOff x="1886575" y="1260575"/>
            <a:chExt cx="701175" cy="701175"/>
          </a:xfrm>
        </p:grpSpPr>
        <p:sp>
          <p:nvSpPr>
            <p:cNvPr id="534" name="Google Shape;534;p58"/>
            <p:cNvSpPr/>
            <p:nvPr/>
          </p:nvSpPr>
          <p:spPr>
            <a:xfrm>
              <a:off x="1886575" y="1260575"/>
              <a:ext cx="701175" cy="701175"/>
            </a:xfrm>
            <a:custGeom>
              <a:avLst/>
              <a:gdLst/>
              <a:ahLst/>
              <a:cxnLst/>
              <a:rect l="l" t="t" r="r" b="b"/>
              <a:pathLst>
                <a:path w="28047" h="28047" extrusionOk="0">
                  <a:moveTo>
                    <a:pt x="0" y="0"/>
                  </a:moveTo>
                  <a:lnTo>
                    <a:pt x="0" y="28046"/>
                  </a:lnTo>
                  <a:lnTo>
                    <a:pt x="28046" y="28046"/>
                  </a:lnTo>
                  <a:lnTo>
                    <a:pt x="280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8"/>
            <p:cNvSpPr/>
            <p:nvPr/>
          </p:nvSpPr>
          <p:spPr>
            <a:xfrm>
              <a:off x="2071675" y="1490450"/>
              <a:ext cx="330275" cy="242100"/>
            </a:xfrm>
            <a:custGeom>
              <a:avLst/>
              <a:gdLst/>
              <a:ahLst/>
              <a:cxnLst/>
              <a:rect l="l" t="t" r="r" b="b"/>
              <a:pathLst>
                <a:path w="13211" h="9684" extrusionOk="0">
                  <a:moveTo>
                    <a:pt x="11800" y="0"/>
                  </a:moveTo>
                  <a:lnTo>
                    <a:pt x="4992" y="6836"/>
                  </a:lnTo>
                  <a:lnTo>
                    <a:pt x="1411" y="3255"/>
                  </a:lnTo>
                  <a:lnTo>
                    <a:pt x="1" y="4693"/>
                  </a:lnTo>
                  <a:lnTo>
                    <a:pt x="4992" y="9684"/>
                  </a:lnTo>
                  <a:lnTo>
                    <a:pt x="13210" y="1438"/>
                  </a:lnTo>
                  <a:lnTo>
                    <a:pt x="11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58"/>
          <p:cNvGrpSpPr/>
          <p:nvPr/>
        </p:nvGrpSpPr>
        <p:grpSpPr>
          <a:xfrm>
            <a:off x="5467884" y="2546434"/>
            <a:ext cx="347432" cy="347432"/>
            <a:chOff x="1886575" y="1260575"/>
            <a:chExt cx="701175" cy="701175"/>
          </a:xfrm>
        </p:grpSpPr>
        <p:sp>
          <p:nvSpPr>
            <p:cNvPr id="537" name="Google Shape;537;p58"/>
            <p:cNvSpPr/>
            <p:nvPr/>
          </p:nvSpPr>
          <p:spPr>
            <a:xfrm>
              <a:off x="1886575" y="1260575"/>
              <a:ext cx="701175" cy="701175"/>
            </a:xfrm>
            <a:custGeom>
              <a:avLst/>
              <a:gdLst/>
              <a:ahLst/>
              <a:cxnLst/>
              <a:rect l="l" t="t" r="r" b="b"/>
              <a:pathLst>
                <a:path w="28047" h="28047" extrusionOk="0">
                  <a:moveTo>
                    <a:pt x="0" y="0"/>
                  </a:moveTo>
                  <a:lnTo>
                    <a:pt x="0" y="28046"/>
                  </a:lnTo>
                  <a:lnTo>
                    <a:pt x="28046" y="28046"/>
                  </a:lnTo>
                  <a:lnTo>
                    <a:pt x="280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8"/>
            <p:cNvSpPr/>
            <p:nvPr/>
          </p:nvSpPr>
          <p:spPr>
            <a:xfrm>
              <a:off x="2071675" y="1490450"/>
              <a:ext cx="330275" cy="242100"/>
            </a:xfrm>
            <a:custGeom>
              <a:avLst/>
              <a:gdLst/>
              <a:ahLst/>
              <a:cxnLst/>
              <a:rect l="l" t="t" r="r" b="b"/>
              <a:pathLst>
                <a:path w="13211" h="9684" extrusionOk="0">
                  <a:moveTo>
                    <a:pt x="11800" y="0"/>
                  </a:moveTo>
                  <a:lnTo>
                    <a:pt x="4992" y="6836"/>
                  </a:lnTo>
                  <a:lnTo>
                    <a:pt x="1411" y="3255"/>
                  </a:lnTo>
                  <a:lnTo>
                    <a:pt x="1" y="4693"/>
                  </a:lnTo>
                  <a:lnTo>
                    <a:pt x="4992" y="9684"/>
                  </a:lnTo>
                  <a:lnTo>
                    <a:pt x="13210" y="1438"/>
                  </a:lnTo>
                  <a:lnTo>
                    <a:pt x="11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58"/>
          <p:cNvGrpSpPr/>
          <p:nvPr/>
        </p:nvGrpSpPr>
        <p:grpSpPr>
          <a:xfrm>
            <a:off x="4535726" y="2546434"/>
            <a:ext cx="347098" cy="347432"/>
            <a:chOff x="1007075" y="1260575"/>
            <a:chExt cx="700500" cy="701175"/>
          </a:xfrm>
        </p:grpSpPr>
        <p:sp>
          <p:nvSpPr>
            <p:cNvPr id="540" name="Google Shape;540;p58"/>
            <p:cNvSpPr/>
            <p:nvPr/>
          </p:nvSpPr>
          <p:spPr>
            <a:xfrm>
              <a:off x="1007075" y="1260575"/>
              <a:ext cx="700500" cy="701175"/>
            </a:xfrm>
            <a:custGeom>
              <a:avLst/>
              <a:gdLst/>
              <a:ahLst/>
              <a:cxnLst/>
              <a:rect l="l" t="t" r="r" b="b"/>
              <a:pathLst>
                <a:path w="28020" h="28047" extrusionOk="0">
                  <a:moveTo>
                    <a:pt x="0" y="0"/>
                  </a:moveTo>
                  <a:lnTo>
                    <a:pt x="0" y="28046"/>
                  </a:lnTo>
                  <a:lnTo>
                    <a:pt x="28019" y="28046"/>
                  </a:lnTo>
                  <a:lnTo>
                    <a:pt x="280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8"/>
            <p:cNvSpPr/>
            <p:nvPr/>
          </p:nvSpPr>
          <p:spPr>
            <a:xfrm>
              <a:off x="1211175" y="1466025"/>
              <a:ext cx="291625" cy="290950"/>
            </a:xfrm>
            <a:custGeom>
              <a:avLst/>
              <a:gdLst/>
              <a:ahLst/>
              <a:cxnLst/>
              <a:rect l="l" t="t" r="r" b="b"/>
              <a:pathLst>
                <a:path w="11665" h="11638" extrusionOk="0">
                  <a:moveTo>
                    <a:pt x="1465" y="1"/>
                  </a:moveTo>
                  <a:lnTo>
                    <a:pt x="1" y="1466"/>
                  </a:lnTo>
                  <a:lnTo>
                    <a:pt x="4422" y="5833"/>
                  </a:lnTo>
                  <a:lnTo>
                    <a:pt x="1" y="10200"/>
                  </a:lnTo>
                  <a:lnTo>
                    <a:pt x="1465" y="11637"/>
                  </a:lnTo>
                  <a:lnTo>
                    <a:pt x="5832" y="7270"/>
                  </a:lnTo>
                  <a:lnTo>
                    <a:pt x="10199" y="11637"/>
                  </a:lnTo>
                  <a:lnTo>
                    <a:pt x="11664" y="10200"/>
                  </a:lnTo>
                  <a:lnTo>
                    <a:pt x="7243" y="5833"/>
                  </a:lnTo>
                  <a:lnTo>
                    <a:pt x="11664" y="1466"/>
                  </a:lnTo>
                  <a:lnTo>
                    <a:pt x="10199" y="1"/>
                  </a:lnTo>
                  <a:lnTo>
                    <a:pt x="5832" y="4368"/>
                  </a:lnTo>
                  <a:lnTo>
                    <a:pt x="14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58"/>
          <p:cNvGrpSpPr/>
          <p:nvPr/>
        </p:nvGrpSpPr>
        <p:grpSpPr>
          <a:xfrm>
            <a:off x="4535726" y="3209159"/>
            <a:ext cx="347098" cy="347432"/>
            <a:chOff x="1007075" y="1260575"/>
            <a:chExt cx="700500" cy="701175"/>
          </a:xfrm>
        </p:grpSpPr>
        <p:sp>
          <p:nvSpPr>
            <p:cNvPr id="543" name="Google Shape;543;p58"/>
            <p:cNvSpPr/>
            <p:nvPr/>
          </p:nvSpPr>
          <p:spPr>
            <a:xfrm>
              <a:off x="1007075" y="1260575"/>
              <a:ext cx="700500" cy="701175"/>
            </a:xfrm>
            <a:custGeom>
              <a:avLst/>
              <a:gdLst/>
              <a:ahLst/>
              <a:cxnLst/>
              <a:rect l="l" t="t" r="r" b="b"/>
              <a:pathLst>
                <a:path w="28020" h="28047" extrusionOk="0">
                  <a:moveTo>
                    <a:pt x="0" y="0"/>
                  </a:moveTo>
                  <a:lnTo>
                    <a:pt x="0" y="28046"/>
                  </a:lnTo>
                  <a:lnTo>
                    <a:pt x="28019" y="28046"/>
                  </a:lnTo>
                  <a:lnTo>
                    <a:pt x="280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8"/>
            <p:cNvSpPr/>
            <p:nvPr/>
          </p:nvSpPr>
          <p:spPr>
            <a:xfrm>
              <a:off x="1211175" y="1466025"/>
              <a:ext cx="291625" cy="290950"/>
            </a:xfrm>
            <a:custGeom>
              <a:avLst/>
              <a:gdLst/>
              <a:ahLst/>
              <a:cxnLst/>
              <a:rect l="l" t="t" r="r" b="b"/>
              <a:pathLst>
                <a:path w="11665" h="11638" extrusionOk="0">
                  <a:moveTo>
                    <a:pt x="1465" y="1"/>
                  </a:moveTo>
                  <a:lnTo>
                    <a:pt x="1" y="1466"/>
                  </a:lnTo>
                  <a:lnTo>
                    <a:pt x="4422" y="5833"/>
                  </a:lnTo>
                  <a:lnTo>
                    <a:pt x="1" y="10200"/>
                  </a:lnTo>
                  <a:lnTo>
                    <a:pt x="1465" y="11637"/>
                  </a:lnTo>
                  <a:lnTo>
                    <a:pt x="5832" y="7270"/>
                  </a:lnTo>
                  <a:lnTo>
                    <a:pt x="10199" y="11637"/>
                  </a:lnTo>
                  <a:lnTo>
                    <a:pt x="11664" y="10200"/>
                  </a:lnTo>
                  <a:lnTo>
                    <a:pt x="7243" y="5833"/>
                  </a:lnTo>
                  <a:lnTo>
                    <a:pt x="11664" y="1466"/>
                  </a:lnTo>
                  <a:lnTo>
                    <a:pt x="10199" y="1"/>
                  </a:lnTo>
                  <a:lnTo>
                    <a:pt x="5832" y="4368"/>
                  </a:lnTo>
                  <a:lnTo>
                    <a:pt x="14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58"/>
          <p:cNvGrpSpPr/>
          <p:nvPr/>
        </p:nvGrpSpPr>
        <p:grpSpPr>
          <a:xfrm>
            <a:off x="3561414" y="2546434"/>
            <a:ext cx="347098" cy="347432"/>
            <a:chOff x="1007075" y="1260575"/>
            <a:chExt cx="700500" cy="701175"/>
          </a:xfrm>
        </p:grpSpPr>
        <p:sp>
          <p:nvSpPr>
            <p:cNvPr id="546" name="Google Shape;546;p58"/>
            <p:cNvSpPr/>
            <p:nvPr/>
          </p:nvSpPr>
          <p:spPr>
            <a:xfrm>
              <a:off x="1007075" y="1260575"/>
              <a:ext cx="700500" cy="701175"/>
            </a:xfrm>
            <a:custGeom>
              <a:avLst/>
              <a:gdLst/>
              <a:ahLst/>
              <a:cxnLst/>
              <a:rect l="l" t="t" r="r" b="b"/>
              <a:pathLst>
                <a:path w="28020" h="28047" extrusionOk="0">
                  <a:moveTo>
                    <a:pt x="0" y="0"/>
                  </a:moveTo>
                  <a:lnTo>
                    <a:pt x="0" y="28046"/>
                  </a:lnTo>
                  <a:lnTo>
                    <a:pt x="28019" y="28046"/>
                  </a:lnTo>
                  <a:lnTo>
                    <a:pt x="280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8"/>
            <p:cNvSpPr/>
            <p:nvPr/>
          </p:nvSpPr>
          <p:spPr>
            <a:xfrm>
              <a:off x="1211175" y="1466025"/>
              <a:ext cx="291625" cy="290950"/>
            </a:xfrm>
            <a:custGeom>
              <a:avLst/>
              <a:gdLst/>
              <a:ahLst/>
              <a:cxnLst/>
              <a:rect l="l" t="t" r="r" b="b"/>
              <a:pathLst>
                <a:path w="11665" h="11638" extrusionOk="0">
                  <a:moveTo>
                    <a:pt x="1465" y="1"/>
                  </a:moveTo>
                  <a:lnTo>
                    <a:pt x="1" y="1466"/>
                  </a:lnTo>
                  <a:lnTo>
                    <a:pt x="4422" y="5833"/>
                  </a:lnTo>
                  <a:lnTo>
                    <a:pt x="1" y="10200"/>
                  </a:lnTo>
                  <a:lnTo>
                    <a:pt x="1465" y="11637"/>
                  </a:lnTo>
                  <a:lnTo>
                    <a:pt x="5832" y="7270"/>
                  </a:lnTo>
                  <a:lnTo>
                    <a:pt x="10199" y="11637"/>
                  </a:lnTo>
                  <a:lnTo>
                    <a:pt x="11664" y="10200"/>
                  </a:lnTo>
                  <a:lnTo>
                    <a:pt x="7243" y="5833"/>
                  </a:lnTo>
                  <a:lnTo>
                    <a:pt x="11664" y="1466"/>
                  </a:lnTo>
                  <a:lnTo>
                    <a:pt x="10199" y="1"/>
                  </a:lnTo>
                  <a:lnTo>
                    <a:pt x="5832" y="4368"/>
                  </a:lnTo>
                  <a:lnTo>
                    <a:pt x="14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58"/>
          <p:cNvGrpSpPr/>
          <p:nvPr/>
        </p:nvGrpSpPr>
        <p:grpSpPr>
          <a:xfrm>
            <a:off x="3564821" y="3229946"/>
            <a:ext cx="347432" cy="347432"/>
            <a:chOff x="1886575" y="1260575"/>
            <a:chExt cx="701175" cy="701175"/>
          </a:xfrm>
        </p:grpSpPr>
        <p:sp>
          <p:nvSpPr>
            <p:cNvPr id="549" name="Google Shape;549;p58"/>
            <p:cNvSpPr/>
            <p:nvPr/>
          </p:nvSpPr>
          <p:spPr>
            <a:xfrm>
              <a:off x="1886575" y="1260575"/>
              <a:ext cx="701175" cy="701175"/>
            </a:xfrm>
            <a:custGeom>
              <a:avLst/>
              <a:gdLst/>
              <a:ahLst/>
              <a:cxnLst/>
              <a:rect l="l" t="t" r="r" b="b"/>
              <a:pathLst>
                <a:path w="28047" h="28047" extrusionOk="0">
                  <a:moveTo>
                    <a:pt x="0" y="0"/>
                  </a:moveTo>
                  <a:lnTo>
                    <a:pt x="0" y="28046"/>
                  </a:lnTo>
                  <a:lnTo>
                    <a:pt x="28046" y="28046"/>
                  </a:lnTo>
                  <a:lnTo>
                    <a:pt x="280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8"/>
            <p:cNvSpPr/>
            <p:nvPr/>
          </p:nvSpPr>
          <p:spPr>
            <a:xfrm>
              <a:off x="2071675" y="1490450"/>
              <a:ext cx="330275" cy="242100"/>
            </a:xfrm>
            <a:custGeom>
              <a:avLst/>
              <a:gdLst/>
              <a:ahLst/>
              <a:cxnLst/>
              <a:rect l="l" t="t" r="r" b="b"/>
              <a:pathLst>
                <a:path w="13211" h="9684" extrusionOk="0">
                  <a:moveTo>
                    <a:pt x="11800" y="0"/>
                  </a:moveTo>
                  <a:lnTo>
                    <a:pt x="4992" y="6836"/>
                  </a:lnTo>
                  <a:lnTo>
                    <a:pt x="1411" y="3255"/>
                  </a:lnTo>
                  <a:lnTo>
                    <a:pt x="1" y="4693"/>
                  </a:lnTo>
                  <a:lnTo>
                    <a:pt x="4992" y="9684"/>
                  </a:lnTo>
                  <a:lnTo>
                    <a:pt x="13210" y="1438"/>
                  </a:lnTo>
                  <a:lnTo>
                    <a:pt x="11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58"/>
          <p:cNvGrpSpPr/>
          <p:nvPr/>
        </p:nvGrpSpPr>
        <p:grpSpPr>
          <a:xfrm>
            <a:off x="2683859" y="2546421"/>
            <a:ext cx="347432" cy="347432"/>
            <a:chOff x="1886575" y="1260575"/>
            <a:chExt cx="701175" cy="701175"/>
          </a:xfrm>
        </p:grpSpPr>
        <p:sp>
          <p:nvSpPr>
            <p:cNvPr id="552" name="Google Shape;552;p58"/>
            <p:cNvSpPr/>
            <p:nvPr/>
          </p:nvSpPr>
          <p:spPr>
            <a:xfrm>
              <a:off x="1886575" y="1260575"/>
              <a:ext cx="701175" cy="701175"/>
            </a:xfrm>
            <a:custGeom>
              <a:avLst/>
              <a:gdLst/>
              <a:ahLst/>
              <a:cxnLst/>
              <a:rect l="l" t="t" r="r" b="b"/>
              <a:pathLst>
                <a:path w="28047" h="28047" extrusionOk="0">
                  <a:moveTo>
                    <a:pt x="0" y="0"/>
                  </a:moveTo>
                  <a:lnTo>
                    <a:pt x="0" y="28046"/>
                  </a:lnTo>
                  <a:lnTo>
                    <a:pt x="28046" y="28046"/>
                  </a:lnTo>
                  <a:lnTo>
                    <a:pt x="280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8"/>
            <p:cNvSpPr/>
            <p:nvPr/>
          </p:nvSpPr>
          <p:spPr>
            <a:xfrm>
              <a:off x="2071675" y="1490450"/>
              <a:ext cx="330275" cy="242100"/>
            </a:xfrm>
            <a:custGeom>
              <a:avLst/>
              <a:gdLst/>
              <a:ahLst/>
              <a:cxnLst/>
              <a:rect l="l" t="t" r="r" b="b"/>
              <a:pathLst>
                <a:path w="13211" h="9684" extrusionOk="0">
                  <a:moveTo>
                    <a:pt x="11800" y="0"/>
                  </a:moveTo>
                  <a:lnTo>
                    <a:pt x="4992" y="6836"/>
                  </a:lnTo>
                  <a:lnTo>
                    <a:pt x="1411" y="3255"/>
                  </a:lnTo>
                  <a:lnTo>
                    <a:pt x="1" y="4693"/>
                  </a:lnTo>
                  <a:lnTo>
                    <a:pt x="4992" y="9684"/>
                  </a:lnTo>
                  <a:lnTo>
                    <a:pt x="13210" y="1438"/>
                  </a:lnTo>
                  <a:lnTo>
                    <a:pt x="11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58"/>
          <p:cNvGrpSpPr/>
          <p:nvPr/>
        </p:nvGrpSpPr>
        <p:grpSpPr>
          <a:xfrm>
            <a:off x="7408909" y="3229946"/>
            <a:ext cx="347432" cy="347432"/>
            <a:chOff x="1886575" y="1260575"/>
            <a:chExt cx="701175" cy="701175"/>
          </a:xfrm>
        </p:grpSpPr>
        <p:sp>
          <p:nvSpPr>
            <p:cNvPr id="555" name="Google Shape;555;p58"/>
            <p:cNvSpPr/>
            <p:nvPr/>
          </p:nvSpPr>
          <p:spPr>
            <a:xfrm>
              <a:off x="1886575" y="1260575"/>
              <a:ext cx="701175" cy="701175"/>
            </a:xfrm>
            <a:custGeom>
              <a:avLst/>
              <a:gdLst/>
              <a:ahLst/>
              <a:cxnLst/>
              <a:rect l="l" t="t" r="r" b="b"/>
              <a:pathLst>
                <a:path w="28047" h="28047" extrusionOk="0">
                  <a:moveTo>
                    <a:pt x="0" y="0"/>
                  </a:moveTo>
                  <a:lnTo>
                    <a:pt x="0" y="28046"/>
                  </a:lnTo>
                  <a:lnTo>
                    <a:pt x="28046" y="28046"/>
                  </a:lnTo>
                  <a:lnTo>
                    <a:pt x="280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8"/>
            <p:cNvSpPr/>
            <p:nvPr/>
          </p:nvSpPr>
          <p:spPr>
            <a:xfrm>
              <a:off x="2071675" y="1490450"/>
              <a:ext cx="330275" cy="242100"/>
            </a:xfrm>
            <a:custGeom>
              <a:avLst/>
              <a:gdLst/>
              <a:ahLst/>
              <a:cxnLst/>
              <a:rect l="l" t="t" r="r" b="b"/>
              <a:pathLst>
                <a:path w="13211" h="9684" extrusionOk="0">
                  <a:moveTo>
                    <a:pt x="11800" y="0"/>
                  </a:moveTo>
                  <a:lnTo>
                    <a:pt x="4992" y="6836"/>
                  </a:lnTo>
                  <a:lnTo>
                    <a:pt x="1411" y="3255"/>
                  </a:lnTo>
                  <a:lnTo>
                    <a:pt x="1" y="4693"/>
                  </a:lnTo>
                  <a:lnTo>
                    <a:pt x="4992" y="9684"/>
                  </a:lnTo>
                  <a:lnTo>
                    <a:pt x="13210" y="1438"/>
                  </a:lnTo>
                  <a:lnTo>
                    <a:pt x="11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58"/>
          <p:cNvGrpSpPr/>
          <p:nvPr/>
        </p:nvGrpSpPr>
        <p:grpSpPr>
          <a:xfrm>
            <a:off x="3564989" y="3871871"/>
            <a:ext cx="347098" cy="347432"/>
            <a:chOff x="1007075" y="1260575"/>
            <a:chExt cx="700500" cy="701175"/>
          </a:xfrm>
        </p:grpSpPr>
        <p:sp>
          <p:nvSpPr>
            <p:cNvPr id="558" name="Google Shape;558;p58"/>
            <p:cNvSpPr/>
            <p:nvPr/>
          </p:nvSpPr>
          <p:spPr>
            <a:xfrm>
              <a:off x="1007075" y="1260575"/>
              <a:ext cx="700500" cy="701175"/>
            </a:xfrm>
            <a:custGeom>
              <a:avLst/>
              <a:gdLst/>
              <a:ahLst/>
              <a:cxnLst/>
              <a:rect l="l" t="t" r="r" b="b"/>
              <a:pathLst>
                <a:path w="28020" h="28047" extrusionOk="0">
                  <a:moveTo>
                    <a:pt x="0" y="0"/>
                  </a:moveTo>
                  <a:lnTo>
                    <a:pt x="0" y="28046"/>
                  </a:lnTo>
                  <a:lnTo>
                    <a:pt x="28019" y="28046"/>
                  </a:lnTo>
                  <a:lnTo>
                    <a:pt x="280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8"/>
            <p:cNvSpPr/>
            <p:nvPr/>
          </p:nvSpPr>
          <p:spPr>
            <a:xfrm>
              <a:off x="1211175" y="1466025"/>
              <a:ext cx="291625" cy="290950"/>
            </a:xfrm>
            <a:custGeom>
              <a:avLst/>
              <a:gdLst/>
              <a:ahLst/>
              <a:cxnLst/>
              <a:rect l="l" t="t" r="r" b="b"/>
              <a:pathLst>
                <a:path w="11665" h="11638" extrusionOk="0">
                  <a:moveTo>
                    <a:pt x="1465" y="1"/>
                  </a:moveTo>
                  <a:lnTo>
                    <a:pt x="1" y="1466"/>
                  </a:lnTo>
                  <a:lnTo>
                    <a:pt x="4422" y="5833"/>
                  </a:lnTo>
                  <a:lnTo>
                    <a:pt x="1" y="10200"/>
                  </a:lnTo>
                  <a:lnTo>
                    <a:pt x="1465" y="11637"/>
                  </a:lnTo>
                  <a:lnTo>
                    <a:pt x="5832" y="7270"/>
                  </a:lnTo>
                  <a:lnTo>
                    <a:pt x="10199" y="11637"/>
                  </a:lnTo>
                  <a:lnTo>
                    <a:pt x="11664" y="10200"/>
                  </a:lnTo>
                  <a:lnTo>
                    <a:pt x="7243" y="5833"/>
                  </a:lnTo>
                  <a:lnTo>
                    <a:pt x="11664" y="1466"/>
                  </a:lnTo>
                  <a:lnTo>
                    <a:pt x="10199" y="1"/>
                  </a:lnTo>
                  <a:lnTo>
                    <a:pt x="5832" y="4368"/>
                  </a:lnTo>
                  <a:lnTo>
                    <a:pt x="14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58"/>
          <p:cNvGrpSpPr/>
          <p:nvPr/>
        </p:nvGrpSpPr>
        <p:grpSpPr>
          <a:xfrm>
            <a:off x="5467709" y="3229946"/>
            <a:ext cx="347432" cy="347432"/>
            <a:chOff x="1886575" y="1260575"/>
            <a:chExt cx="701175" cy="701175"/>
          </a:xfrm>
        </p:grpSpPr>
        <p:sp>
          <p:nvSpPr>
            <p:cNvPr id="561" name="Google Shape;561;p58"/>
            <p:cNvSpPr/>
            <p:nvPr/>
          </p:nvSpPr>
          <p:spPr>
            <a:xfrm>
              <a:off x="1886575" y="1260575"/>
              <a:ext cx="701175" cy="701175"/>
            </a:xfrm>
            <a:custGeom>
              <a:avLst/>
              <a:gdLst/>
              <a:ahLst/>
              <a:cxnLst/>
              <a:rect l="l" t="t" r="r" b="b"/>
              <a:pathLst>
                <a:path w="28047" h="28047" extrusionOk="0">
                  <a:moveTo>
                    <a:pt x="0" y="0"/>
                  </a:moveTo>
                  <a:lnTo>
                    <a:pt x="0" y="28046"/>
                  </a:lnTo>
                  <a:lnTo>
                    <a:pt x="28046" y="28046"/>
                  </a:lnTo>
                  <a:lnTo>
                    <a:pt x="280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8"/>
            <p:cNvSpPr/>
            <p:nvPr/>
          </p:nvSpPr>
          <p:spPr>
            <a:xfrm>
              <a:off x="2071675" y="1490450"/>
              <a:ext cx="330275" cy="242100"/>
            </a:xfrm>
            <a:custGeom>
              <a:avLst/>
              <a:gdLst/>
              <a:ahLst/>
              <a:cxnLst/>
              <a:rect l="l" t="t" r="r" b="b"/>
              <a:pathLst>
                <a:path w="13211" h="9684" extrusionOk="0">
                  <a:moveTo>
                    <a:pt x="11800" y="0"/>
                  </a:moveTo>
                  <a:lnTo>
                    <a:pt x="4992" y="6836"/>
                  </a:lnTo>
                  <a:lnTo>
                    <a:pt x="1411" y="3255"/>
                  </a:lnTo>
                  <a:lnTo>
                    <a:pt x="1" y="4693"/>
                  </a:lnTo>
                  <a:lnTo>
                    <a:pt x="4992" y="9684"/>
                  </a:lnTo>
                  <a:lnTo>
                    <a:pt x="13210" y="1438"/>
                  </a:lnTo>
                  <a:lnTo>
                    <a:pt x="11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58"/>
          <p:cNvGrpSpPr/>
          <p:nvPr/>
        </p:nvGrpSpPr>
        <p:grpSpPr>
          <a:xfrm>
            <a:off x="7411459" y="3871871"/>
            <a:ext cx="347432" cy="347432"/>
            <a:chOff x="1886575" y="1260575"/>
            <a:chExt cx="701175" cy="701175"/>
          </a:xfrm>
        </p:grpSpPr>
        <p:sp>
          <p:nvSpPr>
            <p:cNvPr id="564" name="Google Shape;564;p58"/>
            <p:cNvSpPr/>
            <p:nvPr/>
          </p:nvSpPr>
          <p:spPr>
            <a:xfrm>
              <a:off x="1886575" y="1260575"/>
              <a:ext cx="701175" cy="701175"/>
            </a:xfrm>
            <a:custGeom>
              <a:avLst/>
              <a:gdLst/>
              <a:ahLst/>
              <a:cxnLst/>
              <a:rect l="l" t="t" r="r" b="b"/>
              <a:pathLst>
                <a:path w="28047" h="28047" extrusionOk="0">
                  <a:moveTo>
                    <a:pt x="0" y="0"/>
                  </a:moveTo>
                  <a:lnTo>
                    <a:pt x="0" y="28046"/>
                  </a:lnTo>
                  <a:lnTo>
                    <a:pt x="28046" y="28046"/>
                  </a:lnTo>
                  <a:lnTo>
                    <a:pt x="280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8"/>
            <p:cNvSpPr/>
            <p:nvPr/>
          </p:nvSpPr>
          <p:spPr>
            <a:xfrm>
              <a:off x="2071675" y="1490450"/>
              <a:ext cx="330275" cy="242100"/>
            </a:xfrm>
            <a:custGeom>
              <a:avLst/>
              <a:gdLst/>
              <a:ahLst/>
              <a:cxnLst/>
              <a:rect l="l" t="t" r="r" b="b"/>
              <a:pathLst>
                <a:path w="13211" h="9684" extrusionOk="0">
                  <a:moveTo>
                    <a:pt x="11800" y="0"/>
                  </a:moveTo>
                  <a:lnTo>
                    <a:pt x="4992" y="6836"/>
                  </a:lnTo>
                  <a:lnTo>
                    <a:pt x="1411" y="3255"/>
                  </a:lnTo>
                  <a:lnTo>
                    <a:pt x="1" y="4693"/>
                  </a:lnTo>
                  <a:lnTo>
                    <a:pt x="4992" y="9684"/>
                  </a:lnTo>
                  <a:lnTo>
                    <a:pt x="13210" y="1438"/>
                  </a:lnTo>
                  <a:lnTo>
                    <a:pt x="11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58"/>
          <p:cNvGrpSpPr/>
          <p:nvPr/>
        </p:nvGrpSpPr>
        <p:grpSpPr>
          <a:xfrm>
            <a:off x="5470259" y="3871871"/>
            <a:ext cx="347432" cy="347432"/>
            <a:chOff x="1886575" y="1260575"/>
            <a:chExt cx="701175" cy="701175"/>
          </a:xfrm>
        </p:grpSpPr>
        <p:sp>
          <p:nvSpPr>
            <p:cNvPr id="567" name="Google Shape;567;p58"/>
            <p:cNvSpPr/>
            <p:nvPr/>
          </p:nvSpPr>
          <p:spPr>
            <a:xfrm>
              <a:off x="1886575" y="1260575"/>
              <a:ext cx="701175" cy="701175"/>
            </a:xfrm>
            <a:custGeom>
              <a:avLst/>
              <a:gdLst/>
              <a:ahLst/>
              <a:cxnLst/>
              <a:rect l="l" t="t" r="r" b="b"/>
              <a:pathLst>
                <a:path w="28047" h="28047" extrusionOk="0">
                  <a:moveTo>
                    <a:pt x="0" y="0"/>
                  </a:moveTo>
                  <a:lnTo>
                    <a:pt x="0" y="28046"/>
                  </a:lnTo>
                  <a:lnTo>
                    <a:pt x="28046" y="28046"/>
                  </a:lnTo>
                  <a:lnTo>
                    <a:pt x="280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8"/>
            <p:cNvSpPr/>
            <p:nvPr/>
          </p:nvSpPr>
          <p:spPr>
            <a:xfrm>
              <a:off x="2071675" y="1490450"/>
              <a:ext cx="330275" cy="242100"/>
            </a:xfrm>
            <a:custGeom>
              <a:avLst/>
              <a:gdLst/>
              <a:ahLst/>
              <a:cxnLst/>
              <a:rect l="l" t="t" r="r" b="b"/>
              <a:pathLst>
                <a:path w="13211" h="9684" extrusionOk="0">
                  <a:moveTo>
                    <a:pt x="11800" y="0"/>
                  </a:moveTo>
                  <a:lnTo>
                    <a:pt x="4992" y="6836"/>
                  </a:lnTo>
                  <a:lnTo>
                    <a:pt x="1411" y="3255"/>
                  </a:lnTo>
                  <a:lnTo>
                    <a:pt x="1" y="4693"/>
                  </a:lnTo>
                  <a:lnTo>
                    <a:pt x="4992" y="9684"/>
                  </a:lnTo>
                  <a:lnTo>
                    <a:pt x="13210" y="1438"/>
                  </a:lnTo>
                  <a:lnTo>
                    <a:pt x="11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58"/>
          <p:cNvGrpSpPr/>
          <p:nvPr/>
        </p:nvGrpSpPr>
        <p:grpSpPr>
          <a:xfrm>
            <a:off x="6422496" y="2546434"/>
            <a:ext cx="347432" cy="347432"/>
            <a:chOff x="1886575" y="1260575"/>
            <a:chExt cx="701175" cy="701175"/>
          </a:xfrm>
        </p:grpSpPr>
        <p:sp>
          <p:nvSpPr>
            <p:cNvPr id="570" name="Google Shape;570;p58"/>
            <p:cNvSpPr/>
            <p:nvPr/>
          </p:nvSpPr>
          <p:spPr>
            <a:xfrm>
              <a:off x="1886575" y="1260575"/>
              <a:ext cx="701175" cy="701175"/>
            </a:xfrm>
            <a:custGeom>
              <a:avLst/>
              <a:gdLst/>
              <a:ahLst/>
              <a:cxnLst/>
              <a:rect l="l" t="t" r="r" b="b"/>
              <a:pathLst>
                <a:path w="28047" h="28047" extrusionOk="0">
                  <a:moveTo>
                    <a:pt x="0" y="0"/>
                  </a:moveTo>
                  <a:lnTo>
                    <a:pt x="0" y="28046"/>
                  </a:lnTo>
                  <a:lnTo>
                    <a:pt x="28046" y="28046"/>
                  </a:lnTo>
                  <a:lnTo>
                    <a:pt x="280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8"/>
            <p:cNvSpPr/>
            <p:nvPr/>
          </p:nvSpPr>
          <p:spPr>
            <a:xfrm>
              <a:off x="2071675" y="1490450"/>
              <a:ext cx="330275" cy="242100"/>
            </a:xfrm>
            <a:custGeom>
              <a:avLst/>
              <a:gdLst/>
              <a:ahLst/>
              <a:cxnLst/>
              <a:rect l="l" t="t" r="r" b="b"/>
              <a:pathLst>
                <a:path w="13211" h="9684" extrusionOk="0">
                  <a:moveTo>
                    <a:pt x="11800" y="0"/>
                  </a:moveTo>
                  <a:lnTo>
                    <a:pt x="4992" y="6836"/>
                  </a:lnTo>
                  <a:lnTo>
                    <a:pt x="1411" y="3255"/>
                  </a:lnTo>
                  <a:lnTo>
                    <a:pt x="1" y="4693"/>
                  </a:lnTo>
                  <a:lnTo>
                    <a:pt x="4992" y="9684"/>
                  </a:lnTo>
                  <a:lnTo>
                    <a:pt x="13210" y="1438"/>
                  </a:lnTo>
                  <a:lnTo>
                    <a:pt x="11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58"/>
          <p:cNvGrpSpPr/>
          <p:nvPr/>
        </p:nvGrpSpPr>
        <p:grpSpPr>
          <a:xfrm>
            <a:off x="6422321" y="3229946"/>
            <a:ext cx="347432" cy="347432"/>
            <a:chOff x="1886575" y="1260575"/>
            <a:chExt cx="701175" cy="701175"/>
          </a:xfrm>
        </p:grpSpPr>
        <p:sp>
          <p:nvSpPr>
            <p:cNvPr id="573" name="Google Shape;573;p58"/>
            <p:cNvSpPr/>
            <p:nvPr/>
          </p:nvSpPr>
          <p:spPr>
            <a:xfrm>
              <a:off x="1886575" y="1260575"/>
              <a:ext cx="701175" cy="701175"/>
            </a:xfrm>
            <a:custGeom>
              <a:avLst/>
              <a:gdLst/>
              <a:ahLst/>
              <a:cxnLst/>
              <a:rect l="l" t="t" r="r" b="b"/>
              <a:pathLst>
                <a:path w="28047" h="28047" extrusionOk="0">
                  <a:moveTo>
                    <a:pt x="0" y="0"/>
                  </a:moveTo>
                  <a:lnTo>
                    <a:pt x="0" y="28046"/>
                  </a:lnTo>
                  <a:lnTo>
                    <a:pt x="28046" y="28046"/>
                  </a:lnTo>
                  <a:lnTo>
                    <a:pt x="280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8"/>
            <p:cNvSpPr/>
            <p:nvPr/>
          </p:nvSpPr>
          <p:spPr>
            <a:xfrm>
              <a:off x="2071675" y="1490450"/>
              <a:ext cx="330275" cy="242100"/>
            </a:xfrm>
            <a:custGeom>
              <a:avLst/>
              <a:gdLst/>
              <a:ahLst/>
              <a:cxnLst/>
              <a:rect l="l" t="t" r="r" b="b"/>
              <a:pathLst>
                <a:path w="13211" h="9684" extrusionOk="0">
                  <a:moveTo>
                    <a:pt x="11800" y="0"/>
                  </a:moveTo>
                  <a:lnTo>
                    <a:pt x="4992" y="6836"/>
                  </a:lnTo>
                  <a:lnTo>
                    <a:pt x="1411" y="3255"/>
                  </a:lnTo>
                  <a:lnTo>
                    <a:pt x="1" y="4693"/>
                  </a:lnTo>
                  <a:lnTo>
                    <a:pt x="4992" y="9684"/>
                  </a:lnTo>
                  <a:lnTo>
                    <a:pt x="13210" y="1438"/>
                  </a:lnTo>
                  <a:lnTo>
                    <a:pt x="11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58"/>
          <p:cNvGrpSpPr/>
          <p:nvPr/>
        </p:nvGrpSpPr>
        <p:grpSpPr>
          <a:xfrm>
            <a:off x="6424871" y="3871871"/>
            <a:ext cx="347432" cy="347432"/>
            <a:chOff x="1886575" y="1260575"/>
            <a:chExt cx="701175" cy="701175"/>
          </a:xfrm>
        </p:grpSpPr>
        <p:sp>
          <p:nvSpPr>
            <p:cNvPr id="576" name="Google Shape;576;p58"/>
            <p:cNvSpPr/>
            <p:nvPr/>
          </p:nvSpPr>
          <p:spPr>
            <a:xfrm>
              <a:off x="1886575" y="1260575"/>
              <a:ext cx="701175" cy="701175"/>
            </a:xfrm>
            <a:custGeom>
              <a:avLst/>
              <a:gdLst/>
              <a:ahLst/>
              <a:cxnLst/>
              <a:rect l="l" t="t" r="r" b="b"/>
              <a:pathLst>
                <a:path w="28047" h="28047" extrusionOk="0">
                  <a:moveTo>
                    <a:pt x="0" y="0"/>
                  </a:moveTo>
                  <a:lnTo>
                    <a:pt x="0" y="28046"/>
                  </a:lnTo>
                  <a:lnTo>
                    <a:pt x="28046" y="28046"/>
                  </a:lnTo>
                  <a:lnTo>
                    <a:pt x="280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8"/>
            <p:cNvSpPr/>
            <p:nvPr/>
          </p:nvSpPr>
          <p:spPr>
            <a:xfrm>
              <a:off x="2071675" y="1490450"/>
              <a:ext cx="330275" cy="242100"/>
            </a:xfrm>
            <a:custGeom>
              <a:avLst/>
              <a:gdLst/>
              <a:ahLst/>
              <a:cxnLst/>
              <a:rect l="l" t="t" r="r" b="b"/>
              <a:pathLst>
                <a:path w="13211" h="9684" extrusionOk="0">
                  <a:moveTo>
                    <a:pt x="11800" y="0"/>
                  </a:moveTo>
                  <a:lnTo>
                    <a:pt x="4992" y="6836"/>
                  </a:lnTo>
                  <a:lnTo>
                    <a:pt x="1411" y="3255"/>
                  </a:lnTo>
                  <a:lnTo>
                    <a:pt x="1" y="4693"/>
                  </a:lnTo>
                  <a:lnTo>
                    <a:pt x="4992" y="9684"/>
                  </a:lnTo>
                  <a:lnTo>
                    <a:pt x="13210" y="1438"/>
                  </a:lnTo>
                  <a:lnTo>
                    <a:pt x="11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59"/>
          <p:cNvSpPr txBox="1">
            <a:spLocks noGrp="1"/>
          </p:cNvSpPr>
          <p:nvPr>
            <p:ph type="title" idx="2"/>
          </p:nvPr>
        </p:nvSpPr>
        <p:spPr>
          <a:xfrm>
            <a:off x="713400" y="797275"/>
            <a:ext cx="2595000" cy="16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83" name="Google Shape;583;p59"/>
          <p:cNvSpPr txBox="1">
            <a:spLocks noGrp="1"/>
          </p:cNvSpPr>
          <p:nvPr>
            <p:ph type="title"/>
          </p:nvPr>
        </p:nvSpPr>
        <p:spPr>
          <a:xfrm>
            <a:off x="3889725" y="1740600"/>
            <a:ext cx="3871800" cy="166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Query</a:t>
            </a:r>
            <a:endParaRPr/>
          </a:p>
          <a:p>
            <a:pPr marL="0" lvl="0" indent="0" algn="l" rtl="0">
              <a:spcBef>
                <a:spcPts val="0"/>
              </a:spcBef>
              <a:spcAft>
                <a:spcPts val="0"/>
              </a:spcAft>
              <a:buNone/>
            </a:pPr>
            <a:r>
              <a:rPr lang="en"/>
              <a:t>Flowchart</a:t>
            </a:r>
            <a:endParaRPr/>
          </a:p>
        </p:txBody>
      </p:sp>
      <p:sp>
        <p:nvSpPr>
          <p:cNvPr id="584" name="Google Shape;584;p59"/>
          <p:cNvSpPr/>
          <p:nvPr/>
        </p:nvSpPr>
        <p:spPr>
          <a:xfrm>
            <a:off x="-1723459" y="2992597"/>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9"/>
          <p:cNvSpPr/>
          <p:nvPr/>
        </p:nvSpPr>
        <p:spPr>
          <a:xfrm>
            <a:off x="3081575" y="4226075"/>
            <a:ext cx="1654200" cy="1654200"/>
          </a:xfrm>
          <a:prstGeom prst="donut">
            <a:avLst>
              <a:gd name="adj" fmla="val 1149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0"/>
          <p:cNvSpPr txBox="1">
            <a:spLocks noGrp="1"/>
          </p:cNvSpPr>
          <p:nvPr>
            <p:ph type="title"/>
          </p:nvPr>
        </p:nvSpPr>
        <p:spPr>
          <a:xfrm>
            <a:off x="1094125" y="433475"/>
            <a:ext cx="7803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t>Products Analysis</a:t>
            </a:r>
            <a:endParaRPr/>
          </a:p>
        </p:txBody>
      </p:sp>
      <p:sp>
        <p:nvSpPr>
          <p:cNvPr id="591" name="Google Shape;591;p60"/>
          <p:cNvSpPr txBox="1">
            <a:spLocks noGrp="1"/>
          </p:cNvSpPr>
          <p:nvPr>
            <p:ph type="subTitle" idx="7"/>
          </p:nvPr>
        </p:nvSpPr>
        <p:spPr>
          <a:xfrm>
            <a:off x="5734500" y="1042275"/>
            <a:ext cx="3409500" cy="458100"/>
          </a:xfrm>
          <a:prstGeom prst="rect">
            <a:avLst/>
          </a:prstGeom>
          <a:solidFill>
            <a:srgbClr val="D7DFE5"/>
          </a:solidFill>
        </p:spPr>
        <p:txBody>
          <a:bodyPr spcFirstLastPara="1" wrap="square" lIns="91425" tIns="91425" rIns="91425" bIns="91425" anchor="b" anchorCtr="0">
            <a:noAutofit/>
          </a:bodyPr>
          <a:lstStyle/>
          <a:p>
            <a:pPr marL="0" marR="261256" lvl="0" indent="0" algn="r" rtl="0">
              <a:spcBef>
                <a:spcPts val="0"/>
              </a:spcBef>
              <a:spcAft>
                <a:spcPts val="0"/>
              </a:spcAft>
              <a:buNone/>
            </a:pPr>
            <a:r>
              <a:rPr lang="en">
                <a:solidFill>
                  <a:schemeClr val="accent1"/>
                </a:solidFill>
              </a:rPr>
              <a:t>Tren Penjualan Product</a:t>
            </a:r>
            <a:endParaRPr>
              <a:solidFill>
                <a:schemeClr val="accent1"/>
              </a:solidFill>
            </a:endParaRPr>
          </a:p>
        </p:txBody>
      </p:sp>
      <p:pic>
        <p:nvPicPr>
          <p:cNvPr id="592" name="Google Shape;592;p60"/>
          <p:cNvPicPr preferRelativeResize="0"/>
          <p:nvPr/>
        </p:nvPicPr>
        <p:blipFill>
          <a:blip r:embed="rId3">
            <a:alphaModFix/>
          </a:blip>
          <a:stretch>
            <a:fillRect/>
          </a:stretch>
        </p:blipFill>
        <p:spPr>
          <a:xfrm>
            <a:off x="1608625" y="1500375"/>
            <a:ext cx="5736733" cy="3338325"/>
          </a:xfrm>
          <a:prstGeom prst="rect">
            <a:avLst/>
          </a:prstGeom>
          <a:noFill/>
          <a:ln>
            <a:noFill/>
          </a:ln>
        </p:spPr>
      </p:pic>
    </p:spTree>
  </p:cSld>
  <p:clrMapOvr>
    <a:masterClrMapping/>
  </p:clrMapOvr>
</p:sld>
</file>

<file path=ppt/theme/theme1.xml><?xml version="1.0" encoding="utf-8"?>
<a:theme xmlns:a="http://schemas.openxmlformats.org/drawingml/2006/main" name="Livine Meeting XL by Slidesgo">
  <a:themeElements>
    <a:clrScheme name="Simple Light">
      <a:dk1>
        <a:srgbClr val="FFFFFF"/>
      </a:dk1>
      <a:lt1>
        <a:srgbClr val="FFFFFF"/>
      </a:lt1>
      <a:dk2>
        <a:srgbClr val="595959"/>
      </a:dk2>
      <a:lt2>
        <a:srgbClr val="EEEEEE"/>
      </a:lt2>
      <a:accent1>
        <a:srgbClr val="27316F"/>
      </a:accent1>
      <a:accent2>
        <a:srgbClr val="75C4C0"/>
      </a:accent2>
      <a:accent3>
        <a:srgbClr val="FFC800"/>
      </a:accent3>
      <a:accent4>
        <a:srgbClr val="FFFFFF"/>
      </a:accent4>
      <a:accent5>
        <a:srgbClr val="C2C2C2"/>
      </a:accent5>
      <a:accent6>
        <a:srgbClr val="F2F2F2"/>
      </a:accent6>
      <a:hlink>
        <a:srgbClr val="27316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1124</Words>
  <Application>Microsoft Office PowerPoint</Application>
  <PresentationFormat>On-screen Show (16:9)</PresentationFormat>
  <Paragraphs>110</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Montserrat SemiBold</vt:lpstr>
      <vt:lpstr>Montserrat</vt:lpstr>
      <vt:lpstr>PT Sans</vt:lpstr>
      <vt:lpstr>Arial</vt:lpstr>
      <vt:lpstr>Livine Meeting XL by Slidesgo</vt:lpstr>
      <vt:lpstr>Analysis Report</vt:lpstr>
      <vt:lpstr>01</vt:lpstr>
      <vt:lpstr>1.</vt:lpstr>
      <vt:lpstr>1.</vt:lpstr>
      <vt:lpstr>1.</vt:lpstr>
      <vt:lpstr>02</vt:lpstr>
      <vt:lpstr>CHECKLIST</vt:lpstr>
      <vt:lpstr>03</vt:lpstr>
      <vt:lpstr>Products Analysis</vt:lpstr>
      <vt:lpstr>Products Analysis</vt:lpstr>
      <vt:lpstr>Customer Analysis</vt:lpstr>
      <vt:lpstr>Customer Analysis</vt:lpstr>
      <vt:lpstr>Supplier Analysis</vt:lpstr>
      <vt:lpstr>04</vt:lpstr>
      <vt:lpstr>Dashboard</vt:lpstr>
      <vt:lpstr>Products Dashboard</vt:lpstr>
      <vt:lpstr>Products Analysis</vt:lpstr>
      <vt:lpstr>Products Analysis</vt:lpstr>
      <vt:lpstr>Customers Dashboard</vt:lpstr>
      <vt:lpstr>Customers Analysis</vt:lpstr>
      <vt:lpstr>Customers Analysis</vt:lpstr>
      <vt:lpstr>Products Dashboard</vt:lpstr>
      <vt:lpstr>Products Analysis</vt:lpstr>
      <vt:lpstr>Products Analysis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Report</dc:title>
  <cp:lastModifiedBy>ikhsan adi putra</cp:lastModifiedBy>
  <cp:revision>1</cp:revision>
  <dcterms:modified xsi:type="dcterms:W3CDTF">2023-01-24T03:04:07Z</dcterms:modified>
</cp:coreProperties>
</file>