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49"/>
  </p:notesMasterIdLst>
  <p:sldIdLst>
    <p:sldId id="256" r:id="rId2"/>
    <p:sldId id="257" r:id="rId3"/>
    <p:sldId id="302"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Lst>
  <p:sldSz cx="9144000" cy="5143500" type="screen16x9"/>
  <p:notesSz cx="6858000" cy="9144000"/>
  <p:embeddedFontLst>
    <p:embeddedFont>
      <p:font typeface="Catamaran" panose="020B0604020202020204" charset="0"/>
      <p:regular r:id="rId50"/>
      <p:bold r:id="rId51"/>
    </p:embeddedFont>
    <p:embeddedFont>
      <p:font typeface="Libre Franklin" pitchFamily="2" charset="0"/>
      <p:regular r:id="rId52"/>
      <p:bold r:id="rId53"/>
      <p:italic r:id="rId54"/>
      <p:boldItalic r:id="rId55"/>
    </p:embeddedFont>
    <p:embeddedFont>
      <p:font typeface="Libre Franklin Medium" pitchFamily="2" charset="0"/>
      <p:regular r:id="rId56"/>
      <p:bold r:id="rId57"/>
      <p:italic r:id="rId58"/>
      <p:boldItalic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85F3D96-7038-4335-A63C-60AD1D01E60E}">
  <a:tblStyle styleId="{B85F3D96-7038-4335-A63C-60AD1D01E60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11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1.fntdata"/><Relationship Id="rId55" Type="http://schemas.openxmlformats.org/officeDocument/2006/relationships/font" Target="fonts/font6.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58" Type="http://schemas.openxmlformats.org/officeDocument/2006/relationships/font" Target="fonts/font9.fntdata"/><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font" Target="fonts/font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5.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font" Target="fonts/font8.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9a0f900027_1_8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9a0f900027_1_8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0"/>
        <p:cNvGrpSpPr/>
        <p:nvPr/>
      </p:nvGrpSpPr>
      <p:grpSpPr>
        <a:xfrm>
          <a:off x="0" y="0"/>
          <a:ext cx="0" cy="0"/>
          <a:chOff x="0" y="0"/>
          <a:chExt cx="0" cy="0"/>
        </a:xfrm>
      </p:grpSpPr>
      <p:sp>
        <p:nvSpPr>
          <p:cNvPr id="1001" name="Google Shape;1001;g1f06919076f_0_12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2" name="Google Shape;1002;g1f06919076f_0_1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8"/>
        <p:cNvGrpSpPr/>
        <p:nvPr/>
      </p:nvGrpSpPr>
      <p:grpSpPr>
        <a:xfrm>
          <a:off x="0" y="0"/>
          <a:ext cx="0" cy="0"/>
          <a:chOff x="0" y="0"/>
          <a:chExt cx="0" cy="0"/>
        </a:xfrm>
      </p:grpSpPr>
      <p:sp>
        <p:nvSpPr>
          <p:cNvPr id="1009" name="Google Shape;1009;g1f069190bf2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0" name="Google Shape;1010;g1f069190bf2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6"/>
        <p:cNvGrpSpPr/>
        <p:nvPr/>
      </p:nvGrpSpPr>
      <p:grpSpPr>
        <a:xfrm>
          <a:off x="0" y="0"/>
          <a:ext cx="0" cy="0"/>
          <a:chOff x="0" y="0"/>
          <a:chExt cx="0" cy="0"/>
        </a:xfrm>
      </p:grpSpPr>
      <p:sp>
        <p:nvSpPr>
          <p:cNvPr id="1017" name="Google Shape;1017;g1f069190bf2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8" name="Google Shape;1018;g1f069190bf2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3"/>
        <p:cNvGrpSpPr/>
        <p:nvPr/>
      </p:nvGrpSpPr>
      <p:grpSpPr>
        <a:xfrm>
          <a:off x="0" y="0"/>
          <a:ext cx="0" cy="0"/>
          <a:chOff x="0" y="0"/>
          <a:chExt cx="0" cy="0"/>
        </a:xfrm>
      </p:grpSpPr>
      <p:sp>
        <p:nvSpPr>
          <p:cNvPr id="1024" name="Google Shape;1024;g1f069190bf2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5" name="Google Shape;1025;g1f069190bf2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Google Shape;1039;g9925c4eece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0" name="Google Shape;1040;g9925c4eece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4"/>
        <p:cNvGrpSpPr/>
        <p:nvPr/>
      </p:nvGrpSpPr>
      <p:grpSpPr>
        <a:xfrm>
          <a:off x="0" y="0"/>
          <a:ext cx="0" cy="0"/>
          <a:chOff x="0" y="0"/>
          <a:chExt cx="0" cy="0"/>
        </a:xfrm>
      </p:grpSpPr>
      <p:sp>
        <p:nvSpPr>
          <p:cNvPr id="1045" name="Google Shape;1045;g1f069190bf2_0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6" name="Google Shape;1046;g1f069190bf2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0"/>
        <p:cNvGrpSpPr/>
        <p:nvPr/>
      </p:nvGrpSpPr>
      <p:grpSpPr>
        <a:xfrm>
          <a:off x="0" y="0"/>
          <a:ext cx="0" cy="0"/>
          <a:chOff x="0" y="0"/>
          <a:chExt cx="0" cy="0"/>
        </a:xfrm>
      </p:grpSpPr>
      <p:sp>
        <p:nvSpPr>
          <p:cNvPr id="1051" name="Google Shape;1051;g2064e354c0c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2" name="Google Shape;1052;g2064e354c0c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7"/>
        <p:cNvGrpSpPr/>
        <p:nvPr/>
      </p:nvGrpSpPr>
      <p:grpSpPr>
        <a:xfrm>
          <a:off x="0" y="0"/>
          <a:ext cx="0" cy="0"/>
          <a:chOff x="0" y="0"/>
          <a:chExt cx="0" cy="0"/>
        </a:xfrm>
      </p:grpSpPr>
      <p:sp>
        <p:nvSpPr>
          <p:cNvPr id="1058" name="Google Shape;1058;g2064e354c0c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9" name="Google Shape;1059;g2064e354c0c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4"/>
        <p:cNvGrpSpPr/>
        <p:nvPr/>
      </p:nvGrpSpPr>
      <p:grpSpPr>
        <a:xfrm>
          <a:off x="0" y="0"/>
          <a:ext cx="0" cy="0"/>
          <a:chOff x="0" y="0"/>
          <a:chExt cx="0" cy="0"/>
        </a:xfrm>
      </p:grpSpPr>
      <p:sp>
        <p:nvSpPr>
          <p:cNvPr id="1065" name="Google Shape;1065;g2064e354c0c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6" name="Google Shape;1066;g2064e354c0c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8"/>
        <p:cNvGrpSpPr/>
        <p:nvPr/>
      </p:nvGrpSpPr>
      <p:grpSpPr>
        <a:xfrm>
          <a:off x="0" y="0"/>
          <a:ext cx="0" cy="0"/>
          <a:chOff x="0" y="0"/>
          <a:chExt cx="0" cy="0"/>
        </a:xfrm>
      </p:grpSpPr>
      <p:sp>
        <p:nvSpPr>
          <p:cNvPr id="1079" name="Google Shape;1079;g2064e354c0c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0" name="Google Shape;1080;g2064e354c0c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5fd4b45418938cd5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5fd4b45418938cd5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8"/>
        <p:cNvGrpSpPr/>
        <p:nvPr/>
      </p:nvGrpSpPr>
      <p:grpSpPr>
        <a:xfrm>
          <a:off x="0" y="0"/>
          <a:ext cx="0" cy="0"/>
          <a:chOff x="0" y="0"/>
          <a:chExt cx="0" cy="0"/>
        </a:xfrm>
      </p:grpSpPr>
      <p:sp>
        <p:nvSpPr>
          <p:cNvPr id="1089" name="Google Shape;1089;g2068f2af51e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0" name="Google Shape;1090;g2068f2af51e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7"/>
        <p:cNvGrpSpPr/>
        <p:nvPr/>
      </p:nvGrpSpPr>
      <p:grpSpPr>
        <a:xfrm>
          <a:off x="0" y="0"/>
          <a:ext cx="0" cy="0"/>
          <a:chOff x="0" y="0"/>
          <a:chExt cx="0" cy="0"/>
        </a:xfrm>
      </p:grpSpPr>
      <p:sp>
        <p:nvSpPr>
          <p:cNvPr id="1098" name="Google Shape;1098;g1f06919076f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9" name="Google Shape;1099;g1f06919076f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4"/>
        <p:cNvGrpSpPr/>
        <p:nvPr/>
      </p:nvGrpSpPr>
      <p:grpSpPr>
        <a:xfrm>
          <a:off x="0" y="0"/>
          <a:ext cx="0" cy="0"/>
          <a:chOff x="0" y="0"/>
          <a:chExt cx="0" cy="0"/>
        </a:xfrm>
      </p:grpSpPr>
      <p:sp>
        <p:nvSpPr>
          <p:cNvPr id="1105" name="Google Shape;1105;g2068f2af51e_1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6" name="Google Shape;1106;g2068f2af51e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5"/>
        <p:cNvGrpSpPr/>
        <p:nvPr/>
      </p:nvGrpSpPr>
      <p:grpSpPr>
        <a:xfrm>
          <a:off x="0" y="0"/>
          <a:ext cx="0" cy="0"/>
          <a:chOff x="0" y="0"/>
          <a:chExt cx="0" cy="0"/>
        </a:xfrm>
      </p:grpSpPr>
      <p:sp>
        <p:nvSpPr>
          <p:cNvPr id="1116" name="Google Shape;1116;g1f06919076f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7" name="Google Shape;1117;g1f06919076f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2"/>
        <p:cNvGrpSpPr/>
        <p:nvPr/>
      </p:nvGrpSpPr>
      <p:grpSpPr>
        <a:xfrm>
          <a:off x="0" y="0"/>
          <a:ext cx="0" cy="0"/>
          <a:chOff x="0" y="0"/>
          <a:chExt cx="0" cy="0"/>
        </a:xfrm>
      </p:grpSpPr>
      <p:sp>
        <p:nvSpPr>
          <p:cNvPr id="1393" name="Google Shape;1393;g2064e354c0c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4" name="Google Shape;1394;g2064e354c0c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1"/>
        <p:cNvGrpSpPr/>
        <p:nvPr/>
      </p:nvGrpSpPr>
      <p:grpSpPr>
        <a:xfrm>
          <a:off x="0" y="0"/>
          <a:ext cx="0" cy="0"/>
          <a:chOff x="0" y="0"/>
          <a:chExt cx="0" cy="0"/>
        </a:xfrm>
      </p:grpSpPr>
      <p:sp>
        <p:nvSpPr>
          <p:cNvPr id="1402" name="Google Shape;1402;g2064e354c0c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3" name="Google Shape;1403;g2064e354c0c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2"/>
        <p:cNvGrpSpPr/>
        <p:nvPr/>
      </p:nvGrpSpPr>
      <p:grpSpPr>
        <a:xfrm>
          <a:off x="0" y="0"/>
          <a:ext cx="0" cy="0"/>
          <a:chOff x="0" y="0"/>
          <a:chExt cx="0" cy="0"/>
        </a:xfrm>
      </p:grpSpPr>
      <p:sp>
        <p:nvSpPr>
          <p:cNvPr id="1413" name="Google Shape;1413;g2068f2af51e_1_1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4" name="Google Shape;1414;g2068f2af51e_1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7"/>
        <p:cNvGrpSpPr/>
        <p:nvPr/>
      </p:nvGrpSpPr>
      <p:grpSpPr>
        <a:xfrm>
          <a:off x="0" y="0"/>
          <a:ext cx="0" cy="0"/>
          <a:chOff x="0" y="0"/>
          <a:chExt cx="0" cy="0"/>
        </a:xfrm>
      </p:grpSpPr>
      <p:sp>
        <p:nvSpPr>
          <p:cNvPr id="1428" name="Google Shape;1428;g2068f2af51e_1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9" name="Google Shape;1429;g2068f2af51e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5"/>
        <p:cNvGrpSpPr/>
        <p:nvPr/>
      </p:nvGrpSpPr>
      <p:grpSpPr>
        <a:xfrm>
          <a:off x="0" y="0"/>
          <a:ext cx="0" cy="0"/>
          <a:chOff x="0" y="0"/>
          <a:chExt cx="0" cy="0"/>
        </a:xfrm>
      </p:grpSpPr>
      <p:sp>
        <p:nvSpPr>
          <p:cNvPr id="1436" name="Google Shape;1436;g1f069190bf2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7" name="Google Shape;1437;g1f069190bf2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4"/>
        <p:cNvGrpSpPr/>
        <p:nvPr/>
      </p:nvGrpSpPr>
      <p:grpSpPr>
        <a:xfrm>
          <a:off x="0" y="0"/>
          <a:ext cx="0" cy="0"/>
          <a:chOff x="0" y="0"/>
          <a:chExt cx="0" cy="0"/>
        </a:xfrm>
      </p:grpSpPr>
      <p:sp>
        <p:nvSpPr>
          <p:cNvPr id="1445" name="Google Shape;1445;g2068f2af51e_1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6" name="Google Shape;1446;g2068f2af51e_1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5fd4b45418938cd5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5fd4b45418938cd5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43083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8"/>
        <p:cNvGrpSpPr/>
        <p:nvPr/>
      </p:nvGrpSpPr>
      <p:grpSpPr>
        <a:xfrm>
          <a:off x="0" y="0"/>
          <a:ext cx="0" cy="0"/>
          <a:chOff x="0" y="0"/>
          <a:chExt cx="0" cy="0"/>
        </a:xfrm>
      </p:grpSpPr>
      <p:sp>
        <p:nvSpPr>
          <p:cNvPr id="1459" name="Google Shape;1459;g2068f2af51e_1_1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0" name="Google Shape;1460;g2068f2af51e_1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6"/>
        <p:cNvGrpSpPr/>
        <p:nvPr/>
      </p:nvGrpSpPr>
      <p:grpSpPr>
        <a:xfrm>
          <a:off x="0" y="0"/>
          <a:ext cx="0" cy="0"/>
          <a:chOff x="0" y="0"/>
          <a:chExt cx="0" cy="0"/>
        </a:xfrm>
      </p:grpSpPr>
      <p:sp>
        <p:nvSpPr>
          <p:cNvPr id="1467" name="Google Shape;1467;g1f069190bf2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8" name="Google Shape;1468;g1f069190bf2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7"/>
        <p:cNvGrpSpPr/>
        <p:nvPr/>
      </p:nvGrpSpPr>
      <p:grpSpPr>
        <a:xfrm>
          <a:off x="0" y="0"/>
          <a:ext cx="0" cy="0"/>
          <a:chOff x="0" y="0"/>
          <a:chExt cx="0" cy="0"/>
        </a:xfrm>
      </p:grpSpPr>
      <p:sp>
        <p:nvSpPr>
          <p:cNvPr id="1478" name="Google Shape;1478;g1f1595f5e8a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9" name="Google Shape;1479;g1f1595f5e8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3"/>
        <p:cNvGrpSpPr/>
        <p:nvPr/>
      </p:nvGrpSpPr>
      <p:grpSpPr>
        <a:xfrm>
          <a:off x="0" y="0"/>
          <a:ext cx="0" cy="0"/>
          <a:chOff x="0" y="0"/>
          <a:chExt cx="0" cy="0"/>
        </a:xfrm>
      </p:grpSpPr>
      <p:sp>
        <p:nvSpPr>
          <p:cNvPr id="1484" name="Google Shape;1484;g1f1595f5e8a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5" name="Google Shape;1485;g1f1595f5e8a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1f1595f5e8a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1f1595f5e8a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g1f06919076f_0_3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1f06919076f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3"/>
        <p:cNvGrpSpPr/>
        <p:nvPr/>
      </p:nvGrpSpPr>
      <p:grpSpPr>
        <a:xfrm>
          <a:off x="0" y="0"/>
          <a:ext cx="0" cy="0"/>
          <a:chOff x="0" y="0"/>
          <a:chExt cx="0" cy="0"/>
        </a:xfrm>
      </p:grpSpPr>
      <p:sp>
        <p:nvSpPr>
          <p:cNvPr id="1654" name="Google Shape;1654;g207d3c75979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5" name="Google Shape;1655;g207d3c75979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9"/>
        <p:cNvGrpSpPr/>
        <p:nvPr/>
      </p:nvGrpSpPr>
      <p:grpSpPr>
        <a:xfrm>
          <a:off x="0" y="0"/>
          <a:ext cx="0" cy="0"/>
          <a:chOff x="0" y="0"/>
          <a:chExt cx="0" cy="0"/>
        </a:xfrm>
      </p:grpSpPr>
      <p:sp>
        <p:nvSpPr>
          <p:cNvPr id="1670" name="Google Shape;1670;g1f1852fa0dc_1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1" name="Google Shape;1671;g1f1852fa0dc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6"/>
        <p:cNvGrpSpPr/>
        <p:nvPr/>
      </p:nvGrpSpPr>
      <p:grpSpPr>
        <a:xfrm>
          <a:off x="0" y="0"/>
          <a:ext cx="0" cy="0"/>
          <a:chOff x="0" y="0"/>
          <a:chExt cx="0" cy="0"/>
        </a:xfrm>
      </p:grpSpPr>
      <p:sp>
        <p:nvSpPr>
          <p:cNvPr id="1677" name="Google Shape;1677;g1f1852fa0dc_1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8" name="Google Shape;1678;g1f1852fa0dc_1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3"/>
        <p:cNvGrpSpPr/>
        <p:nvPr/>
      </p:nvGrpSpPr>
      <p:grpSpPr>
        <a:xfrm>
          <a:off x="0" y="0"/>
          <a:ext cx="0" cy="0"/>
          <a:chOff x="0" y="0"/>
          <a:chExt cx="0" cy="0"/>
        </a:xfrm>
      </p:grpSpPr>
      <p:sp>
        <p:nvSpPr>
          <p:cNvPr id="1684" name="Google Shape;1684;g1f1852fa0dc_1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5" name="Google Shape;1685;g1f1852fa0dc_1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9a0f900027_1_2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9a0f900027_1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0"/>
        <p:cNvGrpSpPr/>
        <p:nvPr/>
      </p:nvGrpSpPr>
      <p:grpSpPr>
        <a:xfrm>
          <a:off x="0" y="0"/>
          <a:ext cx="0" cy="0"/>
          <a:chOff x="0" y="0"/>
          <a:chExt cx="0" cy="0"/>
        </a:xfrm>
      </p:grpSpPr>
      <p:sp>
        <p:nvSpPr>
          <p:cNvPr id="1691" name="Google Shape;1691;g1f1852fa0dc_1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2" name="Google Shape;1692;g1f1852fa0dc_1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7"/>
        <p:cNvGrpSpPr/>
        <p:nvPr/>
      </p:nvGrpSpPr>
      <p:grpSpPr>
        <a:xfrm>
          <a:off x="0" y="0"/>
          <a:ext cx="0" cy="0"/>
          <a:chOff x="0" y="0"/>
          <a:chExt cx="0" cy="0"/>
        </a:xfrm>
      </p:grpSpPr>
      <p:sp>
        <p:nvSpPr>
          <p:cNvPr id="1698" name="Google Shape;1698;g1f1852fa0dc_1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9" name="Google Shape;1699;g1f1852fa0dc_1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4"/>
        <p:cNvGrpSpPr/>
        <p:nvPr/>
      </p:nvGrpSpPr>
      <p:grpSpPr>
        <a:xfrm>
          <a:off x="0" y="0"/>
          <a:ext cx="0" cy="0"/>
          <a:chOff x="0" y="0"/>
          <a:chExt cx="0" cy="0"/>
        </a:xfrm>
      </p:grpSpPr>
      <p:sp>
        <p:nvSpPr>
          <p:cNvPr id="1705" name="Google Shape;1705;g1f1852fa0dc_1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6" name="Google Shape;1706;g1f1852fa0dc_1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1"/>
        <p:cNvGrpSpPr/>
        <p:nvPr/>
      </p:nvGrpSpPr>
      <p:grpSpPr>
        <a:xfrm>
          <a:off x="0" y="0"/>
          <a:ext cx="0" cy="0"/>
          <a:chOff x="0" y="0"/>
          <a:chExt cx="0" cy="0"/>
        </a:xfrm>
      </p:grpSpPr>
      <p:sp>
        <p:nvSpPr>
          <p:cNvPr id="1712" name="Google Shape;1712;g1f06919076f_0_5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3" name="Google Shape;1713;g1f06919076f_0_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8"/>
        <p:cNvGrpSpPr/>
        <p:nvPr/>
      </p:nvGrpSpPr>
      <p:grpSpPr>
        <a:xfrm>
          <a:off x="0" y="0"/>
          <a:ext cx="0" cy="0"/>
          <a:chOff x="0" y="0"/>
          <a:chExt cx="0" cy="0"/>
        </a:xfrm>
      </p:grpSpPr>
      <p:sp>
        <p:nvSpPr>
          <p:cNvPr id="1989" name="Google Shape;1989;g1f1852fa0dc_1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0" name="Google Shape;1990;g1f1852fa0dc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0"/>
        <p:cNvGrpSpPr/>
        <p:nvPr/>
      </p:nvGrpSpPr>
      <p:grpSpPr>
        <a:xfrm>
          <a:off x="0" y="0"/>
          <a:ext cx="0" cy="0"/>
          <a:chOff x="0" y="0"/>
          <a:chExt cx="0" cy="0"/>
        </a:xfrm>
      </p:grpSpPr>
      <p:sp>
        <p:nvSpPr>
          <p:cNvPr id="2001" name="Google Shape;2001;g1f06919076f_0_7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2" name="Google Shape;2002;g1f06919076f_0_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1f1852fa0dc_1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1f1852fa0dc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4"/>
        <p:cNvGrpSpPr/>
        <p:nvPr/>
      </p:nvGrpSpPr>
      <p:grpSpPr>
        <a:xfrm>
          <a:off x="0" y="0"/>
          <a:ext cx="0" cy="0"/>
          <a:chOff x="0" y="0"/>
          <a:chExt cx="0" cy="0"/>
        </a:xfrm>
      </p:grpSpPr>
      <p:sp>
        <p:nvSpPr>
          <p:cNvPr id="2165" name="Google Shape;2165;g1f06919076f_0_9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6" name="Google Shape;2166;g1f06919076f_0_9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4"/>
        <p:cNvGrpSpPr/>
        <p:nvPr/>
      </p:nvGrpSpPr>
      <p:grpSpPr>
        <a:xfrm>
          <a:off x="0" y="0"/>
          <a:ext cx="0" cy="0"/>
          <a:chOff x="0" y="0"/>
          <a:chExt cx="0" cy="0"/>
        </a:xfrm>
      </p:grpSpPr>
      <p:sp>
        <p:nvSpPr>
          <p:cNvPr id="805" name="Google Shape;805;g9a0f900027_1_12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6" name="Google Shape;806;g9a0f900027_1_1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1f06919076f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1f06919076f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g1f06919076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7" name="Google Shape;827;g1f06919076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8d83cf88e8_2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8d83cf88e8_2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4"/>
        <p:cNvGrpSpPr/>
        <p:nvPr/>
      </p:nvGrpSpPr>
      <p:grpSpPr>
        <a:xfrm>
          <a:off x="0" y="0"/>
          <a:ext cx="0" cy="0"/>
          <a:chOff x="0" y="0"/>
          <a:chExt cx="0" cy="0"/>
        </a:xfrm>
      </p:grpSpPr>
      <p:sp>
        <p:nvSpPr>
          <p:cNvPr id="995" name="Google Shape;995;g9b620b1780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6" name="Google Shape;996;g9b620b1780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ies.freepik.com/?utm_source=slidesgo_template&amp;utm_medium=referral-link&amp;utm_campaign=slidesgo_contents_of_this_template&amp;utm_term=stories_by_freepik&amp;utm_content=stories" TargetMode="External"/><Relationship Id="rId4" Type="http://schemas.openxmlformats.org/officeDocument/2006/relationships/hyperlink" Target="http://bit.ly/2TtBDfr" TargetMode="Externa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flipH="1">
            <a:off x="0" y="-75"/>
            <a:ext cx="6420300" cy="36753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10800000">
            <a:off x="6420400" y="0"/>
            <a:ext cx="2732700" cy="1564200"/>
          </a:xfrm>
          <a:prstGeom prst="rtTriangl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subTitle" idx="1"/>
          </p:nvPr>
        </p:nvSpPr>
        <p:spPr>
          <a:xfrm>
            <a:off x="616200" y="3913200"/>
            <a:ext cx="2122200" cy="6492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2800"/>
              <a:buNone/>
              <a:defRPr sz="1600">
                <a:solidFill>
                  <a:schemeClr val="dk1"/>
                </a:solidFill>
                <a:latin typeface="Libre Franklin Medium"/>
                <a:ea typeface="Libre Franklin Medium"/>
                <a:cs typeface="Libre Franklin Medium"/>
                <a:sym typeface="Libre Franklin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ctrTitle"/>
          </p:nvPr>
        </p:nvSpPr>
        <p:spPr>
          <a:xfrm>
            <a:off x="590600" y="491400"/>
            <a:ext cx="3666900" cy="3064200"/>
          </a:xfrm>
          <a:prstGeom prst="rect">
            <a:avLst/>
          </a:prstGeom>
        </p:spPr>
        <p:txBody>
          <a:bodyPr spcFirstLastPara="1" wrap="square" lIns="91425" tIns="91425" rIns="91425" bIns="91425" anchor="t" anchorCtr="0">
            <a:noAutofit/>
          </a:bodyPr>
          <a:lstStyle>
            <a:lvl1pPr lvl="0" algn="l">
              <a:spcBef>
                <a:spcPts val="0"/>
              </a:spcBef>
              <a:spcAft>
                <a:spcPts val="0"/>
              </a:spcAft>
              <a:buSzPts val="52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lt1"/>
        </a:solidFill>
        <a:effectLst/>
      </p:bgPr>
    </p:bg>
    <p:spTree>
      <p:nvGrpSpPr>
        <p:cNvPr id="1" name="Shape 54"/>
        <p:cNvGrpSpPr/>
        <p:nvPr/>
      </p:nvGrpSpPr>
      <p:grpSpPr>
        <a:xfrm>
          <a:off x="0" y="0"/>
          <a:ext cx="0" cy="0"/>
          <a:chOff x="0" y="0"/>
          <a:chExt cx="0" cy="0"/>
        </a:xfrm>
      </p:grpSpPr>
      <p:sp>
        <p:nvSpPr>
          <p:cNvPr id="55" name="Google Shape;55;p11"/>
          <p:cNvSpPr/>
          <p:nvPr/>
        </p:nvSpPr>
        <p:spPr>
          <a:xfrm rot="9395685">
            <a:off x="5208650" y="2137922"/>
            <a:ext cx="1255941" cy="690506"/>
          </a:xfrm>
          <a:prstGeom prst="triangle">
            <a:avLst>
              <a:gd name="adj" fmla="val 67248"/>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1"/>
          <p:cNvSpPr/>
          <p:nvPr/>
        </p:nvSpPr>
        <p:spPr>
          <a:xfrm rot="7057689" flipH="1">
            <a:off x="4749232" y="3482137"/>
            <a:ext cx="976212" cy="462278"/>
          </a:xfrm>
          <a:prstGeom prst="triangle">
            <a:avLst>
              <a:gd name="adj" fmla="val 6724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p:nvPr/>
        </p:nvSpPr>
        <p:spPr>
          <a:xfrm rot="593356" flipH="1">
            <a:off x="4530915" y="1856236"/>
            <a:ext cx="2415795" cy="1849932"/>
          </a:xfrm>
          <a:prstGeom prst="triangle">
            <a:avLst>
              <a:gd name="adj" fmla="val 6786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1"/>
          <p:cNvSpPr/>
          <p:nvPr/>
        </p:nvSpPr>
        <p:spPr>
          <a:xfrm rot="-1404315">
            <a:off x="2679409" y="3087050"/>
            <a:ext cx="1255941" cy="690506"/>
          </a:xfrm>
          <a:prstGeom prst="triangle">
            <a:avLst>
              <a:gd name="adj" fmla="val 67248"/>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1"/>
          <p:cNvSpPr/>
          <p:nvPr/>
        </p:nvSpPr>
        <p:spPr>
          <a:xfrm rot="-3742311" flipH="1">
            <a:off x="3418556" y="1971064"/>
            <a:ext cx="976212" cy="462278"/>
          </a:xfrm>
          <a:prstGeom prst="triangle">
            <a:avLst>
              <a:gd name="adj" fmla="val 6724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1"/>
          <p:cNvSpPr/>
          <p:nvPr/>
        </p:nvSpPr>
        <p:spPr>
          <a:xfrm rot="-10206644" flipH="1">
            <a:off x="2197290" y="2209309"/>
            <a:ext cx="2415795" cy="1849932"/>
          </a:xfrm>
          <a:prstGeom prst="triangle">
            <a:avLst>
              <a:gd name="adj" fmla="val 6786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1"/>
          <p:cNvSpPr/>
          <p:nvPr/>
        </p:nvSpPr>
        <p:spPr>
          <a:xfrm rot="10800000">
            <a:off x="6953700" y="0"/>
            <a:ext cx="2190300" cy="12537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1"/>
          <p:cNvSpPr txBox="1">
            <a:spLocks noGrp="1"/>
          </p:cNvSpPr>
          <p:nvPr>
            <p:ph type="title" hasCustomPrompt="1"/>
          </p:nvPr>
        </p:nvSpPr>
        <p:spPr>
          <a:xfrm>
            <a:off x="2799913" y="2161475"/>
            <a:ext cx="1834500" cy="145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71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3" name="Google Shape;63;p11"/>
          <p:cNvSpPr txBox="1">
            <a:spLocks noGrp="1"/>
          </p:cNvSpPr>
          <p:nvPr>
            <p:ph type="subTitle" idx="1"/>
          </p:nvPr>
        </p:nvSpPr>
        <p:spPr>
          <a:xfrm>
            <a:off x="616200" y="1887275"/>
            <a:ext cx="1834500" cy="936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2200">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64" name="Google Shape;64;p11"/>
          <p:cNvSpPr txBox="1">
            <a:spLocks noGrp="1"/>
          </p:cNvSpPr>
          <p:nvPr>
            <p:ph type="subTitle" idx="2"/>
          </p:nvPr>
        </p:nvSpPr>
        <p:spPr>
          <a:xfrm>
            <a:off x="6793250" y="1887275"/>
            <a:ext cx="1834500" cy="936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2200">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65" name="Google Shape;65;p11"/>
          <p:cNvSpPr txBox="1">
            <a:spLocks noGrp="1"/>
          </p:cNvSpPr>
          <p:nvPr>
            <p:ph type="title" idx="3"/>
          </p:nvPr>
        </p:nvSpPr>
        <p:spPr>
          <a:xfrm>
            <a:off x="540000" y="491400"/>
            <a:ext cx="8100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
        <p:nvSpPr>
          <p:cNvPr id="66" name="Google Shape;66;p11"/>
          <p:cNvSpPr txBox="1">
            <a:spLocks noGrp="1"/>
          </p:cNvSpPr>
          <p:nvPr>
            <p:ph type="subTitle" idx="4"/>
          </p:nvPr>
        </p:nvSpPr>
        <p:spPr>
          <a:xfrm>
            <a:off x="616200" y="2734800"/>
            <a:ext cx="1884300" cy="99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spcBef>
                <a:spcPts val="1600"/>
              </a:spcBef>
              <a:spcAft>
                <a:spcPts val="0"/>
              </a:spcAft>
              <a:buSzPts val="1600"/>
              <a:buNone/>
              <a:defRPr sz="1600"/>
            </a:lvl2pPr>
            <a:lvl3pPr lvl="2" algn="ctr" rtl="0">
              <a:spcBef>
                <a:spcPts val="1600"/>
              </a:spcBef>
              <a:spcAft>
                <a:spcPts val="0"/>
              </a:spcAft>
              <a:buSzPts val="1600"/>
              <a:buNone/>
              <a:defRPr sz="1600"/>
            </a:lvl3pPr>
            <a:lvl4pPr lvl="3" algn="ctr" rtl="0">
              <a:spcBef>
                <a:spcPts val="1600"/>
              </a:spcBef>
              <a:spcAft>
                <a:spcPts val="0"/>
              </a:spcAft>
              <a:buSzPts val="1600"/>
              <a:buNone/>
              <a:defRPr sz="1600"/>
            </a:lvl4pPr>
            <a:lvl5pPr lvl="4" algn="ctr" rtl="0">
              <a:spcBef>
                <a:spcPts val="1600"/>
              </a:spcBef>
              <a:spcAft>
                <a:spcPts val="0"/>
              </a:spcAft>
              <a:buSzPts val="1600"/>
              <a:buNone/>
              <a:defRPr sz="1600"/>
            </a:lvl5pPr>
            <a:lvl6pPr lvl="5" algn="ctr" rtl="0">
              <a:spcBef>
                <a:spcPts val="1600"/>
              </a:spcBef>
              <a:spcAft>
                <a:spcPts val="0"/>
              </a:spcAft>
              <a:buSzPts val="1600"/>
              <a:buNone/>
              <a:defRPr sz="1600"/>
            </a:lvl6pPr>
            <a:lvl7pPr lvl="6" algn="ctr" rtl="0">
              <a:spcBef>
                <a:spcPts val="1600"/>
              </a:spcBef>
              <a:spcAft>
                <a:spcPts val="0"/>
              </a:spcAft>
              <a:buSzPts val="1600"/>
              <a:buNone/>
              <a:defRPr sz="1600"/>
            </a:lvl7pPr>
            <a:lvl8pPr lvl="7" algn="ctr" rtl="0">
              <a:spcBef>
                <a:spcPts val="1600"/>
              </a:spcBef>
              <a:spcAft>
                <a:spcPts val="0"/>
              </a:spcAft>
              <a:buSzPts val="1600"/>
              <a:buNone/>
              <a:defRPr sz="1600"/>
            </a:lvl8pPr>
            <a:lvl9pPr lvl="8" algn="ctr" rtl="0">
              <a:spcBef>
                <a:spcPts val="1600"/>
              </a:spcBef>
              <a:spcAft>
                <a:spcPts val="1600"/>
              </a:spcAft>
              <a:buSzPts val="1600"/>
              <a:buNone/>
              <a:defRPr sz="1600"/>
            </a:lvl9pPr>
          </a:lstStyle>
          <a:p>
            <a:endParaRPr/>
          </a:p>
        </p:txBody>
      </p:sp>
      <p:sp>
        <p:nvSpPr>
          <p:cNvPr id="67" name="Google Shape;67;p11"/>
          <p:cNvSpPr txBox="1">
            <a:spLocks noGrp="1"/>
          </p:cNvSpPr>
          <p:nvPr>
            <p:ph type="subTitle" idx="5"/>
          </p:nvPr>
        </p:nvSpPr>
        <p:spPr>
          <a:xfrm>
            <a:off x="6793252" y="2734800"/>
            <a:ext cx="1884300" cy="99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1600"/>
              </a:spcBef>
              <a:spcAft>
                <a:spcPts val="0"/>
              </a:spcAft>
              <a:buSzPts val="1600"/>
              <a:buNone/>
              <a:defRPr sz="1600"/>
            </a:lvl3pPr>
            <a:lvl4pPr lvl="3" algn="ctr" rtl="0">
              <a:spcBef>
                <a:spcPts val="1600"/>
              </a:spcBef>
              <a:spcAft>
                <a:spcPts val="0"/>
              </a:spcAft>
              <a:buSzPts val="1600"/>
              <a:buNone/>
              <a:defRPr sz="1600"/>
            </a:lvl4pPr>
            <a:lvl5pPr lvl="4" algn="ctr" rtl="0">
              <a:spcBef>
                <a:spcPts val="1600"/>
              </a:spcBef>
              <a:spcAft>
                <a:spcPts val="0"/>
              </a:spcAft>
              <a:buSzPts val="1600"/>
              <a:buNone/>
              <a:defRPr sz="1600"/>
            </a:lvl5pPr>
            <a:lvl6pPr lvl="5" algn="ctr" rtl="0">
              <a:spcBef>
                <a:spcPts val="1600"/>
              </a:spcBef>
              <a:spcAft>
                <a:spcPts val="0"/>
              </a:spcAft>
              <a:buSzPts val="1600"/>
              <a:buNone/>
              <a:defRPr sz="1600"/>
            </a:lvl6pPr>
            <a:lvl7pPr lvl="6" algn="ctr" rtl="0">
              <a:spcBef>
                <a:spcPts val="1600"/>
              </a:spcBef>
              <a:spcAft>
                <a:spcPts val="0"/>
              </a:spcAft>
              <a:buSzPts val="1600"/>
              <a:buNone/>
              <a:defRPr sz="1600"/>
            </a:lvl7pPr>
            <a:lvl8pPr lvl="7" algn="ctr" rtl="0">
              <a:spcBef>
                <a:spcPts val="1600"/>
              </a:spcBef>
              <a:spcAft>
                <a:spcPts val="0"/>
              </a:spcAft>
              <a:buSzPts val="1600"/>
              <a:buNone/>
              <a:defRPr sz="1600"/>
            </a:lvl8pPr>
            <a:lvl9pPr lvl="8" algn="ctr" rtl="0">
              <a:spcBef>
                <a:spcPts val="1600"/>
              </a:spcBef>
              <a:spcAft>
                <a:spcPts val="1600"/>
              </a:spcAft>
              <a:buSzPts val="1600"/>
              <a:buNone/>
              <a:defRPr sz="1600"/>
            </a:lvl9pPr>
          </a:lstStyle>
          <a:p>
            <a:endParaRPr/>
          </a:p>
        </p:txBody>
      </p:sp>
      <p:sp>
        <p:nvSpPr>
          <p:cNvPr id="68" name="Google Shape;68;p11"/>
          <p:cNvSpPr txBox="1">
            <a:spLocks noGrp="1"/>
          </p:cNvSpPr>
          <p:nvPr>
            <p:ph type="title" idx="6" hasCustomPrompt="1"/>
          </p:nvPr>
        </p:nvSpPr>
        <p:spPr>
          <a:xfrm>
            <a:off x="4515713" y="2282900"/>
            <a:ext cx="1834500" cy="145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71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
  <p:cSld name="CUSTOM_17_1">
    <p:spTree>
      <p:nvGrpSpPr>
        <p:cNvPr id="1" name="Shape 70"/>
        <p:cNvGrpSpPr/>
        <p:nvPr/>
      </p:nvGrpSpPr>
      <p:grpSpPr>
        <a:xfrm>
          <a:off x="0" y="0"/>
          <a:ext cx="0" cy="0"/>
          <a:chOff x="0" y="0"/>
          <a:chExt cx="0" cy="0"/>
        </a:xfrm>
      </p:grpSpPr>
      <p:sp>
        <p:nvSpPr>
          <p:cNvPr id="71" name="Google Shape;71;p13"/>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
        <p:nvSpPr>
          <p:cNvPr id="72" name="Google Shape;72;p13"/>
          <p:cNvSpPr/>
          <p:nvPr/>
        </p:nvSpPr>
        <p:spPr>
          <a:xfrm rot="-5400000">
            <a:off x="7422000" y="3421500"/>
            <a:ext cx="2190300" cy="12537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CUSTOM_17_1_1">
    <p:spTree>
      <p:nvGrpSpPr>
        <p:cNvPr id="1" name="Shape 73"/>
        <p:cNvGrpSpPr/>
        <p:nvPr/>
      </p:nvGrpSpPr>
      <p:grpSpPr>
        <a:xfrm>
          <a:off x="0" y="0"/>
          <a:ext cx="0" cy="0"/>
          <a:chOff x="0" y="0"/>
          <a:chExt cx="0" cy="0"/>
        </a:xfrm>
      </p:grpSpPr>
      <p:sp>
        <p:nvSpPr>
          <p:cNvPr id="74" name="Google Shape;74;p14"/>
          <p:cNvSpPr/>
          <p:nvPr/>
        </p:nvSpPr>
        <p:spPr>
          <a:xfrm rot="-5400454">
            <a:off x="6015293" y="166500"/>
            <a:ext cx="4545900" cy="1710900"/>
          </a:xfrm>
          <a:prstGeom prst="triangle">
            <a:avLst>
              <a:gd name="adj" fmla="val 52282"/>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4"/>
          <p:cNvSpPr/>
          <p:nvPr/>
        </p:nvSpPr>
        <p:spPr>
          <a:xfrm rot="5400000">
            <a:off x="-468300" y="468300"/>
            <a:ext cx="2190300" cy="1253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CUSTOM_17_1_1_1">
    <p:spTree>
      <p:nvGrpSpPr>
        <p:cNvPr id="1" name="Shape 77"/>
        <p:cNvGrpSpPr/>
        <p:nvPr/>
      </p:nvGrpSpPr>
      <p:grpSpPr>
        <a:xfrm>
          <a:off x="0" y="0"/>
          <a:ext cx="0" cy="0"/>
          <a:chOff x="0" y="0"/>
          <a:chExt cx="0" cy="0"/>
        </a:xfrm>
      </p:grpSpPr>
      <p:sp>
        <p:nvSpPr>
          <p:cNvPr id="78" name="Google Shape;78;p15"/>
          <p:cNvSpPr/>
          <p:nvPr/>
        </p:nvSpPr>
        <p:spPr>
          <a:xfrm rot="5400454" flipH="1">
            <a:off x="-1417132" y="166500"/>
            <a:ext cx="4545900" cy="1710900"/>
          </a:xfrm>
          <a:prstGeom prst="triangle">
            <a:avLst>
              <a:gd name="adj" fmla="val 52282"/>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rot="-5400000" flipH="1">
            <a:off x="7422000" y="468300"/>
            <a:ext cx="2190300" cy="1253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3">
  <p:cSld name="CUSTOM_17_1_1_1_1">
    <p:spTree>
      <p:nvGrpSpPr>
        <p:cNvPr id="1" name="Shape 81"/>
        <p:cNvGrpSpPr/>
        <p:nvPr/>
      </p:nvGrpSpPr>
      <p:grpSpPr>
        <a:xfrm>
          <a:off x="0" y="0"/>
          <a:ext cx="0" cy="0"/>
          <a:chOff x="0" y="0"/>
          <a:chExt cx="0" cy="0"/>
        </a:xfrm>
      </p:grpSpPr>
      <p:sp>
        <p:nvSpPr>
          <p:cNvPr id="82" name="Google Shape;82;p16"/>
          <p:cNvSpPr/>
          <p:nvPr/>
        </p:nvSpPr>
        <p:spPr>
          <a:xfrm rot="-5400454">
            <a:off x="6015293" y="166500"/>
            <a:ext cx="4545900" cy="1710900"/>
          </a:xfrm>
          <a:prstGeom prst="triangle">
            <a:avLst>
              <a:gd name="adj" fmla="val 52282"/>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6"/>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5">
  <p:cSld name="CUSTOM_17_1_1_1_1_1">
    <p:spTree>
      <p:nvGrpSpPr>
        <p:cNvPr id="1" name="Shape 84"/>
        <p:cNvGrpSpPr/>
        <p:nvPr/>
      </p:nvGrpSpPr>
      <p:grpSpPr>
        <a:xfrm>
          <a:off x="0" y="0"/>
          <a:ext cx="0" cy="0"/>
          <a:chOff x="0" y="0"/>
          <a:chExt cx="0" cy="0"/>
        </a:xfrm>
      </p:grpSpPr>
      <p:sp>
        <p:nvSpPr>
          <p:cNvPr id="85" name="Google Shape;85;p17"/>
          <p:cNvSpPr/>
          <p:nvPr/>
        </p:nvSpPr>
        <p:spPr>
          <a:xfrm>
            <a:off x="0" y="4410000"/>
            <a:ext cx="1299900" cy="744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7"/>
          <p:cNvSpPr/>
          <p:nvPr/>
        </p:nvSpPr>
        <p:spPr>
          <a:xfrm rot="-5400454">
            <a:off x="6015293" y="166500"/>
            <a:ext cx="4545900" cy="1710900"/>
          </a:xfrm>
          <a:prstGeom prst="triangle">
            <a:avLst>
              <a:gd name="adj" fmla="val 5228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7"/>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6">
  <p:cSld name="CUSTOM_17_1_1_1_1_1_1">
    <p:spTree>
      <p:nvGrpSpPr>
        <p:cNvPr id="1" name="Shape 88"/>
        <p:cNvGrpSpPr/>
        <p:nvPr/>
      </p:nvGrpSpPr>
      <p:grpSpPr>
        <a:xfrm>
          <a:off x="0" y="0"/>
          <a:ext cx="0" cy="0"/>
          <a:chOff x="0" y="0"/>
          <a:chExt cx="0" cy="0"/>
        </a:xfrm>
      </p:grpSpPr>
      <p:sp>
        <p:nvSpPr>
          <p:cNvPr id="89" name="Google Shape;89;p18"/>
          <p:cNvSpPr/>
          <p:nvPr/>
        </p:nvSpPr>
        <p:spPr>
          <a:xfrm rot="10800000" flipH="1">
            <a:off x="0" y="0"/>
            <a:ext cx="3956400" cy="12537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8"/>
          <p:cNvSpPr/>
          <p:nvPr/>
        </p:nvSpPr>
        <p:spPr>
          <a:xfrm rot="-5400000">
            <a:off x="7422000" y="3423000"/>
            <a:ext cx="2190300" cy="1253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8"/>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7">
  <p:cSld name="CUSTOM_17_1_1_1_1_1_1_1">
    <p:spTree>
      <p:nvGrpSpPr>
        <p:cNvPr id="1" name="Shape 92"/>
        <p:cNvGrpSpPr/>
        <p:nvPr/>
      </p:nvGrpSpPr>
      <p:grpSpPr>
        <a:xfrm>
          <a:off x="0" y="0"/>
          <a:ext cx="0" cy="0"/>
          <a:chOff x="0" y="0"/>
          <a:chExt cx="0" cy="0"/>
        </a:xfrm>
      </p:grpSpPr>
      <p:sp>
        <p:nvSpPr>
          <p:cNvPr id="93" name="Google Shape;93;p19"/>
          <p:cNvSpPr/>
          <p:nvPr/>
        </p:nvSpPr>
        <p:spPr>
          <a:xfrm rot="10800000" flipH="1">
            <a:off x="0" y="0"/>
            <a:ext cx="3956400" cy="12537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9"/>
          <p:cNvSpPr/>
          <p:nvPr/>
        </p:nvSpPr>
        <p:spPr>
          <a:xfrm rot="-5400000">
            <a:off x="7422000" y="3423000"/>
            <a:ext cx="2190300" cy="1253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9"/>
          <p:cNvSpPr/>
          <p:nvPr/>
        </p:nvSpPr>
        <p:spPr>
          <a:xfrm rot="5400000">
            <a:off x="288601" y="2755547"/>
            <a:ext cx="862800" cy="360000"/>
          </a:xfrm>
          <a:prstGeom prst="triangle">
            <a:avLst>
              <a:gd name="adj" fmla="val 6348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9"/>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8">
  <p:cSld name="CUSTOM_17_1_1_1_1_1_1_1_1">
    <p:spTree>
      <p:nvGrpSpPr>
        <p:cNvPr id="1" name="Shape 97"/>
        <p:cNvGrpSpPr/>
        <p:nvPr/>
      </p:nvGrpSpPr>
      <p:grpSpPr>
        <a:xfrm>
          <a:off x="0" y="0"/>
          <a:ext cx="0" cy="0"/>
          <a:chOff x="0" y="0"/>
          <a:chExt cx="0" cy="0"/>
        </a:xfrm>
      </p:grpSpPr>
      <p:sp>
        <p:nvSpPr>
          <p:cNvPr id="98" name="Google Shape;98;p20"/>
          <p:cNvSpPr/>
          <p:nvPr/>
        </p:nvSpPr>
        <p:spPr>
          <a:xfrm rot="10800000">
            <a:off x="5187600" y="0"/>
            <a:ext cx="3956400" cy="12537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0"/>
          <p:cNvSpPr/>
          <p:nvPr/>
        </p:nvSpPr>
        <p:spPr>
          <a:xfrm rot="5400000" flipH="1">
            <a:off x="-468300" y="3423000"/>
            <a:ext cx="2190300" cy="1253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0"/>
          <p:cNvSpPr/>
          <p:nvPr/>
        </p:nvSpPr>
        <p:spPr>
          <a:xfrm rot="-5400000" flipH="1">
            <a:off x="8028601" y="2755547"/>
            <a:ext cx="862800" cy="360000"/>
          </a:xfrm>
          <a:prstGeom prst="triangle">
            <a:avLst>
              <a:gd name="adj" fmla="val 6348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0"/>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p:nvPr/>
        </p:nvSpPr>
        <p:spPr>
          <a:xfrm>
            <a:off x="1886216" y="4155000"/>
            <a:ext cx="1726800" cy="988500"/>
          </a:xfrm>
          <a:prstGeom prst="rtTriangl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p:nvPr/>
        </p:nvSpPr>
        <p:spPr>
          <a:xfrm rot="5400000">
            <a:off x="-1833000" y="1832850"/>
            <a:ext cx="8573400" cy="4907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title"/>
          </p:nvPr>
        </p:nvSpPr>
        <p:spPr>
          <a:xfrm flipH="1">
            <a:off x="616300" y="720000"/>
            <a:ext cx="2895600" cy="1851600"/>
          </a:xfrm>
          <a:prstGeom prst="rect">
            <a:avLst/>
          </a:prstGeom>
        </p:spPr>
        <p:txBody>
          <a:bodyPr spcFirstLastPara="1" wrap="square" lIns="91425" tIns="91425" rIns="91425" bIns="91425" anchor="t" anchorCtr="0">
            <a:noAutofit/>
          </a:bodyPr>
          <a:lstStyle>
            <a:lvl1pPr lvl="0" algn="l">
              <a:spcBef>
                <a:spcPts val="0"/>
              </a:spcBef>
              <a:spcAft>
                <a:spcPts val="0"/>
              </a:spcAft>
              <a:buSzPts val="4100"/>
              <a:buNone/>
              <a:defRPr sz="5500"/>
            </a:lvl1pPr>
            <a:lvl2pPr lvl="1">
              <a:spcBef>
                <a:spcPts val="0"/>
              </a:spcBef>
              <a:spcAft>
                <a:spcPts val="0"/>
              </a:spcAft>
              <a:buSzPts val="4100"/>
              <a:buNone/>
              <a:defRPr/>
            </a:lvl2pPr>
            <a:lvl3pPr lvl="2">
              <a:spcBef>
                <a:spcPts val="0"/>
              </a:spcBef>
              <a:spcAft>
                <a:spcPts val="0"/>
              </a:spcAft>
              <a:buSzPts val="4100"/>
              <a:buNone/>
              <a:defRPr/>
            </a:lvl3pPr>
            <a:lvl4pPr lvl="3">
              <a:spcBef>
                <a:spcPts val="0"/>
              </a:spcBef>
              <a:spcAft>
                <a:spcPts val="0"/>
              </a:spcAft>
              <a:buSzPts val="4100"/>
              <a:buNone/>
              <a:defRPr/>
            </a:lvl4pPr>
            <a:lvl5pPr lvl="4">
              <a:spcBef>
                <a:spcPts val="0"/>
              </a:spcBef>
              <a:spcAft>
                <a:spcPts val="0"/>
              </a:spcAft>
              <a:buSzPts val="4100"/>
              <a:buNone/>
              <a:defRPr/>
            </a:lvl5pPr>
            <a:lvl6pPr lvl="5">
              <a:spcBef>
                <a:spcPts val="0"/>
              </a:spcBef>
              <a:spcAft>
                <a:spcPts val="0"/>
              </a:spcAft>
              <a:buSzPts val="4100"/>
              <a:buNone/>
              <a:defRPr/>
            </a:lvl6pPr>
            <a:lvl7pPr lvl="6">
              <a:spcBef>
                <a:spcPts val="0"/>
              </a:spcBef>
              <a:spcAft>
                <a:spcPts val="0"/>
              </a:spcAft>
              <a:buSzPts val="4100"/>
              <a:buNone/>
              <a:defRPr/>
            </a:lvl7pPr>
            <a:lvl8pPr lvl="7">
              <a:spcBef>
                <a:spcPts val="0"/>
              </a:spcBef>
              <a:spcAft>
                <a:spcPts val="0"/>
              </a:spcAft>
              <a:buSzPts val="4100"/>
              <a:buNone/>
              <a:defRPr/>
            </a:lvl8pPr>
            <a:lvl9pPr lvl="8">
              <a:spcBef>
                <a:spcPts val="0"/>
              </a:spcBef>
              <a:spcAft>
                <a:spcPts val="0"/>
              </a:spcAft>
              <a:buSzPts val="4100"/>
              <a:buNone/>
              <a:defRPr/>
            </a:lvl9pPr>
          </a:lstStyle>
          <a:p>
            <a:endParaRPr/>
          </a:p>
        </p:txBody>
      </p:sp>
      <p:sp>
        <p:nvSpPr>
          <p:cNvPr id="17" name="Google Shape;17;p3"/>
          <p:cNvSpPr txBox="1">
            <a:spLocks noGrp="1"/>
          </p:cNvSpPr>
          <p:nvPr>
            <p:ph type="title" idx="2" hasCustomPrompt="1"/>
          </p:nvPr>
        </p:nvSpPr>
        <p:spPr>
          <a:xfrm flipH="1">
            <a:off x="616300" y="3795175"/>
            <a:ext cx="1635300" cy="988500"/>
          </a:xfrm>
          <a:prstGeom prst="rect">
            <a:avLst/>
          </a:prstGeom>
        </p:spPr>
        <p:txBody>
          <a:bodyPr spcFirstLastPara="1" wrap="square" lIns="91425" tIns="91425" rIns="91425" bIns="91425" anchor="b" anchorCtr="0">
            <a:noAutofit/>
          </a:bodyPr>
          <a:lstStyle>
            <a:lvl1pPr lvl="0" algn="l" rtl="0">
              <a:spcBef>
                <a:spcPts val="0"/>
              </a:spcBef>
              <a:spcAft>
                <a:spcPts val="0"/>
              </a:spcAft>
              <a:buSzPts val="5000"/>
              <a:buNone/>
              <a:defRPr sz="7000">
                <a:solidFill>
                  <a:schemeClr val="lt1"/>
                </a:solidFill>
              </a:defRPr>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18" name="Google Shape;18;p3"/>
          <p:cNvSpPr txBox="1">
            <a:spLocks noGrp="1"/>
          </p:cNvSpPr>
          <p:nvPr>
            <p:ph type="subTitle" idx="1"/>
          </p:nvPr>
        </p:nvSpPr>
        <p:spPr>
          <a:xfrm flipH="1">
            <a:off x="5312925" y="3960725"/>
            <a:ext cx="3093600" cy="678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1400"/>
              <a:buNone/>
              <a:defRPr sz="1600">
                <a:solidFill>
                  <a:schemeClr val="dk1"/>
                </a:solidFill>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Text">
  <p:cSld name="CUSTOM_18">
    <p:spTree>
      <p:nvGrpSpPr>
        <p:cNvPr id="1" name="Shape 102"/>
        <p:cNvGrpSpPr/>
        <p:nvPr/>
      </p:nvGrpSpPr>
      <p:grpSpPr>
        <a:xfrm>
          <a:off x="0" y="0"/>
          <a:ext cx="0" cy="0"/>
          <a:chOff x="0" y="0"/>
          <a:chExt cx="0" cy="0"/>
        </a:xfrm>
      </p:grpSpPr>
      <p:sp>
        <p:nvSpPr>
          <p:cNvPr id="103" name="Google Shape;103;p21"/>
          <p:cNvSpPr/>
          <p:nvPr/>
        </p:nvSpPr>
        <p:spPr>
          <a:xfrm rot="10800000" flipH="1">
            <a:off x="0" y="0"/>
            <a:ext cx="2190300" cy="1253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1"/>
          <p:cNvSpPr/>
          <p:nvPr/>
        </p:nvSpPr>
        <p:spPr>
          <a:xfrm rot="-5400000" flipH="1">
            <a:off x="6596700" y="1293600"/>
            <a:ext cx="3840900" cy="12537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1"/>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
        <p:nvSpPr>
          <p:cNvPr id="106" name="Google Shape;106;p21"/>
          <p:cNvSpPr txBox="1">
            <a:spLocks noGrp="1"/>
          </p:cNvSpPr>
          <p:nvPr>
            <p:ph type="subTitle" idx="1"/>
          </p:nvPr>
        </p:nvSpPr>
        <p:spPr>
          <a:xfrm>
            <a:off x="6336385" y="2307650"/>
            <a:ext cx="1440000" cy="496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2200">
                <a:latin typeface="Be Vietnam"/>
                <a:ea typeface="Be Vietnam"/>
                <a:cs typeface="Be Vietnam"/>
                <a:sym typeface="Be Vietnam"/>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07" name="Google Shape;107;p21"/>
          <p:cNvSpPr txBox="1">
            <a:spLocks noGrp="1"/>
          </p:cNvSpPr>
          <p:nvPr>
            <p:ph type="subTitle" idx="2"/>
          </p:nvPr>
        </p:nvSpPr>
        <p:spPr>
          <a:xfrm>
            <a:off x="6337577" y="2750075"/>
            <a:ext cx="1882800" cy="993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able of Contents">
  <p:cSld name="CUSTOM_1">
    <p:bg>
      <p:bgPr>
        <a:solidFill>
          <a:schemeClr val="lt1"/>
        </a:solidFill>
        <a:effectLst/>
      </p:bgPr>
    </p:bg>
    <p:spTree>
      <p:nvGrpSpPr>
        <p:cNvPr id="1" name="Shape 108"/>
        <p:cNvGrpSpPr/>
        <p:nvPr/>
      </p:nvGrpSpPr>
      <p:grpSpPr>
        <a:xfrm>
          <a:off x="0" y="0"/>
          <a:ext cx="0" cy="0"/>
          <a:chOff x="0" y="0"/>
          <a:chExt cx="0" cy="0"/>
        </a:xfrm>
      </p:grpSpPr>
      <p:sp>
        <p:nvSpPr>
          <p:cNvPr id="109" name="Google Shape;109;p22"/>
          <p:cNvSpPr/>
          <p:nvPr/>
        </p:nvSpPr>
        <p:spPr>
          <a:xfrm rot="-5400000" flipH="1">
            <a:off x="7422000" y="468300"/>
            <a:ext cx="2190300" cy="12537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2"/>
          <p:cNvSpPr txBox="1">
            <a:spLocks noGrp="1"/>
          </p:cNvSpPr>
          <p:nvPr>
            <p:ph type="subTitle" idx="1"/>
          </p:nvPr>
        </p:nvSpPr>
        <p:spPr>
          <a:xfrm>
            <a:off x="620700" y="3794775"/>
            <a:ext cx="2595600" cy="36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600"/>
              <a:buNone/>
              <a:defRPr sz="16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a:endParaRPr/>
          </a:p>
        </p:txBody>
      </p:sp>
      <p:sp>
        <p:nvSpPr>
          <p:cNvPr id="111" name="Google Shape;111;p22"/>
          <p:cNvSpPr txBox="1">
            <a:spLocks noGrp="1"/>
          </p:cNvSpPr>
          <p:nvPr>
            <p:ph type="subTitle" idx="2"/>
          </p:nvPr>
        </p:nvSpPr>
        <p:spPr>
          <a:xfrm>
            <a:off x="620700" y="2215425"/>
            <a:ext cx="2595600" cy="360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600"/>
              <a:buNone/>
              <a:defRPr sz="1600">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1600"/>
              </a:spcBef>
              <a:spcAft>
                <a:spcPts val="0"/>
              </a:spcAft>
              <a:buClr>
                <a:schemeClr val="dk1"/>
              </a:buClr>
              <a:buSzPts val="1400"/>
              <a:buNone/>
              <a:defRPr>
                <a:solidFill>
                  <a:schemeClr val="dk1"/>
                </a:solidFill>
              </a:defRPr>
            </a:lvl3pPr>
            <a:lvl4pPr lvl="3">
              <a:spcBef>
                <a:spcPts val="1600"/>
              </a:spcBef>
              <a:spcAft>
                <a:spcPts val="0"/>
              </a:spcAft>
              <a:buClr>
                <a:schemeClr val="dk1"/>
              </a:buClr>
              <a:buSzPts val="1400"/>
              <a:buNone/>
              <a:defRPr>
                <a:solidFill>
                  <a:schemeClr val="dk1"/>
                </a:solidFill>
              </a:defRPr>
            </a:lvl4pPr>
            <a:lvl5pPr lvl="4">
              <a:spcBef>
                <a:spcPts val="1600"/>
              </a:spcBef>
              <a:spcAft>
                <a:spcPts val="0"/>
              </a:spcAft>
              <a:buClr>
                <a:schemeClr val="dk1"/>
              </a:buClr>
              <a:buSzPts val="1400"/>
              <a:buNone/>
              <a:defRPr>
                <a:solidFill>
                  <a:schemeClr val="dk1"/>
                </a:solidFill>
              </a:defRPr>
            </a:lvl5pPr>
            <a:lvl6pPr lvl="5">
              <a:spcBef>
                <a:spcPts val="1600"/>
              </a:spcBef>
              <a:spcAft>
                <a:spcPts val="0"/>
              </a:spcAft>
              <a:buClr>
                <a:schemeClr val="dk1"/>
              </a:buClr>
              <a:buSzPts val="1400"/>
              <a:buNone/>
              <a:defRPr>
                <a:solidFill>
                  <a:schemeClr val="dk1"/>
                </a:solidFill>
              </a:defRPr>
            </a:lvl6pPr>
            <a:lvl7pPr lvl="6">
              <a:spcBef>
                <a:spcPts val="1600"/>
              </a:spcBef>
              <a:spcAft>
                <a:spcPts val="0"/>
              </a:spcAft>
              <a:buClr>
                <a:schemeClr val="dk1"/>
              </a:buClr>
              <a:buSzPts val="1400"/>
              <a:buNone/>
              <a:defRPr>
                <a:solidFill>
                  <a:schemeClr val="dk1"/>
                </a:solidFill>
              </a:defRPr>
            </a:lvl7pPr>
            <a:lvl8pPr lvl="7">
              <a:spcBef>
                <a:spcPts val="1600"/>
              </a:spcBef>
              <a:spcAft>
                <a:spcPts val="0"/>
              </a:spcAft>
              <a:buClr>
                <a:schemeClr val="dk1"/>
              </a:buClr>
              <a:buSzPts val="1400"/>
              <a:buNone/>
              <a:defRPr>
                <a:solidFill>
                  <a:schemeClr val="dk1"/>
                </a:solidFill>
              </a:defRPr>
            </a:lvl8pPr>
            <a:lvl9pPr lvl="8">
              <a:spcBef>
                <a:spcPts val="1600"/>
              </a:spcBef>
              <a:spcAft>
                <a:spcPts val="1600"/>
              </a:spcAft>
              <a:buClr>
                <a:schemeClr val="dk1"/>
              </a:buClr>
              <a:buSzPts val="1400"/>
              <a:buNone/>
              <a:defRPr>
                <a:solidFill>
                  <a:schemeClr val="dk1"/>
                </a:solidFill>
              </a:defRPr>
            </a:lvl9pPr>
          </a:lstStyle>
          <a:p>
            <a:endParaRPr/>
          </a:p>
        </p:txBody>
      </p:sp>
      <p:sp>
        <p:nvSpPr>
          <p:cNvPr id="112" name="Google Shape;112;p22"/>
          <p:cNvSpPr txBox="1">
            <a:spLocks noGrp="1"/>
          </p:cNvSpPr>
          <p:nvPr>
            <p:ph type="subTitle" idx="3"/>
          </p:nvPr>
        </p:nvSpPr>
        <p:spPr>
          <a:xfrm>
            <a:off x="620700" y="1851575"/>
            <a:ext cx="2159700" cy="36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600">
                <a:solidFill>
                  <a:schemeClr val="dk1"/>
                </a:solidFill>
                <a:latin typeface="Be Vietnam"/>
                <a:ea typeface="Be Vietnam"/>
                <a:cs typeface="Be Vietnam"/>
                <a:sym typeface="Be Vietnam"/>
              </a:defRPr>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a:endParaRPr/>
          </a:p>
        </p:txBody>
      </p:sp>
      <p:sp>
        <p:nvSpPr>
          <p:cNvPr id="113" name="Google Shape;113;p22"/>
          <p:cNvSpPr txBox="1">
            <a:spLocks noGrp="1"/>
          </p:cNvSpPr>
          <p:nvPr>
            <p:ph type="subTitle" idx="4"/>
          </p:nvPr>
        </p:nvSpPr>
        <p:spPr>
          <a:xfrm>
            <a:off x="3342325" y="1851575"/>
            <a:ext cx="2159700" cy="36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600">
                <a:solidFill>
                  <a:schemeClr val="dk1"/>
                </a:solidFill>
                <a:latin typeface="Be Vietnam"/>
                <a:ea typeface="Be Vietnam"/>
                <a:cs typeface="Be Vietnam"/>
                <a:sym typeface="Be Vietnam"/>
              </a:defRPr>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a:endParaRPr/>
          </a:p>
        </p:txBody>
      </p:sp>
      <p:sp>
        <p:nvSpPr>
          <p:cNvPr id="114" name="Google Shape;114;p22"/>
          <p:cNvSpPr txBox="1">
            <a:spLocks noGrp="1"/>
          </p:cNvSpPr>
          <p:nvPr>
            <p:ph type="subTitle" idx="5"/>
          </p:nvPr>
        </p:nvSpPr>
        <p:spPr>
          <a:xfrm>
            <a:off x="6063950" y="1851575"/>
            <a:ext cx="2159700" cy="36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600">
                <a:solidFill>
                  <a:schemeClr val="dk1"/>
                </a:solidFill>
                <a:latin typeface="Be Vietnam"/>
                <a:ea typeface="Be Vietnam"/>
                <a:cs typeface="Be Vietnam"/>
                <a:sym typeface="Be Vietnam"/>
              </a:defRPr>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a:endParaRPr/>
          </a:p>
        </p:txBody>
      </p:sp>
      <p:sp>
        <p:nvSpPr>
          <p:cNvPr id="115" name="Google Shape;115;p22"/>
          <p:cNvSpPr txBox="1">
            <a:spLocks noGrp="1"/>
          </p:cNvSpPr>
          <p:nvPr>
            <p:ph type="subTitle" idx="6"/>
          </p:nvPr>
        </p:nvSpPr>
        <p:spPr>
          <a:xfrm>
            <a:off x="620700" y="3428625"/>
            <a:ext cx="2139300" cy="36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600">
                <a:solidFill>
                  <a:schemeClr val="dk1"/>
                </a:solidFill>
                <a:latin typeface="Be Vietnam"/>
                <a:ea typeface="Be Vietnam"/>
                <a:cs typeface="Be Vietnam"/>
                <a:sym typeface="Be Vietnam"/>
              </a:defRPr>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a:endParaRPr/>
          </a:p>
        </p:txBody>
      </p:sp>
      <p:sp>
        <p:nvSpPr>
          <p:cNvPr id="116" name="Google Shape;116;p22"/>
          <p:cNvSpPr txBox="1">
            <a:spLocks noGrp="1"/>
          </p:cNvSpPr>
          <p:nvPr>
            <p:ph type="subTitle" idx="7"/>
          </p:nvPr>
        </p:nvSpPr>
        <p:spPr>
          <a:xfrm>
            <a:off x="3342325" y="3428625"/>
            <a:ext cx="2159700" cy="36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600">
                <a:solidFill>
                  <a:schemeClr val="dk1"/>
                </a:solidFill>
                <a:latin typeface="Be Vietnam"/>
                <a:ea typeface="Be Vietnam"/>
                <a:cs typeface="Be Vietnam"/>
                <a:sym typeface="Be Vietnam"/>
              </a:defRPr>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a:endParaRPr/>
          </a:p>
        </p:txBody>
      </p:sp>
      <p:sp>
        <p:nvSpPr>
          <p:cNvPr id="117" name="Google Shape;117;p22"/>
          <p:cNvSpPr txBox="1">
            <a:spLocks noGrp="1"/>
          </p:cNvSpPr>
          <p:nvPr>
            <p:ph type="subTitle" idx="8"/>
          </p:nvPr>
        </p:nvSpPr>
        <p:spPr>
          <a:xfrm>
            <a:off x="6063950" y="3428625"/>
            <a:ext cx="2159700" cy="36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600">
                <a:solidFill>
                  <a:schemeClr val="dk1"/>
                </a:solidFill>
                <a:latin typeface="Be Vietnam"/>
                <a:ea typeface="Be Vietnam"/>
                <a:cs typeface="Be Vietnam"/>
                <a:sym typeface="Be Vietnam"/>
              </a:defRPr>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a:endParaRPr/>
          </a:p>
        </p:txBody>
      </p:sp>
      <p:sp>
        <p:nvSpPr>
          <p:cNvPr id="118" name="Google Shape;118;p22"/>
          <p:cNvSpPr txBox="1">
            <a:spLocks noGrp="1"/>
          </p:cNvSpPr>
          <p:nvPr>
            <p:ph type="title" hasCustomPrompt="1"/>
          </p:nvPr>
        </p:nvSpPr>
        <p:spPr>
          <a:xfrm flipH="1">
            <a:off x="620700" y="1491575"/>
            <a:ext cx="1080000" cy="3600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dk1"/>
              </a:buClr>
              <a:buSzPts val="3000"/>
              <a:buNone/>
              <a:defRPr sz="2400">
                <a:solidFill>
                  <a:schemeClr val="dk1"/>
                </a:solidFill>
              </a:defRPr>
            </a:lvl1pPr>
            <a:lvl2pPr lvl="1" algn="ctr" rtl="0">
              <a:spcBef>
                <a:spcPts val="0"/>
              </a:spcBef>
              <a:spcAft>
                <a:spcPts val="0"/>
              </a:spcAft>
              <a:buClr>
                <a:schemeClr val="dk1"/>
              </a:buClr>
              <a:buSzPts val="3000"/>
              <a:buNone/>
              <a:defRPr sz="3000">
                <a:solidFill>
                  <a:schemeClr val="dk1"/>
                </a:solidFill>
              </a:defRPr>
            </a:lvl2pPr>
            <a:lvl3pPr lvl="2" algn="ctr" rtl="0">
              <a:spcBef>
                <a:spcPts val="0"/>
              </a:spcBef>
              <a:spcAft>
                <a:spcPts val="0"/>
              </a:spcAft>
              <a:buClr>
                <a:schemeClr val="dk1"/>
              </a:buClr>
              <a:buSzPts val="3000"/>
              <a:buNone/>
              <a:defRPr sz="3000">
                <a:solidFill>
                  <a:schemeClr val="dk1"/>
                </a:solidFill>
              </a:defRPr>
            </a:lvl3pPr>
            <a:lvl4pPr lvl="3" algn="ctr" rtl="0">
              <a:spcBef>
                <a:spcPts val="0"/>
              </a:spcBef>
              <a:spcAft>
                <a:spcPts val="0"/>
              </a:spcAft>
              <a:buClr>
                <a:schemeClr val="dk1"/>
              </a:buClr>
              <a:buSzPts val="3000"/>
              <a:buNone/>
              <a:defRPr sz="3000">
                <a:solidFill>
                  <a:schemeClr val="dk1"/>
                </a:solidFill>
              </a:defRPr>
            </a:lvl4pPr>
            <a:lvl5pPr lvl="4" algn="ctr" rtl="0">
              <a:spcBef>
                <a:spcPts val="0"/>
              </a:spcBef>
              <a:spcAft>
                <a:spcPts val="0"/>
              </a:spcAft>
              <a:buClr>
                <a:schemeClr val="dk1"/>
              </a:buClr>
              <a:buSzPts val="3000"/>
              <a:buNone/>
              <a:defRPr sz="3000">
                <a:solidFill>
                  <a:schemeClr val="dk1"/>
                </a:solidFill>
              </a:defRPr>
            </a:lvl5pPr>
            <a:lvl6pPr lvl="5" algn="ctr" rtl="0">
              <a:spcBef>
                <a:spcPts val="0"/>
              </a:spcBef>
              <a:spcAft>
                <a:spcPts val="0"/>
              </a:spcAft>
              <a:buClr>
                <a:schemeClr val="dk1"/>
              </a:buClr>
              <a:buSzPts val="3000"/>
              <a:buNone/>
              <a:defRPr sz="3000">
                <a:solidFill>
                  <a:schemeClr val="dk1"/>
                </a:solidFill>
              </a:defRPr>
            </a:lvl6pPr>
            <a:lvl7pPr lvl="6" algn="ctr" rtl="0">
              <a:spcBef>
                <a:spcPts val="0"/>
              </a:spcBef>
              <a:spcAft>
                <a:spcPts val="0"/>
              </a:spcAft>
              <a:buClr>
                <a:schemeClr val="dk1"/>
              </a:buClr>
              <a:buSzPts val="3000"/>
              <a:buNone/>
              <a:defRPr sz="3000">
                <a:solidFill>
                  <a:schemeClr val="dk1"/>
                </a:solidFill>
              </a:defRPr>
            </a:lvl7pPr>
            <a:lvl8pPr lvl="7" algn="ctr" rtl="0">
              <a:spcBef>
                <a:spcPts val="0"/>
              </a:spcBef>
              <a:spcAft>
                <a:spcPts val="0"/>
              </a:spcAft>
              <a:buClr>
                <a:schemeClr val="dk1"/>
              </a:buClr>
              <a:buSzPts val="3000"/>
              <a:buNone/>
              <a:defRPr sz="3000">
                <a:solidFill>
                  <a:schemeClr val="dk1"/>
                </a:solidFill>
              </a:defRPr>
            </a:lvl8pPr>
            <a:lvl9pPr lvl="8" algn="ctr" rtl="0">
              <a:spcBef>
                <a:spcPts val="0"/>
              </a:spcBef>
              <a:spcAft>
                <a:spcPts val="0"/>
              </a:spcAft>
              <a:buClr>
                <a:schemeClr val="dk1"/>
              </a:buClr>
              <a:buSzPts val="3000"/>
              <a:buNone/>
              <a:defRPr sz="3000">
                <a:solidFill>
                  <a:schemeClr val="dk1"/>
                </a:solidFill>
              </a:defRPr>
            </a:lvl9pPr>
          </a:lstStyle>
          <a:p>
            <a:r>
              <a:t>xx%</a:t>
            </a:r>
          </a:p>
        </p:txBody>
      </p:sp>
      <p:sp>
        <p:nvSpPr>
          <p:cNvPr id="119" name="Google Shape;119;p22"/>
          <p:cNvSpPr txBox="1">
            <a:spLocks noGrp="1"/>
          </p:cNvSpPr>
          <p:nvPr>
            <p:ph type="title" idx="9" hasCustomPrompt="1"/>
          </p:nvPr>
        </p:nvSpPr>
        <p:spPr>
          <a:xfrm>
            <a:off x="3342325" y="1491575"/>
            <a:ext cx="1080000" cy="3600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dk1"/>
              </a:buClr>
              <a:buSzPts val="3000"/>
              <a:buNone/>
              <a:defRPr sz="2400">
                <a:solidFill>
                  <a:schemeClr val="dk1"/>
                </a:solidFill>
              </a:defRPr>
            </a:lvl1pPr>
            <a:lvl2pPr lvl="1" algn="ctr" rtl="0">
              <a:spcBef>
                <a:spcPts val="0"/>
              </a:spcBef>
              <a:spcAft>
                <a:spcPts val="0"/>
              </a:spcAft>
              <a:buClr>
                <a:schemeClr val="dk1"/>
              </a:buClr>
              <a:buSzPts val="3000"/>
              <a:buNone/>
              <a:defRPr sz="3000">
                <a:solidFill>
                  <a:schemeClr val="dk1"/>
                </a:solidFill>
              </a:defRPr>
            </a:lvl2pPr>
            <a:lvl3pPr lvl="2" algn="ctr" rtl="0">
              <a:spcBef>
                <a:spcPts val="0"/>
              </a:spcBef>
              <a:spcAft>
                <a:spcPts val="0"/>
              </a:spcAft>
              <a:buClr>
                <a:schemeClr val="dk1"/>
              </a:buClr>
              <a:buSzPts val="3000"/>
              <a:buNone/>
              <a:defRPr sz="3000">
                <a:solidFill>
                  <a:schemeClr val="dk1"/>
                </a:solidFill>
              </a:defRPr>
            </a:lvl3pPr>
            <a:lvl4pPr lvl="3" algn="ctr" rtl="0">
              <a:spcBef>
                <a:spcPts val="0"/>
              </a:spcBef>
              <a:spcAft>
                <a:spcPts val="0"/>
              </a:spcAft>
              <a:buClr>
                <a:schemeClr val="dk1"/>
              </a:buClr>
              <a:buSzPts val="3000"/>
              <a:buNone/>
              <a:defRPr sz="3000">
                <a:solidFill>
                  <a:schemeClr val="dk1"/>
                </a:solidFill>
              </a:defRPr>
            </a:lvl4pPr>
            <a:lvl5pPr lvl="4" algn="ctr" rtl="0">
              <a:spcBef>
                <a:spcPts val="0"/>
              </a:spcBef>
              <a:spcAft>
                <a:spcPts val="0"/>
              </a:spcAft>
              <a:buClr>
                <a:schemeClr val="dk1"/>
              </a:buClr>
              <a:buSzPts val="3000"/>
              <a:buNone/>
              <a:defRPr sz="3000">
                <a:solidFill>
                  <a:schemeClr val="dk1"/>
                </a:solidFill>
              </a:defRPr>
            </a:lvl5pPr>
            <a:lvl6pPr lvl="5" algn="ctr" rtl="0">
              <a:spcBef>
                <a:spcPts val="0"/>
              </a:spcBef>
              <a:spcAft>
                <a:spcPts val="0"/>
              </a:spcAft>
              <a:buClr>
                <a:schemeClr val="dk1"/>
              </a:buClr>
              <a:buSzPts val="3000"/>
              <a:buNone/>
              <a:defRPr sz="3000">
                <a:solidFill>
                  <a:schemeClr val="dk1"/>
                </a:solidFill>
              </a:defRPr>
            </a:lvl6pPr>
            <a:lvl7pPr lvl="6" algn="ctr" rtl="0">
              <a:spcBef>
                <a:spcPts val="0"/>
              </a:spcBef>
              <a:spcAft>
                <a:spcPts val="0"/>
              </a:spcAft>
              <a:buClr>
                <a:schemeClr val="dk1"/>
              </a:buClr>
              <a:buSzPts val="3000"/>
              <a:buNone/>
              <a:defRPr sz="3000">
                <a:solidFill>
                  <a:schemeClr val="dk1"/>
                </a:solidFill>
              </a:defRPr>
            </a:lvl7pPr>
            <a:lvl8pPr lvl="7" algn="ctr" rtl="0">
              <a:spcBef>
                <a:spcPts val="0"/>
              </a:spcBef>
              <a:spcAft>
                <a:spcPts val="0"/>
              </a:spcAft>
              <a:buClr>
                <a:schemeClr val="dk1"/>
              </a:buClr>
              <a:buSzPts val="3000"/>
              <a:buNone/>
              <a:defRPr sz="3000">
                <a:solidFill>
                  <a:schemeClr val="dk1"/>
                </a:solidFill>
              </a:defRPr>
            </a:lvl8pPr>
            <a:lvl9pPr lvl="8" algn="ctr" rtl="0">
              <a:spcBef>
                <a:spcPts val="0"/>
              </a:spcBef>
              <a:spcAft>
                <a:spcPts val="0"/>
              </a:spcAft>
              <a:buClr>
                <a:schemeClr val="dk1"/>
              </a:buClr>
              <a:buSzPts val="3000"/>
              <a:buNone/>
              <a:defRPr sz="3000">
                <a:solidFill>
                  <a:schemeClr val="dk1"/>
                </a:solidFill>
              </a:defRPr>
            </a:lvl9pPr>
          </a:lstStyle>
          <a:p>
            <a:r>
              <a:t>xx%</a:t>
            </a:r>
          </a:p>
        </p:txBody>
      </p:sp>
      <p:sp>
        <p:nvSpPr>
          <p:cNvPr id="120" name="Google Shape;120;p22"/>
          <p:cNvSpPr txBox="1">
            <a:spLocks noGrp="1"/>
          </p:cNvSpPr>
          <p:nvPr>
            <p:ph type="title" idx="13" hasCustomPrompt="1"/>
          </p:nvPr>
        </p:nvSpPr>
        <p:spPr>
          <a:xfrm>
            <a:off x="6063950" y="1491575"/>
            <a:ext cx="1080000" cy="3600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dk1"/>
              </a:buClr>
              <a:buSzPts val="3000"/>
              <a:buNone/>
              <a:defRPr sz="2400">
                <a:solidFill>
                  <a:schemeClr val="dk1"/>
                </a:solidFill>
              </a:defRPr>
            </a:lvl1pPr>
            <a:lvl2pPr lvl="1" algn="ctr" rtl="0">
              <a:spcBef>
                <a:spcPts val="0"/>
              </a:spcBef>
              <a:spcAft>
                <a:spcPts val="0"/>
              </a:spcAft>
              <a:buClr>
                <a:schemeClr val="dk1"/>
              </a:buClr>
              <a:buSzPts val="3000"/>
              <a:buNone/>
              <a:defRPr sz="3000">
                <a:solidFill>
                  <a:schemeClr val="dk1"/>
                </a:solidFill>
              </a:defRPr>
            </a:lvl2pPr>
            <a:lvl3pPr lvl="2" algn="ctr" rtl="0">
              <a:spcBef>
                <a:spcPts val="0"/>
              </a:spcBef>
              <a:spcAft>
                <a:spcPts val="0"/>
              </a:spcAft>
              <a:buClr>
                <a:schemeClr val="dk1"/>
              </a:buClr>
              <a:buSzPts val="3000"/>
              <a:buNone/>
              <a:defRPr sz="3000">
                <a:solidFill>
                  <a:schemeClr val="dk1"/>
                </a:solidFill>
              </a:defRPr>
            </a:lvl3pPr>
            <a:lvl4pPr lvl="3" algn="ctr" rtl="0">
              <a:spcBef>
                <a:spcPts val="0"/>
              </a:spcBef>
              <a:spcAft>
                <a:spcPts val="0"/>
              </a:spcAft>
              <a:buClr>
                <a:schemeClr val="dk1"/>
              </a:buClr>
              <a:buSzPts val="3000"/>
              <a:buNone/>
              <a:defRPr sz="3000">
                <a:solidFill>
                  <a:schemeClr val="dk1"/>
                </a:solidFill>
              </a:defRPr>
            </a:lvl4pPr>
            <a:lvl5pPr lvl="4" algn="ctr" rtl="0">
              <a:spcBef>
                <a:spcPts val="0"/>
              </a:spcBef>
              <a:spcAft>
                <a:spcPts val="0"/>
              </a:spcAft>
              <a:buClr>
                <a:schemeClr val="dk1"/>
              </a:buClr>
              <a:buSzPts val="3000"/>
              <a:buNone/>
              <a:defRPr sz="3000">
                <a:solidFill>
                  <a:schemeClr val="dk1"/>
                </a:solidFill>
              </a:defRPr>
            </a:lvl5pPr>
            <a:lvl6pPr lvl="5" algn="ctr" rtl="0">
              <a:spcBef>
                <a:spcPts val="0"/>
              </a:spcBef>
              <a:spcAft>
                <a:spcPts val="0"/>
              </a:spcAft>
              <a:buClr>
                <a:schemeClr val="dk1"/>
              </a:buClr>
              <a:buSzPts val="3000"/>
              <a:buNone/>
              <a:defRPr sz="3000">
                <a:solidFill>
                  <a:schemeClr val="dk1"/>
                </a:solidFill>
              </a:defRPr>
            </a:lvl6pPr>
            <a:lvl7pPr lvl="6" algn="ctr" rtl="0">
              <a:spcBef>
                <a:spcPts val="0"/>
              </a:spcBef>
              <a:spcAft>
                <a:spcPts val="0"/>
              </a:spcAft>
              <a:buClr>
                <a:schemeClr val="dk1"/>
              </a:buClr>
              <a:buSzPts val="3000"/>
              <a:buNone/>
              <a:defRPr sz="3000">
                <a:solidFill>
                  <a:schemeClr val="dk1"/>
                </a:solidFill>
              </a:defRPr>
            </a:lvl7pPr>
            <a:lvl8pPr lvl="7" algn="ctr" rtl="0">
              <a:spcBef>
                <a:spcPts val="0"/>
              </a:spcBef>
              <a:spcAft>
                <a:spcPts val="0"/>
              </a:spcAft>
              <a:buClr>
                <a:schemeClr val="dk1"/>
              </a:buClr>
              <a:buSzPts val="3000"/>
              <a:buNone/>
              <a:defRPr sz="3000">
                <a:solidFill>
                  <a:schemeClr val="dk1"/>
                </a:solidFill>
              </a:defRPr>
            </a:lvl8pPr>
            <a:lvl9pPr lvl="8" algn="ctr" rtl="0">
              <a:spcBef>
                <a:spcPts val="0"/>
              </a:spcBef>
              <a:spcAft>
                <a:spcPts val="0"/>
              </a:spcAft>
              <a:buClr>
                <a:schemeClr val="dk1"/>
              </a:buClr>
              <a:buSzPts val="3000"/>
              <a:buNone/>
              <a:defRPr sz="3000">
                <a:solidFill>
                  <a:schemeClr val="dk1"/>
                </a:solidFill>
              </a:defRPr>
            </a:lvl9pPr>
          </a:lstStyle>
          <a:p>
            <a:r>
              <a:t>xx%</a:t>
            </a:r>
          </a:p>
        </p:txBody>
      </p:sp>
      <p:sp>
        <p:nvSpPr>
          <p:cNvPr id="121" name="Google Shape;121;p22"/>
          <p:cNvSpPr txBox="1">
            <a:spLocks noGrp="1"/>
          </p:cNvSpPr>
          <p:nvPr>
            <p:ph type="title" idx="14" hasCustomPrompt="1"/>
          </p:nvPr>
        </p:nvSpPr>
        <p:spPr>
          <a:xfrm flipH="1">
            <a:off x="620700" y="3068625"/>
            <a:ext cx="1080000" cy="3600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dk1"/>
              </a:buClr>
              <a:buSzPts val="3000"/>
              <a:buNone/>
              <a:defRPr sz="2400">
                <a:solidFill>
                  <a:schemeClr val="dk1"/>
                </a:solidFill>
              </a:defRPr>
            </a:lvl1pPr>
            <a:lvl2pPr lvl="1" algn="ctr" rtl="0">
              <a:spcBef>
                <a:spcPts val="0"/>
              </a:spcBef>
              <a:spcAft>
                <a:spcPts val="0"/>
              </a:spcAft>
              <a:buClr>
                <a:schemeClr val="dk1"/>
              </a:buClr>
              <a:buSzPts val="3000"/>
              <a:buNone/>
              <a:defRPr sz="3000">
                <a:solidFill>
                  <a:schemeClr val="dk1"/>
                </a:solidFill>
              </a:defRPr>
            </a:lvl2pPr>
            <a:lvl3pPr lvl="2" algn="ctr" rtl="0">
              <a:spcBef>
                <a:spcPts val="0"/>
              </a:spcBef>
              <a:spcAft>
                <a:spcPts val="0"/>
              </a:spcAft>
              <a:buClr>
                <a:schemeClr val="dk1"/>
              </a:buClr>
              <a:buSzPts val="3000"/>
              <a:buNone/>
              <a:defRPr sz="3000">
                <a:solidFill>
                  <a:schemeClr val="dk1"/>
                </a:solidFill>
              </a:defRPr>
            </a:lvl3pPr>
            <a:lvl4pPr lvl="3" algn="ctr" rtl="0">
              <a:spcBef>
                <a:spcPts val="0"/>
              </a:spcBef>
              <a:spcAft>
                <a:spcPts val="0"/>
              </a:spcAft>
              <a:buClr>
                <a:schemeClr val="dk1"/>
              </a:buClr>
              <a:buSzPts val="3000"/>
              <a:buNone/>
              <a:defRPr sz="3000">
                <a:solidFill>
                  <a:schemeClr val="dk1"/>
                </a:solidFill>
              </a:defRPr>
            </a:lvl4pPr>
            <a:lvl5pPr lvl="4" algn="ctr" rtl="0">
              <a:spcBef>
                <a:spcPts val="0"/>
              </a:spcBef>
              <a:spcAft>
                <a:spcPts val="0"/>
              </a:spcAft>
              <a:buClr>
                <a:schemeClr val="dk1"/>
              </a:buClr>
              <a:buSzPts val="3000"/>
              <a:buNone/>
              <a:defRPr sz="3000">
                <a:solidFill>
                  <a:schemeClr val="dk1"/>
                </a:solidFill>
              </a:defRPr>
            </a:lvl5pPr>
            <a:lvl6pPr lvl="5" algn="ctr" rtl="0">
              <a:spcBef>
                <a:spcPts val="0"/>
              </a:spcBef>
              <a:spcAft>
                <a:spcPts val="0"/>
              </a:spcAft>
              <a:buClr>
                <a:schemeClr val="dk1"/>
              </a:buClr>
              <a:buSzPts val="3000"/>
              <a:buNone/>
              <a:defRPr sz="3000">
                <a:solidFill>
                  <a:schemeClr val="dk1"/>
                </a:solidFill>
              </a:defRPr>
            </a:lvl6pPr>
            <a:lvl7pPr lvl="6" algn="ctr" rtl="0">
              <a:spcBef>
                <a:spcPts val="0"/>
              </a:spcBef>
              <a:spcAft>
                <a:spcPts val="0"/>
              </a:spcAft>
              <a:buClr>
                <a:schemeClr val="dk1"/>
              </a:buClr>
              <a:buSzPts val="3000"/>
              <a:buNone/>
              <a:defRPr sz="3000">
                <a:solidFill>
                  <a:schemeClr val="dk1"/>
                </a:solidFill>
              </a:defRPr>
            </a:lvl7pPr>
            <a:lvl8pPr lvl="7" algn="ctr" rtl="0">
              <a:spcBef>
                <a:spcPts val="0"/>
              </a:spcBef>
              <a:spcAft>
                <a:spcPts val="0"/>
              </a:spcAft>
              <a:buClr>
                <a:schemeClr val="dk1"/>
              </a:buClr>
              <a:buSzPts val="3000"/>
              <a:buNone/>
              <a:defRPr sz="3000">
                <a:solidFill>
                  <a:schemeClr val="dk1"/>
                </a:solidFill>
              </a:defRPr>
            </a:lvl8pPr>
            <a:lvl9pPr lvl="8" algn="ctr" rtl="0">
              <a:spcBef>
                <a:spcPts val="0"/>
              </a:spcBef>
              <a:spcAft>
                <a:spcPts val="0"/>
              </a:spcAft>
              <a:buClr>
                <a:schemeClr val="dk1"/>
              </a:buClr>
              <a:buSzPts val="3000"/>
              <a:buNone/>
              <a:defRPr sz="3000">
                <a:solidFill>
                  <a:schemeClr val="dk1"/>
                </a:solidFill>
              </a:defRPr>
            </a:lvl9pPr>
          </a:lstStyle>
          <a:p>
            <a:r>
              <a:t>xx%</a:t>
            </a:r>
          </a:p>
        </p:txBody>
      </p:sp>
      <p:sp>
        <p:nvSpPr>
          <p:cNvPr id="122" name="Google Shape;122;p22"/>
          <p:cNvSpPr txBox="1">
            <a:spLocks noGrp="1"/>
          </p:cNvSpPr>
          <p:nvPr>
            <p:ph type="title" idx="15" hasCustomPrompt="1"/>
          </p:nvPr>
        </p:nvSpPr>
        <p:spPr>
          <a:xfrm>
            <a:off x="3342325" y="3068625"/>
            <a:ext cx="1080000" cy="3600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dk1"/>
              </a:buClr>
              <a:buSzPts val="3000"/>
              <a:buNone/>
              <a:defRPr sz="2400">
                <a:solidFill>
                  <a:schemeClr val="dk1"/>
                </a:solidFill>
              </a:defRPr>
            </a:lvl1pPr>
            <a:lvl2pPr lvl="1" algn="ctr" rtl="0">
              <a:spcBef>
                <a:spcPts val="0"/>
              </a:spcBef>
              <a:spcAft>
                <a:spcPts val="0"/>
              </a:spcAft>
              <a:buClr>
                <a:schemeClr val="dk1"/>
              </a:buClr>
              <a:buSzPts val="3000"/>
              <a:buNone/>
              <a:defRPr sz="3000">
                <a:solidFill>
                  <a:schemeClr val="dk1"/>
                </a:solidFill>
              </a:defRPr>
            </a:lvl2pPr>
            <a:lvl3pPr lvl="2" algn="ctr" rtl="0">
              <a:spcBef>
                <a:spcPts val="0"/>
              </a:spcBef>
              <a:spcAft>
                <a:spcPts val="0"/>
              </a:spcAft>
              <a:buClr>
                <a:schemeClr val="dk1"/>
              </a:buClr>
              <a:buSzPts val="3000"/>
              <a:buNone/>
              <a:defRPr sz="3000">
                <a:solidFill>
                  <a:schemeClr val="dk1"/>
                </a:solidFill>
              </a:defRPr>
            </a:lvl3pPr>
            <a:lvl4pPr lvl="3" algn="ctr" rtl="0">
              <a:spcBef>
                <a:spcPts val="0"/>
              </a:spcBef>
              <a:spcAft>
                <a:spcPts val="0"/>
              </a:spcAft>
              <a:buClr>
                <a:schemeClr val="dk1"/>
              </a:buClr>
              <a:buSzPts val="3000"/>
              <a:buNone/>
              <a:defRPr sz="3000">
                <a:solidFill>
                  <a:schemeClr val="dk1"/>
                </a:solidFill>
              </a:defRPr>
            </a:lvl4pPr>
            <a:lvl5pPr lvl="4" algn="ctr" rtl="0">
              <a:spcBef>
                <a:spcPts val="0"/>
              </a:spcBef>
              <a:spcAft>
                <a:spcPts val="0"/>
              </a:spcAft>
              <a:buClr>
                <a:schemeClr val="dk1"/>
              </a:buClr>
              <a:buSzPts val="3000"/>
              <a:buNone/>
              <a:defRPr sz="3000">
                <a:solidFill>
                  <a:schemeClr val="dk1"/>
                </a:solidFill>
              </a:defRPr>
            </a:lvl5pPr>
            <a:lvl6pPr lvl="5" algn="ctr" rtl="0">
              <a:spcBef>
                <a:spcPts val="0"/>
              </a:spcBef>
              <a:spcAft>
                <a:spcPts val="0"/>
              </a:spcAft>
              <a:buClr>
                <a:schemeClr val="dk1"/>
              </a:buClr>
              <a:buSzPts val="3000"/>
              <a:buNone/>
              <a:defRPr sz="3000">
                <a:solidFill>
                  <a:schemeClr val="dk1"/>
                </a:solidFill>
              </a:defRPr>
            </a:lvl6pPr>
            <a:lvl7pPr lvl="6" algn="ctr" rtl="0">
              <a:spcBef>
                <a:spcPts val="0"/>
              </a:spcBef>
              <a:spcAft>
                <a:spcPts val="0"/>
              </a:spcAft>
              <a:buClr>
                <a:schemeClr val="dk1"/>
              </a:buClr>
              <a:buSzPts val="3000"/>
              <a:buNone/>
              <a:defRPr sz="3000">
                <a:solidFill>
                  <a:schemeClr val="dk1"/>
                </a:solidFill>
              </a:defRPr>
            </a:lvl7pPr>
            <a:lvl8pPr lvl="7" algn="ctr" rtl="0">
              <a:spcBef>
                <a:spcPts val="0"/>
              </a:spcBef>
              <a:spcAft>
                <a:spcPts val="0"/>
              </a:spcAft>
              <a:buClr>
                <a:schemeClr val="dk1"/>
              </a:buClr>
              <a:buSzPts val="3000"/>
              <a:buNone/>
              <a:defRPr sz="3000">
                <a:solidFill>
                  <a:schemeClr val="dk1"/>
                </a:solidFill>
              </a:defRPr>
            </a:lvl8pPr>
            <a:lvl9pPr lvl="8" algn="ctr" rtl="0">
              <a:spcBef>
                <a:spcPts val="0"/>
              </a:spcBef>
              <a:spcAft>
                <a:spcPts val="0"/>
              </a:spcAft>
              <a:buClr>
                <a:schemeClr val="dk1"/>
              </a:buClr>
              <a:buSzPts val="3000"/>
              <a:buNone/>
              <a:defRPr sz="3000">
                <a:solidFill>
                  <a:schemeClr val="dk1"/>
                </a:solidFill>
              </a:defRPr>
            </a:lvl9pPr>
          </a:lstStyle>
          <a:p>
            <a:r>
              <a:t>xx%</a:t>
            </a:r>
          </a:p>
        </p:txBody>
      </p:sp>
      <p:sp>
        <p:nvSpPr>
          <p:cNvPr id="123" name="Google Shape;123;p22"/>
          <p:cNvSpPr txBox="1">
            <a:spLocks noGrp="1"/>
          </p:cNvSpPr>
          <p:nvPr>
            <p:ph type="title" idx="16" hasCustomPrompt="1"/>
          </p:nvPr>
        </p:nvSpPr>
        <p:spPr>
          <a:xfrm>
            <a:off x="6063950" y="3068625"/>
            <a:ext cx="1080000" cy="3600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dk1"/>
              </a:buClr>
              <a:buSzPts val="3000"/>
              <a:buNone/>
              <a:defRPr sz="2400">
                <a:solidFill>
                  <a:schemeClr val="dk1"/>
                </a:solidFill>
              </a:defRPr>
            </a:lvl1pPr>
            <a:lvl2pPr lvl="1" algn="ctr" rtl="0">
              <a:spcBef>
                <a:spcPts val="0"/>
              </a:spcBef>
              <a:spcAft>
                <a:spcPts val="0"/>
              </a:spcAft>
              <a:buClr>
                <a:schemeClr val="dk1"/>
              </a:buClr>
              <a:buSzPts val="3000"/>
              <a:buNone/>
              <a:defRPr sz="3000">
                <a:solidFill>
                  <a:schemeClr val="dk1"/>
                </a:solidFill>
              </a:defRPr>
            </a:lvl2pPr>
            <a:lvl3pPr lvl="2" algn="ctr" rtl="0">
              <a:spcBef>
                <a:spcPts val="0"/>
              </a:spcBef>
              <a:spcAft>
                <a:spcPts val="0"/>
              </a:spcAft>
              <a:buClr>
                <a:schemeClr val="dk1"/>
              </a:buClr>
              <a:buSzPts val="3000"/>
              <a:buNone/>
              <a:defRPr sz="3000">
                <a:solidFill>
                  <a:schemeClr val="dk1"/>
                </a:solidFill>
              </a:defRPr>
            </a:lvl3pPr>
            <a:lvl4pPr lvl="3" algn="ctr" rtl="0">
              <a:spcBef>
                <a:spcPts val="0"/>
              </a:spcBef>
              <a:spcAft>
                <a:spcPts val="0"/>
              </a:spcAft>
              <a:buClr>
                <a:schemeClr val="dk1"/>
              </a:buClr>
              <a:buSzPts val="3000"/>
              <a:buNone/>
              <a:defRPr sz="3000">
                <a:solidFill>
                  <a:schemeClr val="dk1"/>
                </a:solidFill>
              </a:defRPr>
            </a:lvl4pPr>
            <a:lvl5pPr lvl="4" algn="ctr" rtl="0">
              <a:spcBef>
                <a:spcPts val="0"/>
              </a:spcBef>
              <a:spcAft>
                <a:spcPts val="0"/>
              </a:spcAft>
              <a:buClr>
                <a:schemeClr val="dk1"/>
              </a:buClr>
              <a:buSzPts val="3000"/>
              <a:buNone/>
              <a:defRPr sz="3000">
                <a:solidFill>
                  <a:schemeClr val="dk1"/>
                </a:solidFill>
              </a:defRPr>
            </a:lvl5pPr>
            <a:lvl6pPr lvl="5" algn="ctr" rtl="0">
              <a:spcBef>
                <a:spcPts val="0"/>
              </a:spcBef>
              <a:spcAft>
                <a:spcPts val="0"/>
              </a:spcAft>
              <a:buClr>
                <a:schemeClr val="dk1"/>
              </a:buClr>
              <a:buSzPts val="3000"/>
              <a:buNone/>
              <a:defRPr sz="3000">
                <a:solidFill>
                  <a:schemeClr val="dk1"/>
                </a:solidFill>
              </a:defRPr>
            </a:lvl6pPr>
            <a:lvl7pPr lvl="6" algn="ctr" rtl="0">
              <a:spcBef>
                <a:spcPts val="0"/>
              </a:spcBef>
              <a:spcAft>
                <a:spcPts val="0"/>
              </a:spcAft>
              <a:buClr>
                <a:schemeClr val="dk1"/>
              </a:buClr>
              <a:buSzPts val="3000"/>
              <a:buNone/>
              <a:defRPr sz="3000">
                <a:solidFill>
                  <a:schemeClr val="dk1"/>
                </a:solidFill>
              </a:defRPr>
            </a:lvl7pPr>
            <a:lvl8pPr lvl="7" algn="ctr" rtl="0">
              <a:spcBef>
                <a:spcPts val="0"/>
              </a:spcBef>
              <a:spcAft>
                <a:spcPts val="0"/>
              </a:spcAft>
              <a:buClr>
                <a:schemeClr val="dk1"/>
              </a:buClr>
              <a:buSzPts val="3000"/>
              <a:buNone/>
              <a:defRPr sz="3000">
                <a:solidFill>
                  <a:schemeClr val="dk1"/>
                </a:solidFill>
              </a:defRPr>
            </a:lvl8pPr>
            <a:lvl9pPr lvl="8" algn="ctr" rtl="0">
              <a:spcBef>
                <a:spcPts val="0"/>
              </a:spcBef>
              <a:spcAft>
                <a:spcPts val="0"/>
              </a:spcAft>
              <a:buClr>
                <a:schemeClr val="dk1"/>
              </a:buClr>
              <a:buSzPts val="3000"/>
              <a:buNone/>
              <a:defRPr sz="3000">
                <a:solidFill>
                  <a:schemeClr val="dk1"/>
                </a:solidFill>
              </a:defRPr>
            </a:lvl9pPr>
          </a:lstStyle>
          <a:p>
            <a:r>
              <a:t>xx%</a:t>
            </a:r>
          </a:p>
        </p:txBody>
      </p:sp>
      <p:sp>
        <p:nvSpPr>
          <p:cNvPr id="124" name="Google Shape;124;p22"/>
          <p:cNvSpPr txBox="1">
            <a:spLocks noGrp="1"/>
          </p:cNvSpPr>
          <p:nvPr>
            <p:ph type="title" idx="17"/>
          </p:nvPr>
        </p:nvSpPr>
        <p:spPr>
          <a:xfrm>
            <a:off x="540000" y="491400"/>
            <a:ext cx="8100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4100"/>
              <a:buNone/>
              <a:defRPr>
                <a:solidFill>
                  <a:schemeClr val="dk1"/>
                </a:solidFill>
              </a:defRPr>
            </a:lvl1pPr>
            <a:lvl2pPr lvl="1" rtl="0">
              <a:spcBef>
                <a:spcPts val="0"/>
              </a:spcBef>
              <a:spcAft>
                <a:spcPts val="0"/>
              </a:spcAft>
              <a:buClr>
                <a:schemeClr val="dk1"/>
              </a:buClr>
              <a:buSzPts val="4100"/>
              <a:buNone/>
              <a:defRPr>
                <a:solidFill>
                  <a:schemeClr val="dk1"/>
                </a:solidFill>
              </a:defRPr>
            </a:lvl2pPr>
            <a:lvl3pPr lvl="2" rtl="0">
              <a:spcBef>
                <a:spcPts val="0"/>
              </a:spcBef>
              <a:spcAft>
                <a:spcPts val="0"/>
              </a:spcAft>
              <a:buClr>
                <a:schemeClr val="dk1"/>
              </a:buClr>
              <a:buSzPts val="4100"/>
              <a:buNone/>
              <a:defRPr>
                <a:solidFill>
                  <a:schemeClr val="dk1"/>
                </a:solidFill>
              </a:defRPr>
            </a:lvl3pPr>
            <a:lvl4pPr lvl="3" rtl="0">
              <a:spcBef>
                <a:spcPts val="0"/>
              </a:spcBef>
              <a:spcAft>
                <a:spcPts val="0"/>
              </a:spcAft>
              <a:buClr>
                <a:schemeClr val="dk1"/>
              </a:buClr>
              <a:buSzPts val="4100"/>
              <a:buNone/>
              <a:defRPr>
                <a:solidFill>
                  <a:schemeClr val="dk1"/>
                </a:solidFill>
              </a:defRPr>
            </a:lvl4pPr>
            <a:lvl5pPr lvl="4" rtl="0">
              <a:spcBef>
                <a:spcPts val="0"/>
              </a:spcBef>
              <a:spcAft>
                <a:spcPts val="0"/>
              </a:spcAft>
              <a:buClr>
                <a:schemeClr val="dk1"/>
              </a:buClr>
              <a:buSzPts val="4100"/>
              <a:buNone/>
              <a:defRPr>
                <a:solidFill>
                  <a:schemeClr val="dk1"/>
                </a:solidFill>
              </a:defRPr>
            </a:lvl5pPr>
            <a:lvl6pPr lvl="5" rtl="0">
              <a:spcBef>
                <a:spcPts val="0"/>
              </a:spcBef>
              <a:spcAft>
                <a:spcPts val="0"/>
              </a:spcAft>
              <a:buClr>
                <a:schemeClr val="dk1"/>
              </a:buClr>
              <a:buSzPts val="4100"/>
              <a:buNone/>
              <a:defRPr>
                <a:solidFill>
                  <a:schemeClr val="dk1"/>
                </a:solidFill>
              </a:defRPr>
            </a:lvl6pPr>
            <a:lvl7pPr lvl="6" rtl="0">
              <a:spcBef>
                <a:spcPts val="0"/>
              </a:spcBef>
              <a:spcAft>
                <a:spcPts val="0"/>
              </a:spcAft>
              <a:buClr>
                <a:schemeClr val="dk1"/>
              </a:buClr>
              <a:buSzPts val="4100"/>
              <a:buNone/>
              <a:defRPr>
                <a:solidFill>
                  <a:schemeClr val="dk1"/>
                </a:solidFill>
              </a:defRPr>
            </a:lvl7pPr>
            <a:lvl8pPr lvl="7" rtl="0">
              <a:spcBef>
                <a:spcPts val="0"/>
              </a:spcBef>
              <a:spcAft>
                <a:spcPts val="0"/>
              </a:spcAft>
              <a:buClr>
                <a:schemeClr val="dk1"/>
              </a:buClr>
              <a:buSzPts val="4100"/>
              <a:buNone/>
              <a:defRPr>
                <a:solidFill>
                  <a:schemeClr val="dk1"/>
                </a:solidFill>
              </a:defRPr>
            </a:lvl8pPr>
            <a:lvl9pPr lvl="8" rtl="0">
              <a:spcBef>
                <a:spcPts val="0"/>
              </a:spcBef>
              <a:spcAft>
                <a:spcPts val="0"/>
              </a:spcAft>
              <a:buClr>
                <a:schemeClr val="dk1"/>
              </a:buClr>
              <a:buSzPts val="4100"/>
              <a:buNone/>
              <a:defRPr>
                <a:solidFill>
                  <a:schemeClr val="dk1"/>
                </a:solidFill>
              </a:defRPr>
            </a:lvl9pPr>
          </a:lstStyle>
          <a:p>
            <a:endParaRPr/>
          </a:p>
        </p:txBody>
      </p:sp>
      <p:sp>
        <p:nvSpPr>
          <p:cNvPr id="125" name="Google Shape;125;p22"/>
          <p:cNvSpPr txBox="1">
            <a:spLocks noGrp="1"/>
          </p:cNvSpPr>
          <p:nvPr>
            <p:ph type="subTitle" idx="18"/>
          </p:nvPr>
        </p:nvSpPr>
        <p:spPr>
          <a:xfrm>
            <a:off x="3342325" y="2215425"/>
            <a:ext cx="2595600" cy="36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600"/>
              <a:buNone/>
              <a:defRPr sz="16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a:endParaRPr/>
          </a:p>
        </p:txBody>
      </p:sp>
      <p:sp>
        <p:nvSpPr>
          <p:cNvPr id="126" name="Google Shape;126;p22"/>
          <p:cNvSpPr txBox="1">
            <a:spLocks noGrp="1"/>
          </p:cNvSpPr>
          <p:nvPr>
            <p:ph type="subTitle" idx="19"/>
          </p:nvPr>
        </p:nvSpPr>
        <p:spPr>
          <a:xfrm>
            <a:off x="6063950" y="2215425"/>
            <a:ext cx="2595600" cy="36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600"/>
              <a:buNone/>
              <a:defRPr sz="16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a:endParaRPr/>
          </a:p>
        </p:txBody>
      </p:sp>
      <p:sp>
        <p:nvSpPr>
          <p:cNvPr id="127" name="Google Shape;127;p22"/>
          <p:cNvSpPr txBox="1">
            <a:spLocks noGrp="1"/>
          </p:cNvSpPr>
          <p:nvPr>
            <p:ph type="subTitle" idx="20"/>
          </p:nvPr>
        </p:nvSpPr>
        <p:spPr>
          <a:xfrm>
            <a:off x="3342325" y="3794775"/>
            <a:ext cx="2595600" cy="36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600"/>
              <a:buNone/>
              <a:defRPr sz="16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a:endParaRPr/>
          </a:p>
        </p:txBody>
      </p:sp>
      <p:sp>
        <p:nvSpPr>
          <p:cNvPr id="128" name="Google Shape;128;p22"/>
          <p:cNvSpPr txBox="1">
            <a:spLocks noGrp="1"/>
          </p:cNvSpPr>
          <p:nvPr>
            <p:ph type="subTitle" idx="21"/>
          </p:nvPr>
        </p:nvSpPr>
        <p:spPr>
          <a:xfrm>
            <a:off x="6063950" y="3794775"/>
            <a:ext cx="2595600" cy="36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600"/>
              <a:buNone/>
              <a:defRPr sz="16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Four Columns">
  <p:cSld name="BLANK_2">
    <p:spTree>
      <p:nvGrpSpPr>
        <p:cNvPr id="1" name="Shape 129"/>
        <p:cNvGrpSpPr/>
        <p:nvPr/>
      </p:nvGrpSpPr>
      <p:grpSpPr>
        <a:xfrm>
          <a:off x="0" y="0"/>
          <a:ext cx="0" cy="0"/>
          <a:chOff x="0" y="0"/>
          <a:chExt cx="0" cy="0"/>
        </a:xfrm>
      </p:grpSpPr>
      <p:sp>
        <p:nvSpPr>
          <p:cNvPr id="130" name="Google Shape;130;p23"/>
          <p:cNvSpPr/>
          <p:nvPr/>
        </p:nvSpPr>
        <p:spPr>
          <a:xfrm rot="10800000" flipH="1">
            <a:off x="0" y="0"/>
            <a:ext cx="2190300" cy="12537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3"/>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
        <p:nvSpPr>
          <p:cNvPr id="132" name="Google Shape;132;p23"/>
          <p:cNvSpPr txBox="1">
            <a:spLocks noGrp="1"/>
          </p:cNvSpPr>
          <p:nvPr>
            <p:ph type="subTitle" idx="1"/>
          </p:nvPr>
        </p:nvSpPr>
        <p:spPr>
          <a:xfrm>
            <a:off x="821150" y="3850150"/>
            <a:ext cx="19707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33" name="Google Shape;133;p23"/>
          <p:cNvSpPr txBox="1">
            <a:spLocks noGrp="1"/>
          </p:cNvSpPr>
          <p:nvPr>
            <p:ph type="subTitle" idx="2"/>
          </p:nvPr>
        </p:nvSpPr>
        <p:spPr>
          <a:xfrm>
            <a:off x="6719376" y="3850150"/>
            <a:ext cx="19707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34" name="Google Shape;134;p23"/>
          <p:cNvSpPr txBox="1">
            <a:spLocks noGrp="1"/>
          </p:cNvSpPr>
          <p:nvPr>
            <p:ph type="subTitle" idx="3"/>
          </p:nvPr>
        </p:nvSpPr>
        <p:spPr>
          <a:xfrm>
            <a:off x="6719376" y="2161650"/>
            <a:ext cx="19707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35" name="Google Shape;135;p23"/>
          <p:cNvSpPr txBox="1">
            <a:spLocks noGrp="1"/>
          </p:cNvSpPr>
          <p:nvPr>
            <p:ph type="subTitle" idx="4"/>
          </p:nvPr>
        </p:nvSpPr>
        <p:spPr>
          <a:xfrm>
            <a:off x="821150" y="2161650"/>
            <a:ext cx="19707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36" name="Google Shape;136;p23"/>
          <p:cNvSpPr txBox="1">
            <a:spLocks noGrp="1"/>
          </p:cNvSpPr>
          <p:nvPr>
            <p:ph type="subTitle" idx="5"/>
          </p:nvPr>
        </p:nvSpPr>
        <p:spPr>
          <a:xfrm>
            <a:off x="821138" y="1826925"/>
            <a:ext cx="1603500" cy="306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600"/>
              <a:buFont typeface="Be Vietnam"/>
              <a:buNone/>
              <a:defRPr sz="2200">
                <a:solidFill>
                  <a:schemeClr val="dk1"/>
                </a:solidFill>
                <a:latin typeface="Be Vietnam"/>
                <a:ea typeface="Be Vietnam"/>
                <a:cs typeface="Be Vietnam"/>
                <a:sym typeface="Be Vietnam"/>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37" name="Google Shape;137;p23"/>
          <p:cNvSpPr txBox="1">
            <a:spLocks noGrp="1"/>
          </p:cNvSpPr>
          <p:nvPr>
            <p:ph type="subTitle" idx="6"/>
          </p:nvPr>
        </p:nvSpPr>
        <p:spPr>
          <a:xfrm>
            <a:off x="821138" y="3520300"/>
            <a:ext cx="1603500" cy="306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Font typeface="Be Vietnam"/>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38" name="Google Shape;138;p23"/>
          <p:cNvSpPr txBox="1">
            <a:spLocks noGrp="1"/>
          </p:cNvSpPr>
          <p:nvPr>
            <p:ph type="subTitle" idx="7"/>
          </p:nvPr>
        </p:nvSpPr>
        <p:spPr>
          <a:xfrm>
            <a:off x="6719363" y="3520300"/>
            <a:ext cx="1603500" cy="306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Font typeface="Be Vietnam"/>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39" name="Google Shape;139;p23"/>
          <p:cNvSpPr txBox="1">
            <a:spLocks noGrp="1"/>
          </p:cNvSpPr>
          <p:nvPr>
            <p:ph type="subTitle" idx="8"/>
          </p:nvPr>
        </p:nvSpPr>
        <p:spPr>
          <a:xfrm>
            <a:off x="6719363" y="1826925"/>
            <a:ext cx="1603500" cy="306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Font typeface="Be Vietnam"/>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hree Columns">
  <p:cSld name="BLANK_9">
    <p:spTree>
      <p:nvGrpSpPr>
        <p:cNvPr id="1" name="Shape 140"/>
        <p:cNvGrpSpPr/>
        <p:nvPr/>
      </p:nvGrpSpPr>
      <p:grpSpPr>
        <a:xfrm>
          <a:off x="0" y="0"/>
          <a:ext cx="0" cy="0"/>
          <a:chOff x="0" y="0"/>
          <a:chExt cx="0" cy="0"/>
        </a:xfrm>
      </p:grpSpPr>
      <p:sp>
        <p:nvSpPr>
          <p:cNvPr id="141" name="Google Shape;141;p24"/>
          <p:cNvSpPr/>
          <p:nvPr/>
        </p:nvSpPr>
        <p:spPr>
          <a:xfrm rot="-5400545">
            <a:off x="-414952" y="1101875"/>
            <a:ext cx="15125400" cy="4392600"/>
          </a:xfrm>
          <a:prstGeom prst="triangle">
            <a:avLst>
              <a:gd name="adj" fmla="val 7586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4"/>
          <p:cNvSpPr/>
          <p:nvPr/>
        </p:nvSpPr>
        <p:spPr>
          <a:xfrm rot="5400501" flipH="1">
            <a:off x="-2566725" y="1315675"/>
            <a:ext cx="8231700" cy="3098100"/>
          </a:xfrm>
          <a:prstGeom prst="triangle">
            <a:avLst>
              <a:gd name="adj" fmla="val 3337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4"/>
          <p:cNvSpPr/>
          <p:nvPr/>
        </p:nvSpPr>
        <p:spPr>
          <a:xfrm flipH="1">
            <a:off x="1529425" y="1821047"/>
            <a:ext cx="568200" cy="303900"/>
          </a:xfrm>
          <a:prstGeom prst="triangle">
            <a:avLst>
              <a:gd name="adj" fmla="val 7907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4"/>
          <p:cNvSpPr/>
          <p:nvPr/>
        </p:nvSpPr>
        <p:spPr>
          <a:xfrm rot="1735613" flipH="1">
            <a:off x="2922573" y="374063"/>
            <a:ext cx="862737" cy="359862"/>
          </a:xfrm>
          <a:prstGeom prst="triangle">
            <a:avLst>
              <a:gd name="adj" fmla="val 4077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4"/>
          <p:cNvSpPr/>
          <p:nvPr/>
        </p:nvSpPr>
        <p:spPr>
          <a:xfrm flipH="1">
            <a:off x="6486290" y="455813"/>
            <a:ext cx="862800" cy="360000"/>
          </a:xfrm>
          <a:prstGeom prst="triangle">
            <a:avLst>
              <a:gd name="adj" fmla="val 79071"/>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4"/>
          <p:cNvSpPr/>
          <p:nvPr/>
        </p:nvSpPr>
        <p:spPr>
          <a:xfrm rot="-2872435" flipH="1">
            <a:off x="6482459" y="4144893"/>
            <a:ext cx="579637" cy="241921"/>
          </a:xfrm>
          <a:prstGeom prst="triangle">
            <a:avLst>
              <a:gd name="adj" fmla="val 4077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4"/>
          <p:cNvSpPr/>
          <p:nvPr/>
        </p:nvSpPr>
        <p:spPr>
          <a:xfrm rot="10423910" flipH="1">
            <a:off x="4282111" y="3798039"/>
            <a:ext cx="579766" cy="242044"/>
          </a:xfrm>
          <a:prstGeom prst="triangle">
            <a:avLst>
              <a:gd name="adj" fmla="val 4077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4"/>
          <p:cNvSpPr/>
          <p:nvPr/>
        </p:nvSpPr>
        <p:spPr>
          <a:xfrm rot="9168373">
            <a:off x="8331016" y="3196130"/>
            <a:ext cx="489058" cy="204076"/>
          </a:xfrm>
          <a:prstGeom prst="triangle">
            <a:avLst>
              <a:gd name="adj" fmla="val 4889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4"/>
          <p:cNvSpPr/>
          <p:nvPr/>
        </p:nvSpPr>
        <p:spPr>
          <a:xfrm rot="10800000" flipH="1">
            <a:off x="1418050" y="4633849"/>
            <a:ext cx="321600" cy="171900"/>
          </a:xfrm>
          <a:prstGeom prst="triangle">
            <a:avLst>
              <a:gd name="adj" fmla="val 4409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4"/>
          <p:cNvSpPr txBox="1">
            <a:spLocks noGrp="1"/>
          </p:cNvSpPr>
          <p:nvPr>
            <p:ph type="title"/>
          </p:nvPr>
        </p:nvSpPr>
        <p:spPr>
          <a:xfrm>
            <a:off x="3264900" y="1730575"/>
            <a:ext cx="24789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4100"/>
              <a:buNone/>
              <a:defRPr sz="3600"/>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
        <p:nvSpPr>
          <p:cNvPr id="151" name="Google Shape;151;p24"/>
          <p:cNvSpPr txBox="1">
            <a:spLocks noGrp="1"/>
          </p:cNvSpPr>
          <p:nvPr>
            <p:ph type="subTitle" idx="1"/>
          </p:nvPr>
        </p:nvSpPr>
        <p:spPr>
          <a:xfrm>
            <a:off x="616200" y="3310875"/>
            <a:ext cx="2051700" cy="79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52" name="Google Shape;152;p24"/>
          <p:cNvSpPr txBox="1">
            <a:spLocks noGrp="1"/>
          </p:cNvSpPr>
          <p:nvPr>
            <p:ph type="subTitle" idx="2"/>
          </p:nvPr>
        </p:nvSpPr>
        <p:spPr>
          <a:xfrm>
            <a:off x="3264900" y="2349588"/>
            <a:ext cx="2051700" cy="79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53" name="Google Shape;153;p24"/>
          <p:cNvSpPr txBox="1">
            <a:spLocks noGrp="1"/>
          </p:cNvSpPr>
          <p:nvPr>
            <p:ph type="subTitle" idx="3"/>
          </p:nvPr>
        </p:nvSpPr>
        <p:spPr>
          <a:xfrm>
            <a:off x="6257690" y="1433325"/>
            <a:ext cx="2051700" cy="79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54" name="Google Shape;154;p24"/>
          <p:cNvSpPr txBox="1">
            <a:spLocks noGrp="1"/>
          </p:cNvSpPr>
          <p:nvPr>
            <p:ph type="title" idx="4"/>
          </p:nvPr>
        </p:nvSpPr>
        <p:spPr>
          <a:xfrm>
            <a:off x="6257700" y="815825"/>
            <a:ext cx="24789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4100"/>
              <a:buNone/>
              <a:defRPr sz="3600"/>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
        <p:nvSpPr>
          <p:cNvPr id="155" name="Google Shape;155;p24"/>
          <p:cNvSpPr txBox="1">
            <a:spLocks noGrp="1"/>
          </p:cNvSpPr>
          <p:nvPr>
            <p:ph type="title" idx="5"/>
          </p:nvPr>
        </p:nvSpPr>
        <p:spPr>
          <a:xfrm>
            <a:off x="616200" y="2695775"/>
            <a:ext cx="24789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4100"/>
              <a:buNone/>
              <a:defRPr sz="3600"/>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 Text 1">
  <p:cSld name="CUSTOM_16">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752200" y="491400"/>
            <a:ext cx="7767600" cy="1998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
        <p:nvSpPr>
          <p:cNvPr id="158" name="Google Shape;158;p25"/>
          <p:cNvSpPr txBox="1">
            <a:spLocks noGrp="1"/>
          </p:cNvSpPr>
          <p:nvPr>
            <p:ph type="subTitle" idx="1"/>
          </p:nvPr>
        </p:nvSpPr>
        <p:spPr>
          <a:xfrm>
            <a:off x="4946704" y="3425100"/>
            <a:ext cx="3573000" cy="984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1600"/>
              </a:spcBef>
              <a:spcAft>
                <a:spcPts val="0"/>
              </a:spcAft>
              <a:buSzPts val="1600"/>
              <a:buNone/>
              <a:defRPr sz="1600"/>
            </a:lvl3pPr>
            <a:lvl4pPr lvl="3" algn="ctr" rtl="0">
              <a:spcBef>
                <a:spcPts val="1600"/>
              </a:spcBef>
              <a:spcAft>
                <a:spcPts val="0"/>
              </a:spcAft>
              <a:buSzPts val="1600"/>
              <a:buNone/>
              <a:defRPr sz="1600"/>
            </a:lvl4pPr>
            <a:lvl5pPr lvl="4" algn="ctr" rtl="0">
              <a:spcBef>
                <a:spcPts val="1600"/>
              </a:spcBef>
              <a:spcAft>
                <a:spcPts val="0"/>
              </a:spcAft>
              <a:buSzPts val="1600"/>
              <a:buNone/>
              <a:defRPr sz="1600"/>
            </a:lvl5pPr>
            <a:lvl6pPr lvl="5" algn="ctr" rtl="0">
              <a:spcBef>
                <a:spcPts val="1600"/>
              </a:spcBef>
              <a:spcAft>
                <a:spcPts val="0"/>
              </a:spcAft>
              <a:buSzPts val="1600"/>
              <a:buNone/>
              <a:defRPr sz="1600"/>
            </a:lvl6pPr>
            <a:lvl7pPr lvl="6" algn="ctr" rtl="0">
              <a:spcBef>
                <a:spcPts val="1600"/>
              </a:spcBef>
              <a:spcAft>
                <a:spcPts val="0"/>
              </a:spcAft>
              <a:buSzPts val="1600"/>
              <a:buNone/>
              <a:defRPr sz="1600"/>
            </a:lvl7pPr>
            <a:lvl8pPr lvl="7" algn="ctr" rtl="0">
              <a:spcBef>
                <a:spcPts val="1600"/>
              </a:spcBef>
              <a:spcAft>
                <a:spcPts val="0"/>
              </a:spcAft>
              <a:buSzPts val="1600"/>
              <a:buNone/>
              <a:defRPr sz="1600"/>
            </a:lvl8pPr>
            <a:lvl9pPr lvl="8" algn="ctr" rtl="0">
              <a:spcBef>
                <a:spcPts val="1600"/>
              </a:spcBef>
              <a:spcAft>
                <a:spcPts val="1600"/>
              </a:spcAft>
              <a:buSzPts val="1600"/>
              <a:buNone/>
              <a:defRPr sz="1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with Six Column 3">
  <p:cSld name="CUSTOM_11">
    <p:spTree>
      <p:nvGrpSpPr>
        <p:cNvPr id="1" name="Shape 159"/>
        <p:cNvGrpSpPr/>
        <p:nvPr/>
      </p:nvGrpSpPr>
      <p:grpSpPr>
        <a:xfrm>
          <a:off x="0" y="0"/>
          <a:ext cx="0" cy="0"/>
          <a:chOff x="0" y="0"/>
          <a:chExt cx="0" cy="0"/>
        </a:xfrm>
      </p:grpSpPr>
      <p:sp>
        <p:nvSpPr>
          <p:cNvPr id="160" name="Google Shape;160;p26"/>
          <p:cNvSpPr/>
          <p:nvPr/>
        </p:nvSpPr>
        <p:spPr>
          <a:xfrm rot="10800000" flipH="1">
            <a:off x="0" y="0"/>
            <a:ext cx="2190300" cy="1253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6"/>
          <p:cNvSpPr/>
          <p:nvPr/>
        </p:nvSpPr>
        <p:spPr>
          <a:xfrm rot="-5400000" flipH="1">
            <a:off x="6596700" y="1293600"/>
            <a:ext cx="3840900" cy="12537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6"/>
          <p:cNvSpPr txBox="1">
            <a:spLocks noGrp="1"/>
          </p:cNvSpPr>
          <p:nvPr>
            <p:ph type="subTitle" idx="1"/>
          </p:nvPr>
        </p:nvSpPr>
        <p:spPr>
          <a:xfrm>
            <a:off x="2262975" y="1477125"/>
            <a:ext cx="4590600" cy="102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63" name="Google Shape;163;p26"/>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
        <p:nvSpPr>
          <p:cNvPr id="164" name="Google Shape;164;p26"/>
          <p:cNvSpPr txBox="1">
            <a:spLocks noGrp="1"/>
          </p:cNvSpPr>
          <p:nvPr>
            <p:ph type="subTitle" idx="2"/>
          </p:nvPr>
        </p:nvSpPr>
        <p:spPr>
          <a:xfrm>
            <a:off x="1301249" y="3125975"/>
            <a:ext cx="1573500" cy="381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65" name="Google Shape;165;p26"/>
          <p:cNvSpPr txBox="1">
            <a:spLocks noGrp="1"/>
          </p:cNvSpPr>
          <p:nvPr>
            <p:ph type="subTitle" idx="3"/>
          </p:nvPr>
        </p:nvSpPr>
        <p:spPr>
          <a:xfrm>
            <a:off x="4125473" y="3125975"/>
            <a:ext cx="1573500" cy="381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66" name="Google Shape;166;p26"/>
          <p:cNvSpPr txBox="1">
            <a:spLocks noGrp="1"/>
          </p:cNvSpPr>
          <p:nvPr>
            <p:ph type="subTitle" idx="4"/>
          </p:nvPr>
        </p:nvSpPr>
        <p:spPr>
          <a:xfrm>
            <a:off x="6838451" y="3125975"/>
            <a:ext cx="1573500" cy="381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67" name="Google Shape;167;p26"/>
          <p:cNvSpPr txBox="1">
            <a:spLocks noGrp="1"/>
          </p:cNvSpPr>
          <p:nvPr>
            <p:ph type="subTitle" idx="5"/>
          </p:nvPr>
        </p:nvSpPr>
        <p:spPr>
          <a:xfrm>
            <a:off x="1301249" y="4104300"/>
            <a:ext cx="1573500" cy="381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68" name="Google Shape;168;p26"/>
          <p:cNvSpPr txBox="1">
            <a:spLocks noGrp="1"/>
          </p:cNvSpPr>
          <p:nvPr>
            <p:ph type="subTitle" idx="6"/>
          </p:nvPr>
        </p:nvSpPr>
        <p:spPr>
          <a:xfrm>
            <a:off x="4125473" y="4104300"/>
            <a:ext cx="1573500" cy="381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69" name="Google Shape;169;p26"/>
          <p:cNvSpPr txBox="1">
            <a:spLocks noGrp="1"/>
          </p:cNvSpPr>
          <p:nvPr>
            <p:ph type="subTitle" idx="7"/>
          </p:nvPr>
        </p:nvSpPr>
        <p:spPr>
          <a:xfrm>
            <a:off x="6838451" y="4104300"/>
            <a:ext cx="1573500" cy="381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ig Title">
  <p:cSld name="CUSTOM_10">
    <p:spTree>
      <p:nvGrpSpPr>
        <p:cNvPr id="1" name="Shape 170"/>
        <p:cNvGrpSpPr/>
        <p:nvPr/>
      </p:nvGrpSpPr>
      <p:grpSpPr>
        <a:xfrm>
          <a:off x="0" y="0"/>
          <a:ext cx="0" cy="0"/>
          <a:chOff x="0" y="0"/>
          <a:chExt cx="0" cy="0"/>
        </a:xfrm>
      </p:grpSpPr>
      <p:sp>
        <p:nvSpPr>
          <p:cNvPr id="171" name="Google Shape;171;p27"/>
          <p:cNvSpPr/>
          <p:nvPr/>
        </p:nvSpPr>
        <p:spPr>
          <a:xfrm>
            <a:off x="-7075" y="3399049"/>
            <a:ext cx="3084600" cy="1765800"/>
          </a:xfrm>
          <a:prstGeom prst="rtTriangl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7"/>
          <p:cNvSpPr/>
          <p:nvPr/>
        </p:nvSpPr>
        <p:spPr>
          <a:xfrm flipH="1">
            <a:off x="1371600" y="715319"/>
            <a:ext cx="7772400" cy="4449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7"/>
          <p:cNvSpPr txBox="1">
            <a:spLocks noGrp="1"/>
          </p:cNvSpPr>
          <p:nvPr>
            <p:ph type="title"/>
          </p:nvPr>
        </p:nvSpPr>
        <p:spPr>
          <a:xfrm>
            <a:off x="616200" y="720000"/>
            <a:ext cx="5261700" cy="24903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4100"/>
              <a:buNone/>
              <a:defRPr sz="8000"/>
            </a:lvl1pPr>
            <a:lvl2pPr lvl="1" rtl="0">
              <a:spcBef>
                <a:spcPts val="0"/>
              </a:spcBef>
              <a:spcAft>
                <a:spcPts val="0"/>
              </a:spcAft>
              <a:buSzPts val="4100"/>
              <a:buNone/>
              <a:defRPr>
                <a:latin typeface="Catamaran"/>
                <a:ea typeface="Catamaran"/>
                <a:cs typeface="Catamaran"/>
                <a:sym typeface="Catamaran"/>
              </a:defRPr>
            </a:lvl2pPr>
            <a:lvl3pPr lvl="2" rtl="0">
              <a:spcBef>
                <a:spcPts val="0"/>
              </a:spcBef>
              <a:spcAft>
                <a:spcPts val="0"/>
              </a:spcAft>
              <a:buSzPts val="4100"/>
              <a:buNone/>
              <a:defRPr>
                <a:latin typeface="Catamaran"/>
                <a:ea typeface="Catamaran"/>
                <a:cs typeface="Catamaran"/>
                <a:sym typeface="Catamaran"/>
              </a:defRPr>
            </a:lvl3pPr>
            <a:lvl4pPr lvl="3" rtl="0">
              <a:spcBef>
                <a:spcPts val="0"/>
              </a:spcBef>
              <a:spcAft>
                <a:spcPts val="0"/>
              </a:spcAft>
              <a:buSzPts val="4100"/>
              <a:buNone/>
              <a:defRPr>
                <a:latin typeface="Catamaran"/>
                <a:ea typeface="Catamaran"/>
                <a:cs typeface="Catamaran"/>
                <a:sym typeface="Catamaran"/>
              </a:defRPr>
            </a:lvl4pPr>
            <a:lvl5pPr lvl="4" rtl="0">
              <a:spcBef>
                <a:spcPts val="0"/>
              </a:spcBef>
              <a:spcAft>
                <a:spcPts val="0"/>
              </a:spcAft>
              <a:buSzPts val="4100"/>
              <a:buNone/>
              <a:defRPr>
                <a:latin typeface="Catamaran"/>
                <a:ea typeface="Catamaran"/>
                <a:cs typeface="Catamaran"/>
                <a:sym typeface="Catamaran"/>
              </a:defRPr>
            </a:lvl5pPr>
            <a:lvl6pPr lvl="5" rtl="0">
              <a:spcBef>
                <a:spcPts val="0"/>
              </a:spcBef>
              <a:spcAft>
                <a:spcPts val="0"/>
              </a:spcAft>
              <a:buSzPts val="4100"/>
              <a:buNone/>
              <a:defRPr>
                <a:latin typeface="Catamaran"/>
                <a:ea typeface="Catamaran"/>
                <a:cs typeface="Catamaran"/>
                <a:sym typeface="Catamaran"/>
              </a:defRPr>
            </a:lvl6pPr>
            <a:lvl7pPr lvl="6" rtl="0">
              <a:spcBef>
                <a:spcPts val="0"/>
              </a:spcBef>
              <a:spcAft>
                <a:spcPts val="0"/>
              </a:spcAft>
              <a:buSzPts val="4100"/>
              <a:buNone/>
              <a:defRPr>
                <a:latin typeface="Catamaran"/>
                <a:ea typeface="Catamaran"/>
                <a:cs typeface="Catamaran"/>
                <a:sym typeface="Catamaran"/>
              </a:defRPr>
            </a:lvl7pPr>
            <a:lvl8pPr lvl="7" rtl="0">
              <a:spcBef>
                <a:spcPts val="0"/>
              </a:spcBef>
              <a:spcAft>
                <a:spcPts val="0"/>
              </a:spcAft>
              <a:buSzPts val="4100"/>
              <a:buNone/>
              <a:defRPr>
                <a:latin typeface="Catamaran"/>
                <a:ea typeface="Catamaran"/>
                <a:cs typeface="Catamaran"/>
                <a:sym typeface="Catamaran"/>
              </a:defRPr>
            </a:lvl8pPr>
            <a:lvl9pPr lvl="8" rtl="0">
              <a:spcBef>
                <a:spcPts val="0"/>
              </a:spcBef>
              <a:spcAft>
                <a:spcPts val="0"/>
              </a:spcAft>
              <a:buSzPts val="4100"/>
              <a:buNone/>
              <a:defRPr>
                <a:latin typeface="Catamaran"/>
                <a:ea typeface="Catamaran"/>
                <a:cs typeface="Catamaran"/>
                <a:sym typeface="Catamaran"/>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 Text 2">
  <p:cSld name="CUSTOM_9">
    <p:spTree>
      <p:nvGrpSpPr>
        <p:cNvPr id="1" name="Shape 174"/>
        <p:cNvGrpSpPr/>
        <p:nvPr/>
      </p:nvGrpSpPr>
      <p:grpSpPr>
        <a:xfrm>
          <a:off x="0" y="0"/>
          <a:ext cx="0" cy="0"/>
          <a:chOff x="0" y="0"/>
          <a:chExt cx="0" cy="0"/>
        </a:xfrm>
      </p:grpSpPr>
      <p:sp>
        <p:nvSpPr>
          <p:cNvPr id="175" name="Google Shape;175;p28"/>
          <p:cNvSpPr/>
          <p:nvPr/>
        </p:nvSpPr>
        <p:spPr>
          <a:xfrm rot="5399455">
            <a:off x="-5456102" y="1101875"/>
            <a:ext cx="15125400" cy="4392600"/>
          </a:xfrm>
          <a:prstGeom prst="triangle">
            <a:avLst>
              <a:gd name="adj" fmla="val 7586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8"/>
          <p:cNvSpPr/>
          <p:nvPr/>
        </p:nvSpPr>
        <p:spPr>
          <a:xfrm rot="7927565" flipH="1">
            <a:off x="2252299" y="2285486"/>
            <a:ext cx="579637" cy="241921"/>
          </a:xfrm>
          <a:prstGeom prst="triangle">
            <a:avLst>
              <a:gd name="adj" fmla="val 4077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8"/>
          <p:cNvSpPr/>
          <p:nvPr/>
        </p:nvSpPr>
        <p:spPr>
          <a:xfrm rot="-1631627">
            <a:off x="295472" y="931618"/>
            <a:ext cx="489058" cy="204076"/>
          </a:xfrm>
          <a:prstGeom prst="triangle">
            <a:avLst>
              <a:gd name="adj" fmla="val 4889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8"/>
          <p:cNvSpPr/>
          <p:nvPr/>
        </p:nvSpPr>
        <p:spPr>
          <a:xfrm rot="-5399499" flipH="1">
            <a:off x="3783294" y="1696675"/>
            <a:ext cx="8231700" cy="3098100"/>
          </a:xfrm>
          <a:prstGeom prst="triangle">
            <a:avLst>
              <a:gd name="adj" fmla="val 3337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8"/>
          <p:cNvSpPr/>
          <p:nvPr/>
        </p:nvSpPr>
        <p:spPr>
          <a:xfrm rot="10800000" flipH="1">
            <a:off x="7043794" y="3484328"/>
            <a:ext cx="568200" cy="303900"/>
          </a:xfrm>
          <a:prstGeom prst="triangle">
            <a:avLst>
              <a:gd name="adj" fmla="val 7907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8"/>
          <p:cNvSpPr/>
          <p:nvPr/>
        </p:nvSpPr>
        <p:spPr>
          <a:xfrm rot="-9064387" flipH="1">
            <a:off x="5647909" y="4453399"/>
            <a:ext cx="862737" cy="359862"/>
          </a:xfrm>
          <a:prstGeom prst="triangle">
            <a:avLst>
              <a:gd name="adj" fmla="val 4077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8"/>
          <p:cNvSpPr/>
          <p:nvPr/>
        </p:nvSpPr>
        <p:spPr>
          <a:xfrm flipH="1">
            <a:off x="7708619" y="1304701"/>
            <a:ext cx="321600" cy="171900"/>
          </a:xfrm>
          <a:prstGeom prst="triangle">
            <a:avLst>
              <a:gd name="adj" fmla="val 4409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8"/>
          <p:cNvSpPr/>
          <p:nvPr/>
        </p:nvSpPr>
        <p:spPr>
          <a:xfrm rot="-376090" flipH="1">
            <a:off x="4281592" y="1689367"/>
            <a:ext cx="579766" cy="242044"/>
          </a:xfrm>
          <a:prstGeom prst="triangle">
            <a:avLst>
              <a:gd name="adj" fmla="val 4077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8"/>
          <p:cNvSpPr txBox="1">
            <a:spLocks noGrp="1"/>
          </p:cNvSpPr>
          <p:nvPr>
            <p:ph type="title"/>
          </p:nvPr>
        </p:nvSpPr>
        <p:spPr>
          <a:xfrm>
            <a:off x="540000" y="491400"/>
            <a:ext cx="8100000" cy="9693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
        <p:nvSpPr>
          <p:cNvPr id="184" name="Google Shape;184;p28"/>
          <p:cNvSpPr txBox="1">
            <a:spLocks noGrp="1"/>
          </p:cNvSpPr>
          <p:nvPr>
            <p:ph type="subTitle" idx="1"/>
          </p:nvPr>
        </p:nvSpPr>
        <p:spPr>
          <a:xfrm>
            <a:off x="844800" y="3352200"/>
            <a:ext cx="1914000" cy="105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 Text + Design 2">
  <p:cSld name="CUSTOM_9_1">
    <p:spTree>
      <p:nvGrpSpPr>
        <p:cNvPr id="1" name="Shape 185"/>
        <p:cNvGrpSpPr/>
        <p:nvPr/>
      </p:nvGrpSpPr>
      <p:grpSpPr>
        <a:xfrm>
          <a:off x="0" y="0"/>
          <a:ext cx="0" cy="0"/>
          <a:chOff x="0" y="0"/>
          <a:chExt cx="0" cy="0"/>
        </a:xfrm>
      </p:grpSpPr>
      <p:sp>
        <p:nvSpPr>
          <p:cNvPr id="186" name="Google Shape;186;p29"/>
          <p:cNvSpPr/>
          <p:nvPr/>
        </p:nvSpPr>
        <p:spPr>
          <a:xfrm rot="3599646">
            <a:off x="-1179039" y="2803579"/>
            <a:ext cx="6183096" cy="2327088"/>
          </a:xfrm>
          <a:prstGeom prst="triangle">
            <a:avLst>
              <a:gd name="adj" fmla="val 52282"/>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9"/>
          <p:cNvSpPr/>
          <p:nvPr/>
        </p:nvSpPr>
        <p:spPr>
          <a:xfrm rot="-10799393" flipH="1">
            <a:off x="1464075" y="-3417"/>
            <a:ext cx="8496300" cy="1998000"/>
          </a:xfrm>
          <a:prstGeom prst="triangle">
            <a:avLst>
              <a:gd name="adj" fmla="val 7586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9"/>
          <p:cNvSpPr/>
          <p:nvPr/>
        </p:nvSpPr>
        <p:spPr>
          <a:xfrm rot="8271839">
            <a:off x="8029111" y="2669652"/>
            <a:ext cx="386351" cy="161422"/>
          </a:xfrm>
          <a:prstGeom prst="triangle">
            <a:avLst>
              <a:gd name="adj" fmla="val 4077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9"/>
          <p:cNvSpPr/>
          <p:nvPr/>
        </p:nvSpPr>
        <p:spPr>
          <a:xfrm rot="5400000">
            <a:off x="451794" y="894324"/>
            <a:ext cx="378900" cy="202500"/>
          </a:xfrm>
          <a:prstGeom prst="triangle">
            <a:avLst>
              <a:gd name="adj" fmla="val 7907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9"/>
          <p:cNvSpPr/>
          <p:nvPr/>
        </p:nvSpPr>
        <p:spPr>
          <a:xfrm rot="3664910">
            <a:off x="2227189" y="1655151"/>
            <a:ext cx="575110" cy="239957"/>
          </a:xfrm>
          <a:prstGeom prst="triangle">
            <a:avLst>
              <a:gd name="adj" fmla="val 4077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9"/>
          <p:cNvSpPr/>
          <p:nvPr/>
        </p:nvSpPr>
        <p:spPr>
          <a:xfrm rot="-5400000">
            <a:off x="6737501" y="4245443"/>
            <a:ext cx="214500" cy="114600"/>
          </a:xfrm>
          <a:prstGeom prst="triangle">
            <a:avLst>
              <a:gd name="adj" fmla="val 4409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9"/>
          <p:cNvSpPr/>
          <p:nvPr/>
        </p:nvSpPr>
        <p:spPr>
          <a:xfrm rot="-3767358" flipH="1">
            <a:off x="7404303" y="1083032"/>
            <a:ext cx="726276" cy="302833"/>
          </a:xfrm>
          <a:prstGeom prst="triangle">
            <a:avLst>
              <a:gd name="adj" fmla="val 4889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9"/>
          <p:cNvSpPr txBox="1">
            <a:spLocks noGrp="1"/>
          </p:cNvSpPr>
          <p:nvPr>
            <p:ph type="title"/>
          </p:nvPr>
        </p:nvSpPr>
        <p:spPr>
          <a:xfrm>
            <a:off x="540000" y="491400"/>
            <a:ext cx="8100000" cy="9693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
        <p:nvSpPr>
          <p:cNvPr id="194" name="Google Shape;194;p29"/>
          <p:cNvSpPr txBox="1">
            <a:spLocks noGrp="1"/>
          </p:cNvSpPr>
          <p:nvPr>
            <p:ph type="subTitle" idx="1"/>
          </p:nvPr>
        </p:nvSpPr>
        <p:spPr>
          <a:xfrm>
            <a:off x="844800" y="3352200"/>
            <a:ext cx="1914000" cy="105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 text 3">
  <p:cSld name="CUSTOM_9_1_1">
    <p:spTree>
      <p:nvGrpSpPr>
        <p:cNvPr id="1" name="Shape 195"/>
        <p:cNvGrpSpPr/>
        <p:nvPr/>
      </p:nvGrpSpPr>
      <p:grpSpPr>
        <a:xfrm>
          <a:off x="0" y="0"/>
          <a:ext cx="0" cy="0"/>
          <a:chOff x="0" y="0"/>
          <a:chExt cx="0" cy="0"/>
        </a:xfrm>
      </p:grpSpPr>
      <p:sp>
        <p:nvSpPr>
          <p:cNvPr id="196" name="Google Shape;196;p30"/>
          <p:cNvSpPr/>
          <p:nvPr/>
        </p:nvSpPr>
        <p:spPr>
          <a:xfrm rot="-1800354">
            <a:off x="-498589" y="-922996"/>
            <a:ext cx="6183096" cy="2327088"/>
          </a:xfrm>
          <a:prstGeom prst="triangle">
            <a:avLst>
              <a:gd name="adj" fmla="val 52282"/>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0"/>
          <p:cNvSpPr/>
          <p:nvPr/>
        </p:nvSpPr>
        <p:spPr>
          <a:xfrm>
            <a:off x="7381360" y="719988"/>
            <a:ext cx="378900" cy="202500"/>
          </a:xfrm>
          <a:prstGeom prst="triangle">
            <a:avLst>
              <a:gd name="adj" fmla="val 7907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0"/>
          <p:cNvSpPr/>
          <p:nvPr/>
        </p:nvSpPr>
        <p:spPr>
          <a:xfrm rot="-545">
            <a:off x="-3428352" y="2572950"/>
            <a:ext cx="15125400" cy="4392600"/>
          </a:xfrm>
          <a:prstGeom prst="triangle">
            <a:avLst>
              <a:gd name="adj" fmla="val 7586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0"/>
          <p:cNvSpPr/>
          <p:nvPr/>
        </p:nvSpPr>
        <p:spPr>
          <a:xfrm rot="2527565" flipH="1">
            <a:off x="7280976" y="2523020"/>
            <a:ext cx="579637" cy="241921"/>
          </a:xfrm>
          <a:prstGeom prst="triangle">
            <a:avLst>
              <a:gd name="adj" fmla="val 4077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0"/>
          <p:cNvSpPr/>
          <p:nvPr/>
        </p:nvSpPr>
        <p:spPr>
          <a:xfrm rot="-7031627">
            <a:off x="4907401" y="4395684"/>
            <a:ext cx="489058" cy="204076"/>
          </a:xfrm>
          <a:prstGeom prst="triangle">
            <a:avLst>
              <a:gd name="adj" fmla="val 4889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0"/>
          <p:cNvSpPr txBox="1">
            <a:spLocks noGrp="1"/>
          </p:cNvSpPr>
          <p:nvPr>
            <p:ph type="title"/>
          </p:nvPr>
        </p:nvSpPr>
        <p:spPr>
          <a:xfrm>
            <a:off x="540000" y="491400"/>
            <a:ext cx="8100000" cy="9693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
        <p:nvSpPr>
          <p:cNvPr id="202" name="Google Shape;202;p30"/>
          <p:cNvSpPr txBox="1">
            <a:spLocks noGrp="1"/>
          </p:cNvSpPr>
          <p:nvPr>
            <p:ph type="subTitle" idx="1"/>
          </p:nvPr>
        </p:nvSpPr>
        <p:spPr>
          <a:xfrm>
            <a:off x="6613800" y="3352200"/>
            <a:ext cx="1914000" cy="105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rot="10800000">
            <a:off x="2334300" y="-8250"/>
            <a:ext cx="6809700" cy="38979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flipH="1">
            <a:off x="6953400" y="3889650"/>
            <a:ext cx="2190600" cy="1254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lvl1pPr lvl="0">
              <a:spcBef>
                <a:spcPts val="0"/>
              </a:spcBef>
              <a:spcAft>
                <a:spcPts val="0"/>
              </a:spcAft>
              <a:buSzPts val="4100"/>
              <a:buNone/>
              <a:defRPr/>
            </a:lvl1pPr>
            <a:lvl2pPr lvl="1">
              <a:spcBef>
                <a:spcPts val="0"/>
              </a:spcBef>
              <a:spcAft>
                <a:spcPts val="0"/>
              </a:spcAft>
              <a:buSzPts val="4100"/>
              <a:buNone/>
              <a:defRPr/>
            </a:lvl2pPr>
            <a:lvl3pPr lvl="2">
              <a:spcBef>
                <a:spcPts val="0"/>
              </a:spcBef>
              <a:spcAft>
                <a:spcPts val="0"/>
              </a:spcAft>
              <a:buSzPts val="4100"/>
              <a:buNone/>
              <a:defRPr/>
            </a:lvl3pPr>
            <a:lvl4pPr lvl="3">
              <a:spcBef>
                <a:spcPts val="0"/>
              </a:spcBef>
              <a:spcAft>
                <a:spcPts val="0"/>
              </a:spcAft>
              <a:buSzPts val="4100"/>
              <a:buNone/>
              <a:defRPr/>
            </a:lvl4pPr>
            <a:lvl5pPr lvl="4">
              <a:spcBef>
                <a:spcPts val="0"/>
              </a:spcBef>
              <a:spcAft>
                <a:spcPts val="0"/>
              </a:spcAft>
              <a:buSzPts val="4100"/>
              <a:buNone/>
              <a:defRPr/>
            </a:lvl5pPr>
            <a:lvl6pPr lvl="5">
              <a:spcBef>
                <a:spcPts val="0"/>
              </a:spcBef>
              <a:spcAft>
                <a:spcPts val="0"/>
              </a:spcAft>
              <a:buSzPts val="4100"/>
              <a:buNone/>
              <a:defRPr/>
            </a:lvl6pPr>
            <a:lvl7pPr lvl="6">
              <a:spcBef>
                <a:spcPts val="0"/>
              </a:spcBef>
              <a:spcAft>
                <a:spcPts val="0"/>
              </a:spcAft>
              <a:buSzPts val="4100"/>
              <a:buNone/>
              <a:defRPr/>
            </a:lvl7pPr>
            <a:lvl8pPr lvl="7">
              <a:spcBef>
                <a:spcPts val="0"/>
              </a:spcBef>
              <a:spcAft>
                <a:spcPts val="0"/>
              </a:spcAft>
              <a:buSzPts val="4100"/>
              <a:buNone/>
              <a:defRPr/>
            </a:lvl8pPr>
            <a:lvl9pPr lvl="8">
              <a:spcBef>
                <a:spcPts val="0"/>
              </a:spcBef>
              <a:spcAft>
                <a:spcPts val="0"/>
              </a:spcAft>
              <a:buSzPts val="4100"/>
              <a:buNone/>
              <a:defRPr/>
            </a:lvl9pPr>
          </a:lstStyle>
          <a:p>
            <a:endParaRPr/>
          </a:p>
        </p:txBody>
      </p:sp>
      <p:sp>
        <p:nvSpPr>
          <p:cNvPr id="23" name="Google Shape;23;p4"/>
          <p:cNvSpPr txBox="1">
            <a:spLocks noGrp="1"/>
          </p:cNvSpPr>
          <p:nvPr>
            <p:ph type="body" idx="1"/>
          </p:nvPr>
        </p:nvSpPr>
        <p:spPr>
          <a:xfrm>
            <a:off x="622000" y="1357200"/>
            <a:ext cx="7784700" cy="34953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AutoNum type="arabicPeriod"/>
              <a:defRPr sz="1100"/>
            </a:lvl1pPr>
            <a:lvl2pPr marL="914400" lvl="1" indent="-317500" rtl="0">
              <a:spcBef>
                <a:spcPts val="1600"/>
              </a:spcBef>
              <a:spcAft>
                <a:spcPts val="0"/>
              </a:spcAft>
              <a:buSzPts val="1400"/>
              <a:buAutoNum type="alphaLcPeriod"/>
              <a:defRPr/>
            </a:lvl2pPr>
            <a:lvl3pPr marL="1371600" lvl="2" indent="-317500" rtl="0">
              <a:spcBef>
                <a:spcPts val="1600"/>
              </a:spcBef>
              <a:spcAft>
                <a:spcPts val="0"/>
              </a:spcAft>
              <a:buSzPts val="1400"/>
              <a:buAutoNum type="romanLcPeriod"/>
              <a:defRPr/>
            </a:lvl3pPr>
            <a:lvl4pPr marL="1828800" lvl="3" indent="-317500" rtl="0">
              <a:spcBef>
                <a:spcPts val="1600"/>
              </a:spcBef>
              <a:spcAft>
                <a:spcPts val="0"/>
              </a:spcAft>
              <a:buSzPts val="1400"/>
              <a:buAutoNum type="arabicPeriod"/>
              <a:defRPr/>
            </a:lvl4pPr>
            <a:lvl5pPr marL="2286000" lvl="4" indent="-317500" rtl="0">
              <a:spcBef>
                <a:spcPts val="1600"/>
              </a:spcBef>
              <a:spcAft>
                <a:spcPts val="0"/>
              </a:spcAft>
              <a:buSzPts val="1400"/>
              <a:buAutoNum type="alphaLcPeriod"/>
              <a:defRPr/>
            </a:lvl5pPr>
            <a:lvl6pPr marL="2743200" lvl="5" indent="-317500" rtl="0">
              <a:spcBef>
                <a:spcPts val="1600"/>
              </a:spcBef>
              <a:spcAft>
                <a:spcPts val="0"/>
              </a:spcAft>
              <a:buSzPts val="1400"/>
              <a:buAutoNum type="romanLcPeriod"/>
              <a:defRPr/>
            </a:lvl6pPr>
            <a:lvl7pPr marL="3200400" lvl="6" indent="-317500" rtl="0">
              <a:spcBef>
                <a:spcPts val="1600"/>
              </a:spcBef>
              <a:spcAft>
                <a:spcPts val="0"/>
              </a:spcAft>
              <a:buSzPts val="1400"/>
              <a:buAutoNum type="arabicPeriod"/>
              <a:defRPr/>
            </a:lvl7pPr>
            <a:lvl8pPr marL="3657600" lvl="7" indent="-317500" rtl="0">
              <a:spcBef>
                <a:spcPts val="1600"/>
              </a:spcBef>
              <a:spcAft>
                <a:spcPts val="0"/>
              </a:spcAft>
              <a:buSzPts val="1400"/>
              <a:buAutoNum type="alphaLcPeriod"/>
              <a:defRPr/>
            </a:lvl8pPr>
            <a:lvl9pPr marL="4114800" lvl="8" indent="-317500" rtl="0">
              <a:spcBef>
                <a:spcPts val="1600"/>
              </a:spcBef>
              <a:spcAft>
                <a:spcPts val="1600"/>
              </a:spcAft>
              <a:buSzPts val="1400"/>
              <a:buAutoNum type="romanLcPeriod"/>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 text 4">
  <p:cSld name="CUSTOM_8">
    <p:spTree>
      <p:nvGrpSpPr>
        <p:cNvPr id="1" name="Shape 203"/>
        <p:cNvGrpSpPr/>
        <p:nvPr/>
      </p:nvGrpSpPr>
      <p:grpSpPr>
        <a:xfrm>
          <a:off x="0" y="0"/>
          <a:ext cx="0" cy="0"/>
          <a:chOff x="0" y="0"/>
          <a:chExt cx="0" cy="0"/>
        </a:xfrm>
      </p:grpSpPr>
      <p:sp>
        <p:nvSpPr>
          <p:cNvPr id="204" name="Google Shape;204;p31"/>
          <p:cNvSpPr/>
          <p:nvPr/>
        </p:nvSpPr>
        <p:spPr>
          <a:xfrm rot="-5400000">
            <a:off x="5379100" y="1380000"/>
            <a:ext cx="5149500" cy="238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1"/>
          <p:cNvSpPr/>
          <p:nvPr/>
        </p:nvSpPr>
        <p:spPr>
          <a:xfrm rot="5400454" flipH="1">
            <a:off x="-1715103" y="2314500"/>
            <a:ext cx="4545900" cy="1115100"/>
          </a:xfrm>
          <a:prstGeom prst="triangle">
            <a:avLst>
              <a:gd name="adj" fmla="val 2094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1"/>
          <p:cNvSpPr txBox="1">
            <a:spLocks noGrp="1"/>
          </p:cNvSpPr>
          <p:nvPr>
            <p:ph type="subTitle" idx="1"/>
          </p:nvPr>
        </p:nvSpPr>
        <p:spPr>
          <a:xfrm>
            <a:off x="1054050" y="1544250"/>
            <a:ext cx="2967900" cy="966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gn="ctr">
              <a:spcBef>
                <a:spcPts val="1600"/>
              </a:spcBef>
              <a:spcAft>
                <a:spcPts val="0"/>
              </a:spcAft>
              <a:buSzPts val="1600"/>
              <a:buNone/>
              <a:defRPr sz="1600"/>
            </a:lvl2pPr>
            <a:lvl3pPr lvl="2" algn="ctr">
              <a:spcBef>
                <a:spcPts val="1600"/>
              </a:spcBef>
              <a:spcAft>
                <a:spcPts val="0"/>
              </a:spcAft>
              <a:buSzPts val="1600"/>
              <a:buNone/>
              <a:defRPr sz="1600"/>
            </a:lvl3pPr>
            <a:lvl4pPr lvl="3" algn="ctr">
              <a:spcBef>
                <a:spcPts val="1600"/>
              </a:spcBef>
              <a:spcAft>
                <a:spcPts val="0"/>
              </a:spcAft>
              <a:buSzPts val="1600"/>
              <a:buNone/>
              <a:defRPr sz="1600"/>
            </a:lvl4pPr>
            <a:lvl5pPr lvl="4" algn="ctr">
              <a:spcBef>
                <a:spcPts val="1600"/>
              </a:spcBef>
              <a:spcAft>
                <a:spcPts val="0"/>
              </a:spcAft>
              <a:buSzPts val="1600"/>
              <a:buNone/>
              <a:defRPr sz="1600"/>
            </a:lvl5pPr>
            <a:lvl6pPr lvl="5" algn="ctr">
              <a:spcBef>
                <a:spcPts val="1600"/>
              </a:spcBef>
              <a:spcAft>
                <a:spcPts val="0"/>
              </a:spcAft>
              <a:buSzPts val="1600"/>
              <a:buNone/>
              <a:defRPr sz="1600"/>
            </a:lvl6pPr>
            <a:lvl7pPr lvl="6" algn="ctr">
              <a:spcBef>
                <a:spcPts val="1600"/>
              </a:spcBef>
              <a:spcAft>
                <a:spcPts val="0"/>
              </a:spcAft>
              <a:buSzPts val="1600"/>
              <a:buNone/>
              <a:defRPr sz="1600"/>
            </a:lvl7pPr>
            <a:lvl8pPr lvl="7" algn="ctr">
              <a:spcBef>
                <a:spcPts val="1600"/>
              </a:spcBef>
              <a:spcAft>
                <a:spcPts val="0"/>
              </a:spcAft>
              <a:buSzPts val="1600"/>
              <a:buNone/>
              <a:defRPr sz="1600"/>
            </a:lvl8pPr>
            <a:lvl9pPr lvl="8" algn="ctr">
              <a:spcBef>
                <a:spcPts val="1600"/>
              </a:spcBef>
              <a:spcAft>
                <a:spcPts val="1600"/>
              </a:spcAft>
              <a:buSzPts val="1600"/>
              <a:buNone/>
              <a:defRPr sz="1600"/>
            </a:lvl9pPr>
          </a:lstStyle>
          <a:p>
            <a:endParaRPr/>
          </a:p>
        </p:txBody>
      </p:sp>
      <p:sp>
        <p:nvSpPr>
          <p:cNvPr id="207" name="Google Shape;207;p31"/>
          <p:cNvSpPr txBox="1">
            <a:spLocks noGrp="1"/>
          </p:cNvSpPr>
          <p:nvPr>
            <p:ph type="title"/>
          </p:nvPr>
        </p:nvSpPr>
        <p:spPr>
          <a:xfrm>
            <a:off x="823550" y="491400"/>
            <a:ext cx="75330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 text 5">
  <p:cSld name="CUSTOM_8_1">
    <p:spTree>
      <p:nvGrpSpPr>
        <p:cNvPr id="1" name="Shape 208"/>
        <p:cNvGrpSpPr/>
        <p:nvPr/>
      </p:nvGrpSpPr>
      <p:grpSpPr>
        <a:xfrm>
          <a:off x="0" y="0"/>
          <a:ext cx="0" cy="0"/>
          <a:chOff x="0" y="0"/>
          <a:chExt cx="0" cy="0"/>
        </a:xfrm>
      </p:grpSpPr>
      <p:sp>
        <p:nvSpPr>
          <p:cNvPr id="209" name="Google Shape;209;p32"/>
          <p:cNvSpPr/>
          <p:nvPr/>
        </p:nvSpPr>
        <p:spPr>
          <a:xfrm rot="-5400454">
            <a:off x="6313047" y="2314500"/>
            <a:ext cx="4545900" cy="1115100"/>
          </a:xfrm>
          <a:prstGeom prst="triangle">
            <a:avLst>
              <a:gd name="adj" fmla="val 2094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2"/>
          <p:cNvSpPr/>
          <p:nvPr/>
        </p:nvSpPr>
        <p:spPr>
          <a:xfrm rot="5400000" flipH="1">
            <a:off x="-1384500" y="1380000"/>
            <a:ext cx="5149500" cy="238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2"/>
          <p:cNvSpPr txBox="1">
            <a:spLocks noGrp="1"/>
          </p:cNvSpPr>
          <p:nvPr>
            <p:ph type="subTitle" idx="1"/>
          </p:nvPr>
        </p:nvSpPr>
        <p:spPr>
          <a:xfrm>
            <a:off x="5122050" y="1544250"/>
            <a:ext cx="2967900" cy="966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600"/>
            </a:lvl1pPr>
            <a:lvl2pPr lvl="1" algn="ctr" rtl="0">
              <a:spcBef>
                <a:spcPts val="1600"/>
              </a:spcBef>
              <a:spcAft>
                <a:spcPts val="0"/>
              </a:spcAft>
              <a:buSzPts val="1600"/>
              <a:buNone/>
              <a:defRPr sz="1600"/>
            </a:lvl2pPr>
            <a:lvl3pPr lvl="2" algn="ctr" rtl="0">
              <a:spcBef>
                <a:spcPts val="1600"/>
              </a:spcBef>
              <a:spcAft>
                <a:spcPts val="0"/>
              </a:spcAft>
              <a:buSzPts val="1600"/>
              <a:buNone/>
              <a:defRPr sz="1600"/>
            </a:lvl3pPr>
            <a:lvl4pPr lvl="3" algn="ctr" rtl="0">
              <a:spcBef>
                <a:spcPts val="1600"/>
              </a:spcBef>
              <a:spcAft>
                <a:spcPts val="0"/>
              </a:spcAft>
              <a:buSzPts val="1600"/>
              <a:buNone/>
              <a:defRPr sz="1600"/>
            </a:lvl4pPr>
            <a:lvl5pPr lvl="4" algn="ctr" rtl="0">
              <a:spcBef>
                <a:spcPts val="1600"/>
              </a:spcBef>
              <a:spcAft>
                <a:spcPts val="0"/>
              </a:spcAft>
              <a:buSzPts val="1600"/>
              <a:buNone/>
              <a:defRPr sz="1600"/>
            </a:lvl5pPr>
            <a:lvl6pPr lvl="5" algn="ctr" rtl="0">
              <a:spcBef>
                <a:spcPts val="1600"/>
              </a:spcBef>
              <a:spcAft>
                <a:spcPts val="0"/>
              </a:spcAft>
              <a:buSzPts val="1600"/>
              <a:buNone/>
              <a:defRPr sz="1600"/>
            </a:lvl6pPr>
            <a:lvl7pPr lvl="6" algn="ctr" rtl="0">
              <a:spcBef>
                <a:spcPts val="1600"/>
              </a:spcBef>
              <a:spcAft>
                <a:spcPts val="0"/>
              </a:spcAft>
              <a:buSzPts val="1600"/>
              <a:buNone/>
              <a:defRPr sz="1600"/>
            </a:lvl7pPr>
            <a:lvl8pPr lvl="7" algn="ctr" rtl="0">
              <a:spcBef>
                <a:spcPts val="1600"/>
              </a:spcBef>
              <a:spcAft>
                <a:spcPts val="0"/>
              </a:spcAft>
              <a:buSzPts val="1600"/>
              <a:buNone/>
              <a:defRPr sz="1600"/>
            </a:lvl8pPr>
            <a:lvl9pPr lvl="8" algn="ctr" rtl="0">
              <a:spcBef>
                <a:spcPts val="1600"/>
              </a:spcBef>
              <a:spcAft>
                <a:spcPts val="1600"/>
              </a:spcAft>
              <a:buSzPts val="1600"/>
              <a:buNone/>
              <a:defRPr sz="1600"/>
            </a:lvl9pPr>
          </a:lstStyle>
          <a:p>
            <a:endParaRPr/>
          </a:p>
        </p:txBody>
      </p:sp>
      <p:sp>
        <p:nvSpPr>
          <p:cNvPr id="212" name="Google Shape;212;p32"/>
          <p:cNvSpPr txBox="1">
            <a:spLocks noGrp="1"/>
          </p:cNvSpPr>
          <p:nvPr>
            <p:ph type="title"/>
          </p:nvPr>
        </p:nvSpPr>
        <p:spPr>
          <a:xfrm>
            <a:off x="823450" y="491400"/>
            <a:ext cx="75330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hanks">
  <p:cSld name="CUSTOM_5">
    <p:bg>
      <p:bgPr>
        <a:solidFill>
          <a:schemeClr val="lt1"/>
        </a:solidFill>
        <a:effectLst/>
      </p:bgPr>
    </p:bg>
    <p:spTree>
      <p:nvGrpSpPr>
        <p:cNvPr id="1" name="Shape 213"/>
        <p:cNvGrpSpPr/>
        <p:nvPr/>
      </p:nvGrpSpPr>
      <p:grpSpPr>
        <a:xfrm>
          <a:off x="0" y="0"/>
          <a:ext cx="0" cy="0"/>
          <a:chOff x="0" y="0"/>
          <a:chExt cx="0" cy="0"/>
        </a:xfrm>
      </p:grpSpPr>
      <p:sp>
        <p:nvSpPr>
          <p:cNvPr id="214" name="Google Shape;214;p33"/>
          <p:cNvSpPr/>
          <p:nvPr/>
        </p:nvSpPr>
        <p:spPr>
          <a:xfrm flipH="1">
            <a:off x="2732800" y="1468200"/>
            <a:ext cx="6420300" cy="36753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3"/>
          <p:cNvSpPr/>
          <p:nvPr/>
        </p:nvSpPr>
        <p:spPr>
          <a:xfrm rot="5400000">
            <a:off x="-584250" y="584250"/>
            <a:ext cx="2732700" cy="1564200"/>
          </a:xfrm>
          <a:prstGeom prst="rtTriangl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3"/>
          <p:cNvSpPr txBox="1">
            <a:spLocks noGrp="1"/>
          </p:cNvSpPr>
          <p:nvPr>
            <p:ph type="subTitle" idx="1"/>
          </p:nvPr>
        </p:nvSpPr>
        <p:spPr>
          <a:xfrm>
            <a:off x="616200" y="1626750"/>
            <a:ext cx="3369600" cy="152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17" name="Google Shape;217;p33"/>
          <p:cNvSpPr txBox="1">
            <a:spLocks noGrp="1"/>
          </p:cNvSpPr>
          <p:nvPr>
            <p:ph type="title"/>
          </p:nvPr>
        </p:nvSpPr>
        <p:spPr>
          <a:xfrm>
            <a:off x="616200" y="491400"/>
            <a:ext cx="4032000" cy="94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4100"/>
              <a:buNone/>
              <a:defRPr sz="6000"/>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
        <p:nvSpPr>
          <p:cNvPr id="218" name="Google Shape;218;p33"/>
          <p:cNvSpPr txBox="1"/>
          <p:nvPr/>
        </p:nvSpPr>
        <p:spPr>
          <a:xfrm>
            <a:off x="616200" y="3832375"/>
            <a:ext cx="3579300" cy="767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200">
                <a:solidFill>
                  <a:schemeClr val="dk1"/>
                </a:solidFill>
                <a:latin typeface="Libre Franklin"/>
                <a:ea typeface="Libre Franklin"/>
                <a:cs typeface="Libre Franklin"/>
                <a:sym typeface="Libre Franklin"/>
              </a:rPr>
              <a:t>CREDITS: This presentation template was created by </a:t>
            </a:r>
            <a:r>
              <a:rPr lang="en-GB" sz="1200" b="1">
                <a:solidFill>
                  <a:schemeClr val="dk1"/>
                </a:solidFill>
                <a:uFill>
                  <a:noFill/>
                </a:uFill>
                <a:latin typeface="Libre Franklin"/>
                <a:ea typeface="Libre Franklin"/>
                <a:cs typeface="Libre Franklin"/>
                <a:sym typeface="Libre Franklin"/>
                <a:hlinkClick r:id="rId2">
                  <a:extLst>
                    <a:ext uri="{A12FA001-AC4F-418D-AE19-62706E023703}">
                      <ahyp:hlinkClr xmlns:ahyp="http://schemas.microsoft.com/office/drawing/2018/hyperlinkcolor" val="tx"/>
                    </a:ext>
                  </a:extLst>
                </a:hlinkClick>
              </a:rPr>
              <a:t>Slidesgo</a:t>
            </a:r>
            <a:r>
              <a:rPr lang="en-GB" sz="1200">
                <a:solidFill>
                  <a:schemeClr val="dk1"/>
                </a:solidFill>
                <a:latin typeface="Libre Franklin"/>
                <a:ea typeface="Libre Franklin"/>
                <a:cs typeface="Libre Franklin"/>
                <a:sym typeface="Libre Franklin"/>
              </a:rPr>
              <a:t>, including icons by </a:t>
            </a:r>
            <a:r>
              <a:rPr lang="en-GB" sz="1200" b="1">
                <a:solidFill>
                  <a:schemeClr val="dk1"/>
                </a:solidFill>
                <a:uFill>
                  <a:noFill/>
                </a:uFill>
                <a:latin typeface="Libre Franklin"/>
                <a:ea typeface="Libre Franklin"/>
                <a:cs typeface="Libre Franklin"/>
                <a:sym typeface="Libre Franklin"/>
                <a:hlinkClick r:id="rId3">
                  <a:extLst>
                    <a:ext uri="{A12FA001-AC4F-418D-AE19-62706E023703}">
                      <ahyp:hlinkClr xmlns:ahyp="http://schemas.microsoft.com/office/drawing/2018/hyperlinkcolor" val="tx"/>
                    </a:ext>
                  </a:extLst>
                </a:hlinkClick>
              </a:rPr>
              <a:t>Flaticon</a:t>
            </a:r>
            <a:r>
              <a:rPr lang="en-GB" sz="1200">
                <a:solidFill>
                  <a:schemeClr val="dk1"/>
                </a:solidFill>
                <a:latin typeface="Libre Franklin"/>
                <a:ea typeface="Libre Franklin"/>
                <a:cs typeface="Libre Franklin"/>
                <a:sym typeface="Libre Franklin"/>
              </a:rPr>
              <a:t>, infographics &amp; images by </a:t>
            </a:r>
            <a:r>
              <a:rPr lang="en-GB" sz="1200" b="1">
                <a:solidFill>
                  <a:schemeClr val="dk1"/>
                </a:solidFill>
                <a:uFill>
                  <a:noFill/>
                </a:uFill>
                <a:latin typeface="Libre Franklin"/>
                <a:ea typeface="Libre Franklin"/>
                <a:cs typeface="Libre Franklin"/>
                <a:sym typeface="Libre Franklin"/>
                <a:hlinkClick r:id="rId4">
                  <a:extLst>
                    <a:ext uri="{A12FA001-AC4F-418D-AE19-62706E023703}">
                      <ahyp:hlinkClr xmlns:ahyp="http://schemas.microsoft.com/office/drawing/2018/hyperlinkcolor" val="tx"/>
                    </a:ext>
                  </a:extLst>
                </a:hlinkClick>
              </a:rPr>
              <a:t>Freepik </a:t>
            </a:r>
            <a:r>
              <a:rPr lang="en-GB" sz="1200">
                <a:solidFill>
                  <a:schemeClr val="dk1"/>
                </a:solidFill>
                <a:latin typeface="Libre Franklin"/>
                <a:ea typeface="Libre Franklin"/>
                <a:cs typeface="Libre Franklin"/>
                <a:sym typeface="Libre Franklin"/>
              </a:rPr>
              <a:t>and illustrations by </a:t>
            </a:r>
            <a:r>
              <a:rPr lang="en-GB" sz="1200" b="1">
                <a:solidFill>
                  <a:schemeClr val="dk1"/>
                </a:solidFill>
                <a:uFill>
                  <a:noFill/>
                </a:uFill>
                <a:latin typeface="Libre Franklin"/>
                <a:ea typeface="Libre Franklin"/>
                <a:cs typeface="Libre Franklin"/>
                <a:sym typeface="Libre Franklin"/>
                <a:hlinkClick r:id="rId5">
                  <a:extLst>
                    <a:ext uri="{A12FA001-AC4F-418D-AE19-62706E023703}">
                      <ahyp:hlinkClr xmlns:ahyp="http://schemas.microsoft.com/office/drawing/2018/hyperlinkcolor" val="tx"/>
                    </a:ext>
                  </a:extLst>
                </a:hlinkClick>
              </a:rPr>
              <a:t>Stories</a:t>
            </a:r>
            <a:endParaRPr sz="1200" b="1">
              <a:solidFill>
                <a:schemeClr val="dk1"/>
              </a:solidFill>
              <a:latin typeface="Libre Franklin"/>
              <a:ea typeface="Libre Franklin"/>
              <a:cs typeface="Libre Franklin"/>
              <a:sym typeface="Libre Franklin"/>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body 1">
  <p:cSld name="CUSTOM_7">
    <p:spTree>
      <p:nvGrpSpPr>
        <p:cNvPr id="1" name="Shape 219"/>
        <p:cNvGrpSpPr/>
        <p:nvPr/>
      </p:nvGrpSpPr>
      <p:grpSpPr>
        <a:xfrm>
          <a:off x="0" y="0"/>
          <a:ext cx="0" cy="0"/>
          <a:chOff x="0" y="0"/>
          <a:chExt cx="0" cy="0"/>
        </a:xfrm>
      </p:grpSpPr>
      <p:sp>
        <p:nvSpPr>
          <p:cNvPr id="220" name="Google Shape;220;p34"/>
          <p:cNvSpPr/>
          <p:nvPr/>
        </p:nvSpPr>
        <p:spPr>
          <a:xfrm rot="-10799546" flipH="1">
            <a:off x="-2" y="300"/>
            <a:ext cx="4545900" cy="1131600"/>
          </a:xfrm>
          <a:prstGeom prst="triangle">
            <a:avLst>
              <a:gd name="adj" fmla="val 2944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4"/>
          <p:cNvSpPr txBox="1">
            <a:spLocks noGrp="1"/>
          </p:cNvSpPr>
          <p:nvPr>
            <p:ph type="body" idx="1"/>
          </p:nvPr>
        </p:nvSpPr>
        <p:spPr>
          <a:xfrm>
            <a:off x="4572000" y="1544250"/>
            <a:ext cx="3761700" cy="2865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22" name="Google Shape;222;p34"/>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
        <p:nvSpPr>
          <p:cNvPr id="223" name="Google Shape;223;p34"/>
          <p:cNvSpPr txBox="1">
            <a:spLocks noGrp="1"/>
          </p:cNvSpPr>
          <p:nvPr>
            <p:ph type="body" idx="2"/>
          </p:nvPr>
        </p:nvSpPr>
        <p:spPr>
          <a:xfrm>
            <a:off x="540000" y="1544250"/>
            <a:ext cx="4032000" cy="28659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accent1"/>
              </a:buClr>
              <a:buSzPts val="1400"/>
              <a:buChar char="●"/>
              <a:defRPr/>
            </a:lvl1pPr>
            <a:lvl2pPr marL="914400" lvl="1" indent="-317500" rtl="0">
              <a:spcBef>
                <a:spcPts val="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24" name="Google Shape;224;p34"/>
          <p:cNvSpPr/>
          <p:nvPr/>
        </p:nvSpPr>
        <p:spPr>
          <a:xfrm rot="-5400000">
            <a:off x="7422000" y="3421500"/>
            <a:ext cx="2190300" cy="12537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body 2">
  <p:cSld name="CUSTOM_7_1">
    <p:spTree>
      <p:nvGrpSpPr>
        <p:cNvPr id="1" name="Shape 225"/>
        <p:cNvGrpSpPr/>
        <p:nvPr/>
      </p:nvGrpSpPr>
      <p:grpSpPr>
        <a:xfrm>
          <a:off x="0" y="0"/>
          <a:ext cx="0" cy="0"/>
          <a:chOff x="0" y="0"/>
          <a:chExt cx="0" cy="0"/>
        </a:xfrm>
      </p:grpSpPr>
      <p:sp>
        <p:nvSpPr>
          <p:cNvPr id="226" name="Google Shape;226;p35"/>
          <p:cNvSpPr/>
          <p:nvPr/>
        </p:nvSpPr>
        <p:spPr>
          <a:xfrm>
            <a:off x="0" y="3674700"/>
            <a:ext cx="2568600" cy="1470600"/>
          </a:xfrm>
          <a:prstGeom prst="rtTriangl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5"/>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
        <p:nvSpPr>
          <p:cNvPr id="228" name="Google Shape;228;p35"/>
          <p:cNvSpPr txBox="1">
            <a:spLocks noGrp="1"/>
          </p:cNvSpPr>
          <p:nvPr>
            <p:ph type="body" idx="1"/>
          </p:nvPr>
        </p:nvSpPr>
        <p:spPr>
          <a:xfrm>
            <a:off x="4516250" y="1544250"/>
            <a:ext cx="4123800" cy="28659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accent1"/>
              </a:buClr>
              <a:buSzPts val="1400"/>
              <a:buChar char="⃤"/>
              <a:defRPr sz="16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29" name="Google Shape;229;p35"/>
          <p:cNvSpPr txBox="1">
            <a:spLocks noGrp="1"/>
          </p:cNvSpPr>
          <p:nvPr>
            <p:ph type="subTitle" idx="2"/>
          </p:nvPr>
        </p:nvSpPr>
        <p:spPr>
          <a:xfrm>
            <a:off x="616225" y="1544250"/>
            <a:ext cx="2967900" cy="966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solidFill>
                  <a:schemeClr val="dk1"/>
                </a:solidFill>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230" name="Google Shape;230;p35"/>
          <p:cNvSpPr txBox="1">
            <a:spLocks noGrp="1"/>
          </p:cNvSpPr>
          <p:nvPr>
            <p:ph type="subTitle" idx="3"/>
          </p:nvPr>
        </p:nvSpPr>
        <p:spPr>
          <a:xfrm>
            <a:off x="616225" y="2456000"/>
            <a:ext cx="1866600" cy="4950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2200">
                <a:solidFill>
                  <a:schemeClr val="dk1"/>
                </a:solidFill>
                <a:latin typeface="Be Vietnam"/>
                <a:ea typeface="Be Vietnam"/>
                <a:cs typeface="Be Vietnam"/>
                <a:sym typeface="Be Vietnam"/>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231" name="Google Shape;231;p35"/>
          <p:cNvSpPr/>
          <p:nvPr/>
        </p:nvSpPr>
        <p:spPr>
          <a:xfrm rot="10800000">
            <a:off x="6953700" y="0"/>
            <a:ext cx="2190300" cy="1253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body 3">
  <p:cSld name="CUSTOM_19">
    <p:spTree>
      <p:nvGrpSpPr>
        <p:cNvPr id="1" name="Shape 232"/>
        <p:cNvGrpSpPr/>
        <p:nvPr/>
      </p:nvGrpSpPr>
      <p:grpSpPr>
        <a:xfrm>
          <a:off x="0" y="0"/>
          <a:ext cx="0" cy="0"/>
          <a:chOff x="0" y="0"/>
          <a:chExt cx="0" cy="0"/>
        </a:xfrm>
      </p:grpSpPr>
      <p:sp>
        <p:nvSpPr>
          <p:cNvPr id="233" name="Google Shape;233;p36"/>
          <p:cNvSpPr/>
          <p:nvPr/>
        </p:nvSpPr>
        <p:spPr>
          <a:xfrm rot="10800000" flipH="1">
            <a:off x="0" y="0"/>
            <a:ext cx="2190300" cy="1253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6"/>
          <p:cNvSpPr/>
          <p:nvPr/>
        </p:nvSpPr>
        <p:spPr>
          <a:xfrm rot="10800000">
            <a:off x="6953700" y="0"/>
            <a:ext cx="2190300" cy="12537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6"/>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
        <p:nvSpPr>
          <p:cNvPr id="236" name="Google Shape;236;p36"/>
          <p:cNvSpPr txBox="1">
            <a:spLocks noGrp="1"/>
          </p:cNvSpPr>
          <p:nvPr>
            <p:ph type="body" idx="1"/>
          </p:nvPr>
        </p:nvSpPr>
        <p:spPr>
          <a:xfrm>
            <a:off x="616200" y="1391850"/>
            <a:ext cx="7952400" cy="4905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accent1"/>
              </a:buClr>
              <a:buSzPts val="14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a:off x="4362600" y="-8325"/>
            <a:ext cx="4781400" cy="27369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3933000"/>
            <a:ext cx="2115000" cy="121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subTitle" idx="1"/>
          </p:nvPr>
        </p:nvSpPr>
        <p:spPr>
          <a:xfrm>
            <a:off x="1543480" y="1998800"/>
            <a:ext cx="1866600" cy="4950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2200">
                <a:latin typeface="Be Vietnam"/>
                <a:ea typeface="Be Vietnam"/>
                <a:cs typeface="Be Vietnam"/>
                <a:sym typeface="Be Vietnam"/>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28" name="Google Shape;28;p5"/>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
        <p:nvSpPr>
          <p:cNvPr id="29" name="Google Shape;29;p5"/>
          <p:cNvSpPr txBox="1">
            <a:spLocks noGrp="1"/>
          </p:cNvSpPr>
          <p:nvPr>
            <p:ph type="subTitle" idx="2"/>
          </p:nvPr>
        </p:nvSpPr>
        <p:spPr>
          <a:xfrm>
            <a:off x="1543467" y="2959350"/>
            <a:ext cx="2439300" cy="992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gn="ctr">
              <a:spcBef>
                <a:spcPts val="1600"/>
              </a:spcBef>
              <a:spcAft>
                <a:spcPts val="0"/>
              </a:spcAft>
              <a:buSzPts val="1600"/>
              <a:buNone/>
              <a:defRPr sz="1600"/>
            </a:lvl2pPr>
            <a:lvl3pPr lvl="2" algn="ctr">
              <a:spcBef>
                <a:spcPts val="1600"/>
              </a:spcBef>
              <a:spcAft>
                <a:spcPts val="0"/>
              </a:spcAft>
              <a:buSzPts val="1600"/>
              <a:buNone/>
              <a:defRPr sz="1600"/>
            </a:lvl3pPr>
            <a:lvl4pPr lvl="3" algn="ctr">
              <a:spcBef>
                <a:spcPts val="1600"/>
              </a:spcBef>
              <a:spcAft>
                <a:spcPts val="0"/>
              </a:spcAft>
              <a:buSzPts val="1600"/>
              <a:buNone/>
              <a:defRPr sz="1600"/>
            </a:lvl4pPr>
            <a:lvl5pPr lvl="4" algn="ctr">
              <a:spcBef>
                <a:spcPts val="1600"/>
              </a:spcBef>
              <a:spcAft>
                <a:spcPts val="0"/>
              </a:spcAft>
              <a:buSzPts val="1600"/>
              <a:buNone/>
              <a:defRPr sz="1600"/>
            </a:lvl5pPr>
            <a:lvl6pPr lvl="5" algn="ctr">
              <a:spcBef>
                <a:spcPts val="1600"/>
              </a:spcBef>
              <a:spcAft>
                <a:spcPts val="0"/>
              </a:spcAft>
              <a:buSzPts val="1600"/>
              <a:buNone/>
              <a:defRPr sz="1600"/>
            </a:lvl6pPr>
            <a:lvl7pPr lvl="6" algn="ctr">
              <a:spcBef>
                <a:spcPts val="1600"/>
              </a:spcBef>
              <a:spcAft>
                <a:spcPts val="0"/>
              </a:spcAft>
              <a:buSzPts val="1600"/>
              <a:buNone/>
              <a:defRPr sz="1600"/>
            </a:lvl7pPr>
            <a:lvl8pPr lvl="7" algn="ctr">
              <a:spcBef>
                <a:spcPts val="1600"/>
              </a:spcBef>
              <a:spcAft>
                <a:spcPts val="0"/>
              </a:spcAft>
              <a:buSzPts val="1600"/>
              <a:buNone/>
              <a:defRPr sz="1600"/>
            </a:lvl8pPr>
            <a:lvl9pPr lvl="8" algn="ctr">
              <a:spcBef>
                <a:spcPts val="1600"/>
              </a:spcBef>
              <a:spcAft>
                <a:spcPts val="1600"/>
              </a:spcAft>
              <a:buSzPts val="1600"/>
              <a:buNone/>
              <a:defRPr sz="1600"/>
            </a:lvl9pPr>
          </a:lstStyle>
          <a:p>
            <a:endParaRPr/>
          </a:p>
        </p:txBody>
      </p:sp>
      <p:sp>
        <p:nvSpPr>
          <p:cNvPr id="30" name="Google Shape;30;p5"/>
          <p:cNvSpPr txBox="1">
            <a:spLocks noGrp="1"/>
          </p:cNvSpPr>
          <p:nvPr>
            <p:ph type="subTitle" idx="3"/>
          </p:nvPr>
        </p:nvSpPr>
        <p:spPr>
          <a:xfrm>
            <a:off x="5694620" y="1998800"/>
            <a:ext cx="1866600" cy="495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200">
                <a:latin typeface="Be Vietnam"/>
                <a:ea typeface="Be Vietnam"/>
                <a:cs typeface="Be Vietnam"/>
                <a:sym typeface="Be Vietnam"/>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1" name="Google Shape;31;p5"/>
          <p:cNvSpPr txBox="1">
            <a:spLocks noGrp="1"/>
          </p:cNvSpPr>
          <p:nvPr>
            <p:ph type="subTitle" idx="4"/>
          </p:nvPr>
        </p:nvSpPr>
        <p:spPr>
          <a:xfrm>
            <a:off x="5694633" y="2959350"/>
            <a:ext cx="2439300" cy="99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1600"/>
              </a:spcBef>
              <a:spcAft>
                <a:spcPts val="0"/>
              </a:spcAft>
              <a:buSzPts val="1600"/>
              <a:buNone/>
              <a:defRPr sz="1600"/>
            </a:lvl3pPr>
            <a:lvl4pPr lvl="3" algn="ctr" rtl="0">
              <a:spcBef>
                <a:spcPts val="1600"/>
              </a:spcBef>
              <a:spcAft>
                <a:spcPts val="0"/>
              </a:spcAft>
              <a:buSzPts val="1600"/>
              <a:buNone/>
              <a:defRPr sz="1600"/>
            </a:lvl4pPr>
            <a:lvl5pPr lvl="4" algn="ctr" rtl="0">
              <a:spcBef>
                <a:spcPts val="1600"/>
              </a:spcBef>
              <a:spcAft>
                <a:spcPts val="0"/>
              </a:spcAft>
              <a:buSzPts val="1600"/>
              <a:buNone/>
              <a:defRPr sz="1600"/>
            </a:lvl5pPr>
            <a:lvl6pPr lvl="5" algn="ctr" rtl="0">
              <a:spcBef>
                <a:spcPts val="1600"/>
              </a:spcBef>
              <a:spcAft>
                <a:spcPts val="0"/>
              </a:spcAft>
              <a:buSzPts val="1600"/>
              <a:buNone/>
              <a:defRPr sz="1600"/>
            </a:lvl6pPr>
            <a:lvl7pPr lvl="6" algn="ctr" rtl="0">
              <a:spcBef>
                <a:spcPts val="1600"/>
              </a:spcBef>
              <a:spcAft>
                <a:spcPts val="0"/>
              </a:spcAft>
              <a:buSzPts val="1600"/>
              <a:buNone/>
              <a:defRPr sz="1600"/>
            </a:lvl7pPr>
            <a:lvl8pPr lvl="7" algn="ctr" rtl="0">
              <a:spcBef>
                <a:spcPts val="1600"/>
              </a:spcBef>
              <a:spcAft>
                <a:spcPts val="0"/>
              </a:spcAft>
              <a:buSzPts val="1600"/>
              <a:buNone/>
              <a:defRPr sz="1600"/>
            </a:lvl8pPr>
            <a:lvl9pPr lvl="8" algn="ctr" rtl="0">
              <a:spcBef>
                <a:spcPts val="1600"/>
              </a:spcBef>
              <a:spcAft>
                <a:spcPts val="1600"/>
              </a:spcAft>
              <a:buSzPts val="1600"/>
              <a:buNone/>
              <a:defRPr sz="16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rot="10800000" flipH="1">
            <a:off x="0" y="0"/>
            <a:ext cx="2190300" cy="1253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lvl1pPr lvl="0">
              <a:spcBef>
                <a:spcPts val="0"/>
              </a:spcBef>
              <a:spcAft>
                <a:spcPts val="0"/>
              </a:spcAft>
              <a:buSzPts val="4100"/>
              <a:buNone/>
              <a:defRPr/>
            </a:lvl1pPr>
            <a:lvl2pPr lvl="1">
              <a:spcBef>
                <a:spcPts val="0"/>
              </a:spcBef>
              <a:spcAft>
                <a:spcPts val="0"/>
              </a:spcAft>
              <a:buSzPts val="4100"/>
              <a:buNone/>
              <a:defRPr/>
            </a:lvl2pPr>
            <a:lvl3pPr lvl="2">
              <a:spcBef>
                <a:spcPts val="0"/>
              </a:spcBef>
              <a:spcAft>
                <a:spcPts val="0"/>
              </a:spcAft>
              <a:buSzPts val="4100"/>
              <a:buNone/>
              <a:defRPr/>
            </a:lvl3pPr>
            <a:lvl4pPr lvl="3">
              <a:spcBef>
                <a:spcPts val="0"/>
              </a:spcBef>
              <a:spcAft>
                <a:spcPts val="0"/>
              </a:spcAft>
              <a:buSzPts val="4100"/>
              <a:buNone/>
              <a:defRPr/>
            </a:lvl4pPr>
            <a:lvl5pPr lvl="4">
              <a:spcBef>
                <a:spcPts val="0"/>
              </a:spcBef>
              <a:spcAft>
                <a:spcPts val="0"/>
              </a:spcAft>
              <a:buSzPts val="4100"/>
              <a:buNone/>
              <a:defRPr/>
            </a:lvl5pPr>
            <a:lvl6pPr lvl="5">
              <a:spcBef>
                <a:spcPts val="0"/>
              </a:spcBef>
              <a:spcAft>
                <a:spcPts val="0"/>
              </a:spcAft>
              <a:buSzPts val="4100"/>
              <a:buNone/>
              <a:defRPr/>
            </a:lvl6pPr>
            <a:lvl7pPr lvl="6">
              <a:spcBef>
                <a:spcPts val="0"/>
              </a:spcBef>
              <a:spcAft>
                <a:spcPts val="0"/>
              </a:spcAft>
              <a:buSzPts val="4100"/>
              <a:buNone/>
              <a:defRPr/>
            </a:lvl7pPr>
            <a:lvl8pPr lvl="7">
              <a:spcBef>
                <a:spcPts val="0"/>
              </a:spcBef>
              <a:spcAft>
                <a:spcPts val="0"/>
              </a:spcAft>
              <a:buSzPts val="4100"/>
              <a:buNone/>
              <a:defRPr/>
            </a:lvl8pPr>
            <a:lvl9pPr lvl="8">
              <a:spcBef>
                <a:spcPts val="0"/>
              </a:spcBef>
              <a:spcAft>
                <a:spcPts val="0"/>
              </a:spcAft>
              <a:buSzPts val="4100"/>
              <a:buNone/>
              <a:defRPr/>
            </a:lvl9pPr>
          </a:lstStyle>
          <a:p>
            <a:endParaRPr/>
          </a:p>
        </p:txBody>
      </p:sp>
      <p:sp>
        <p:nvSpPr>
          <p:cNvPr id="35" name="Google Shape;35;p6"/>
          <p:cNvSpPr/>
          <p:nvPr/>
        </p:nvSpPr>
        <p:spPr>
          <a:xfrm rot="10800000">
            <a:off x="6953700" y="0"/>
            <a:ext cx="2190300" cy="12537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6"/>
          <p:cNvSpPr/>
          <p:nvPr/>
        </p:nvSpPr>
        <p:spPr>
          <a:xfrm rot="10800000">
            <a:off x="6953700" y="0"/>
            <a:ext cx="2190300" cy="12537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p:nvPr/>
        </p:nvSpPr>
        <p:spPr>
          <a:xfrm rot="10800000" flipH="1">
            <a:off x="0" y="0"/>
            <a:ext cx="2190300" cy="1253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a:off x="0" y="3889800"/>
            <a:ext cx="2190300" cy="12537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7"/>
          <p:cNvSpPr txBox="1">
            <a:spLocks noGrp="1"/>
          </p:cNvSpPr>
          <p:nvPr>
            <p:ph type="body" idx="1"/>
          </p:nvPr>
        </p:nvSpPr>
        <p:spPr>
          <a:xfrm>
            <a:off x="616200" y="1973475"/>
            <a:ext cx="3264000" cy="19353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SzPts val="1200"/>
              <a:buChar char="●"/>
              <a:defRPr sz="1600"/>
            </a:lvl1pPr>
            <a:lvl2pPr marL="914400" lvl="1" indent="-304800">
              <a:spcBef>
                <a:spcPts val="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7"/>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616200" y="491400"/>
            <a:ext cx="2926500" cy="2838000"/>
          </a:xfrm>
          <a:prstGeom prst="rect">
            <a:avLst/>
          </a:prstGeom>
        </p:spPr>
        <p:txBody>
          <a:bodyPr spcFirstLastPara="1" wrap="square" lIns="91425" tIns="91425" rIns="91425" bIns="91425" anchor="t" anchorCtr="0">
            <a:noAutofit/>
          </a:bodyPr>
          <a:lstStyle>
            <a:lvl1pPr lvl="0" algn="l"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flipH="1">
            <a:off x="5530834" y="4155000"/>
            <a:ext cx="1726800" cy="988500"/>
          </a:xfrm>
          <a:prstGeom prst="rtTriangl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p:nvPr/>
        </p:nvSpPr>
        <p:spPr>
          <a:xfrm rot="-5400000" flipH="1">
            <a:off x="2403450" y="1832850"/>
            <a:ext cx="8573400" cy="4907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txBox="1">
            <a:spLocks noGrp="1"/>
          </p:cNvSpPr>
          <p:nvPr>
            <p:ph type="title"/>
          </p:nvPr>
        </p:nvSpPr>
        <p:spPr>
          <a:xfrm>
            <a:off x="5374475" y="720000"/>
            <a:ext cx="3153300" cy="1851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4100"/>
              <a:buNone/>
              <a:defRPr sz="5500"/>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
        <p:nvSpPr>
          <p:cNvPr id="48" name="Google Shape;48;p9"/>
          <p:cNvSpPr txBox="1">
            <a:spLocks noGrp="1"/>
          </p:cNvSpPr>
          <p:nvPr>
            <p:ph type="title" idx="2" hasCustomPrompt="1"/>
          </p:nvPr>
        </p:nvSpPr>
        <p:spPr>
          <a:xfrm>
            <a:off x="6907825" y="3795175"/>
            <a:ext cx="1653900" cy="988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000"/>
              <a:buNone/>
              <a:defRPr sz="7000">
                <a:solidFill>
                  <a:schemeClr val="lt1"/>
                </a:solidFill>
              </a:defRPr>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49" name="Google Shape;49;p9"/>
          <p:cNvSpPr txBox="1">
            <a:spLocks noGrp="1"/>
          </p:cNvSpPr>
          <p:nvPr>
            <p:ph type="subTitle" idx="1"/>
          </p:nvPr>
        </p:nvSpPr>
        <p:spPr>
          <a:xfrm>
            <a:off x="720000" y="3960725"/>
            <a:ext cx="2991900" cy="678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rot="5400000">
            <a:off x="-468300" y="468300"/>
            <a:ext cx="2190300" cy="12537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p:nvPr/>
        </p:nvSpPr>
        <p:spPr>
          <a:xfrm rot="-5400000">
            <a:off x="6596700" y="2597700"/>
            <a:ext cx="3840900" cy="1253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0"/>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540000" y="1544250"/>
            <a:ext cx="8100000" cy="28659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SzPts val="1400"/>
              <a:buFont typeface="Libre Franklin"/>
              <a:buChar char="●"/>
              <a:defRPr>
                <a:latin typeface="Libre Franklin"/>
                <a:ea typeface="Libre Franklin"/>
                <a:cs typeface="Libre Franklin"/>
                <a:sym typeface="Libre Franklin"/>
              </a:defRPr>
            </a:lvl1pPr>
            <a:lvl2pPr marL="914400" lvl="1" indent="-3175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2pPr>
            <a:lvl3pPr marL="1371600" lvl="2" indent="-3175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3pPr>
            <a:lvl4pPr marL="1828800" lvl="3" indent="-3175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4pPr>
            <a:lvl5pPr marL="2286000" lvl="4" indent="-3175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5pPr>
            <a:lvl6pPr marL="2743200" lvl="5" indent="-3175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6pPr>
            <a:lvl7pPr marL="3200400" lvl="6" indent="-3175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7pPr>
            <a:lvl8pPr marL="3657600" lvl="7" indent="-3175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8pPr>
            <a:lvl9pPr marL="4114800" lvl="8" indent="-317500">
              <a:lnSpc>
                <a:spcPct val="115000"/>
              </a:lnSpc>
              <a:spcBef>
                <a:spcPts val="1600"/>
              </a:spcBef>
              <a:spcAft>
                <a:spcPts val="1600"/>
              </a:spcAft>
              <a:buSzPts val="1400"/>
              <a:buFont typeface="Libre Franklin"/>
              <a:buChar char="■"/>
              <a:defRPr>
                <a:latin typeface="Libre Franklin"/>
                <a:ea typeface="Libre Franklin"/>
                <a:cs typeface="Libre Franklin"/>
                <a:sym typeface="Libre Franklin"/>
              </a:defRPr>
            </a:lvl9pPr>
          </a:lstStyle>
          <a:p>
            <a:endParaRPr/>
          </a:p>
        </p:txBody>
      </p:sp>
      <p:sp>
        <p:nvSpPr>
          <p:cNvPr id="7" name="Google Shape;7;p1"/>
          <p:cNvSpPr txBox="1">
            <a:spLocks noGrp="1"/>
          </p:cNvSpPr>
          <p:nvPr>
            <p:ph type="title"/>
          </p:nvPr>
        </p:nvSpPr>
        <p:spPr>
          <a:xfrm>
            <a:off x="540000" y="491400"/>
            <a:ext cx="81000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SzPts val="4100"/>
              <a:buFont typeface="Be Vietnam"/>
              <a:buNone/>
              <a:defRPr sz="4100">
                <a:latin typeface="Be Vietnam"/>
                <a:ea typeface="Be Vietnam"/>
                <a:cs typeface="Be Vietnam"/>
                <a:sym typeface="Be Vietnam"/>
              </a:defRPr>
            </a:lvl1pPr>
            <a:lvl2pPr lvl="1" algn="ctr">
              <a:spcBef>
                <a:spcPts val="0"/>
              </a:spcBef>
              <a:spcAft>
                <a:spcPts val="0"/>
              </a:spcAft>
              <a:buSzPts val="4100"/>
              <a:buFont typeface="Be Vietnam"/>
              <a:buNone/>
              <a:defRPr sz="4100">
                <a:latin typeface="Be Vietnam"/>
                <a:ea typeface="Be Vietnam"/>
                <a:cs typeface="Be Vietnam"/>
                <a:sym typeface="Be Vietnam"/>
              </a:defRPr>
            </a:lvl2pPr>
            <a:lvl3pPr lvl="2" algn="ctr">
              <a:spcBef>
                <a:spcPts val="0"/>
              </a:spcBef>
              <a:spcAft>
                <a:spcPts val="0"/>
              </a:spcAft>
              <a:buSzPts val="4100"/>
              <a:buFont typeface="Be Vietnam"/>
              <a:buNone/>
              <a:defRPr sz="4100">
                <a:latin typeface="Be Vietnam"/>
                <a:ea typeface="Be Vietnam"/>
                <a:cs typeface="Be Vietnam"/>
                <a:sym typeface="Be Vietnam"/>
              </a:defRPr>
            </a:lvl3pPr>
            <a:lvl4pPr lvl="3" algn="ctr">
              <a:spcBef>
                <a:spcPts val="0"/>
              </a:spcBef>
              <a:spcAft>
                <a:spcPts val="0"/>
              </a:spcAft>
              <a:buSzPts val="4100"/>
              <a:buFont typeface="Be Vietnam"/>
              <a:buNone/>
              <a:defRPr sz="4100">
                <a:latin typeface="Be Vietnam"/>
                <a:ea typeface="Be Vietnam"/>
                <a:cs typeface="Be Vietnam"/>
                <a:sym typeface="Be Vietnam"/>
              </a:defRPr>
            </a:lvl4pPr>
            <a:lvl5pPr lvl="4" algn="ctr">
              <a:spcBef>
                <a:spcPts val="0"/>
              </a:spcBef>
              <a:spcAft>
                <a:spcPts val="0"/>
              </a:spcAft>
              <a:buSzPts val="4100"/>
              <a:buFont typeface="Be Vietnam"/>
              <a:buNone/>
              <a:defRPr sz="4100">
                <a:latin typeface="Be Vietnam"/>
                <a:ea typeface="Be Vietnam"/>
                <a:cs typeface="Be Vietnam"/>
                <a:sym typeface="Be Vietnam"/>
              </a:defRPr>
            </a:lvl5pPr>
            <a:lvl6pPr lvl="5" algn="ctr">
              <a:spcBef>
                <a:spcPts val="0"/>
              </a:spcBef>
              <a:spcAft>
                <a:spcPts val="0"/>
              </a:spcAft>
              <a:buSzPts val="4100"/>
              <a:buFont typeface="Be Vietnam"/>
              <a:buNone/>
              <a:defRPr sz="4100">
                <a:latin typeface="Be Vietnam"/>
                <a:ea typeface="Be Vietnam"/>
                <a:cs typeface="Be Vietnam"/>
                <a:sym typeface="Be Vietnam"/>
              </a:defRPr>
            </a:lvl6pPr>
            <a:lvl7pPr lvl="6" algn="ctr">
              <a:spcBef>
                <a:spcPts val="0"/>
              </a:spcBef>
              <a:spcAft>
                <a:spcPts val="0"/>
              </a:spcAft>
              <a:buSzPts val="4100"/>
              <a:buFont typeface="Be Vietnam"/>
              <a:buNone/>
              <a:defRPr sz="4100">
                <a:latin typeface="Be Vietnam"/>
                <a:ea typeface="Be Vietnam"/>
                <a:cs typeface="Be Vietnam"/>
                <a:sym typeface="Be Vietnam"/>
              </a:defRPr>
            </a:lvl7pPr>
            <a:lvl8pPr lvl="7" algn="ctr">
              <a:spcBef>
                <a:spcPts val="0"/>
              </a:spcBef>
              <a:spcAft>
                <a:spcPts val="0"/>
              </a:spcAft>
              <a:buSzPts val="4100"/>
              <a:buFont typeface="Be Vietnam"/>
              <a:buNone/>
              <a:defRPr sz="4100">
                <a:latin typeface="Be Vietnam"/>
                <a:ea typeface="Be Vietnam"/>
                <a:cs typeface="Be Vietnam"/>
                <a:sym typeface="Be Vietnam"/>
              </a:defRPr>
            </a:lvl8pPr>
            <a:lvl9pPr lvl="8" algn="ctr">
              <a:spcBef>
                <a:spcPts val="0"/>
              </a:spcBef>
              <a:spcAft>
                <a:spcPts val="0"/>
              </a:spcAft>
              <a:buSzPts val="4100"/>
              <a:buFont typeface="Be Vietnam"/>
              <a:buNone/>
              <a:defRPr sz="4100">
                <a:latin typeface="Be Vietnam"/>
                <a:ea typeface="Be Vietnam"/>
                <a:cs typeface="Be Vietnam"/>
                <a:sym typeface="Be Vietna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3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31.xml"/><Relationship Id="rId5" Type="http://schemas.openxmlformats.org/officeDocument/2006/relationships/image" Target="../media/image21.png"/><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4.xml"/><Relationship Id="rId1" Type="http://schemas.openxmlformats.org/officeDocument/2006/relationships/slideLayout" Target="../slideLayouts/slideLayout34.xml"/><Relationship Id="rId4" Type="http://schemas.openxmlformats.org/officeDocument/2006/relationships/image" Target="../media/image32.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hyperlink" Target="https://github.com/mikekeith52/scalecast-examples" TargetMode="External"/><Relationship Id="rId2" Type="http://schemas.openxmlformats.org/officeDocument/2006/relationships/notesSlide" Target="../notesSlides/notesSlide46.xml"/><Relationship Id="rId1" Type="http://schemas.openxmlformats.org/officeDocument/2006/relationships/slideLayout" Target="../slideLayouts/slideLayout33.xml"/><Relationship Id="rId4" Type="http://schemas.openxmlformats.org/officeDocument/2006/relationships/hyperlink" Target="https://scalecast.readthedocs.io" TargetMode="Externa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7"/>
          <p:cNvSpPr txBox="1">
            <a:spLocks noGrp="1"/>
          </p:cNvSpPr>
          <p:nvPr>
            <p:ph type="ctrTitle"/>
          </p:nvPr>
        </p:nvSpPr>
        <p:spPr>
          <a:xfrm>
            <a:off x="590600" y="1095500"/>
            <a:ext cx="4192200" cy="24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100" dirty="0" err="1"/>
              <a:t>Prediksi</a:t>
            </a:r>
            <a:r>
              <a:rPr lang="en-GB" sz="3100" dirty="0"/>
              <a:t> Lalu Lintas Kota Bogor </a:t>
            </a:r>
            <a:r>
              <a:rPr lang="en-GB" sz="3100" dirty="0" err="1"/>
              <a:t>untuk</a:t>
            </a:r>
            <a:r>
              <a:rPr lang="en-GB" sz="3100" dirty="0"/>
              <a:t> </a:t>
            </a:r>
            <a:r>
              <a:rPr lang="en-GB" sz="3100" dirty="0" err="1"/>
              <a:t>Pengambilan</a:t>
            </a:r>
            <a:r>
              <a:rPr lang="en-GB" sz="3100" dirty="0"/>
              <a:t> Keputusan</a:t>
            </a:r>
            <a:endParaRPr sz="3100" dirty="0"/>
          </a:p>
        </p:txBody>
      </p:sp>
      <p:sp>
        <p:nvSpPr>
          <p:cNvPr id="242" name="Google Shape;242;p37"/>
          <p:cNvSpPr txBox="1">
            <a:spLocks noGrp="1"/>
          </p:cNvSpPr>
          <p:nvPr>
            <p:ph type="subTitle" idx="1"/>
          </p:nvPr>
        </p:nvSpPr>
        <p:spPr>
          <a:xfrm>
            <a:off x="590600" y="4488875"/>
            <a:ext cx="2122200" cy="40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Ikhsan Adi Putra</a:t>
            </a:r>
            <a:endParaRPr/>
          </a:p>
        </p:txBody>
      </p:sp>
      <p:grpSp>
        <p:nvGrpSpPr>
          <p:cNvPr id="243" name="Google Shape;243;p37"/>
          <p:cNvGrpSpPr/>
          <p:nvPr/>
        </p:nvGrpSpPr>
        <p:grpSpPr>
          <a:xfrm>
            <a:off x="4952208" y="638640"/>
            <a:ext cx="3881893" cy="3866200"/>
            <a:chOff x="1380325" y="456475"/>
            <a:chExt cx="4827625" cy="4811100"/>
          </a:xfrm>
        </p:grpSpPr>
        <p:sp>
          <p:nvSpPr>
            <p:cNvPr id="244" name="Google Shape;244;p37"/>
            <p:cNvSpPr/>
            <p:nvPr/>
          </p:nvSpPr>
          <p:spPr>
            <a:xfrm>
              <a:off x="1380325" y="2480550"/>
              <a:ext cx="4827625" cy="2787025"/>
            </a:xfrm>
            <a:custGeom>
              <a:avLst/>
              <a:gdLst/>
              <a:ahLst/>
              <a:cxnLst/>
              <a:rect l="l" t="t" r="r" b="b"/>
              <a:pathLst>
                <a:path w="193105" h="111481" extrusionOk="0">
                  <a:moveTo>
                    <a:pt x="96569" y="1"/>
                  </a:moveTo>
                  <a:cubicBezTo>
                    <a:pt x="43231" y="1"/>
                    <a:pt x="0" y="24985"/>
                    <a:pt x="0" y="55740"/>
                  </a:cubicBezTo>
                  <a:cubicBezTo>
                    <a:pt x="0" y="86529"/>
                    <a:pt x="43231" y="111480"/>
                    <a:pt x="96569" y="111480"/>
                  </a:cubicBezTo>
                  <a:cubicBezTo>
                    <a:pt x="149874" y="111480"/>
                    <a:pt x="193105" y="86529"/>
                    <a:pt x="193105" y="55740"/>
                  </a:cubicBezTo>
                  <a:cubicBezTo>
                    <a:pt x="193105" y="24985"/>
                    <a:pt x="149874" y="1"/>
                    <a:pt x="9656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7"/>
            <p:cNvSpPr/>
            <p:nvPr/>
          </p:nvSpPr>
          <p:spPr>
            <a:xfrm>
              <a:off x="2849700" y="4121425"/>
              <a:ext cx="1717100" cy="880950"/>
            </a:xfrm>
            <a:custGeom>
              <a:avLst/>
              <a:gdLst/>
              <a:ahLst/>
              <a:cxnLst/>
              <a:rect l="l" t="t" r="r" b="b"/>
              <a:pathLst>
                <a:path w="68684" h="35238" extrusionOk="0">
                  <a:moveTo>
                    <a:pt x="21349" y="13455"/>
                  </a:moveTo>
                  <a:cubicBezTo>
                    <a:pt x="26353" y="13455"/>
                    <a:pt x="31023" y="14556"/>
                    <a:pt x="34492" y="16558"/>
                  </a:cubicBezTo>
                  <a:cubicBezTo>
                    <a:pt x="37461" y="18292"/>
                    <a:pt x="39095" y="20394"/>
                    <a:pt x="39095" y="22529"/>
                  </a:cubicBezTo>
                  <a:cubicBezTo>
                    <a:pt x="39095" y="24630"/>
                    <a:pt x="37461" y="26765"/>
                    <a:pt x="34459" y="28466"/>
                  </a:cubicBezTo>
                  <a:lnTo>
                    <a:pt x="34492" y="28466"/>
                  </a:lnTo>
                  <a:cubicBezTo>
                    <a:pt x="31023" y="30468"/>
                    <a:pt x="26353" y="31568"/>
                    <a:pt x="21349" y="31568"/>
                  </a:cubicBezTo>
                  <a:cubicBezTo>
                    <a:pt x="16346" y="31568"/>
                    <a:pt x="11676" y="30468"/>
                    <a:pt x="8207" y="28466"/>
                  </a:cubicBezTo>
                  <a:cubicBezTo>
                    <a:pt x="5238" y="26765"/>
                    <a:pt x="3603" y="24630"/>
                    <a:pt x="3603" y="22529"/>
                  </a:cubicBezTo>
                  <a:cubicBezTo>
                    <a:pt x="3603" y="20394"/>
                    <a:pt x="5238" y="18292"/>
                    <a:pt x="8207" y="16558"/>
                  </a:cubicBezTo>
                  <a:cubicBezTo>
                    <a:pt x="11676" y="14556"/>
                    <a:pt x="16346" y="13455"/>
                    <a:pt x="21349" y="13455"/>
                  </a:cubicBezTo>
                  <a:close/>
                  <a:moveTo>
                    <a:pt x="65188" y="1"/>
                  </a:moveTo>
                  <a:cubicBezTo>
                    <a:pt x="64976" y="1"/>
                    <a:pt x="64759" y="44"/>
                    <a:pt x="64580" y="146"/>
                  </a:cubicBezTo>
                  <a:cubicBezTo>
                    <a:pt x="62379" y="1247"/>
                    <a:pt x="49670" y="9353"/>
                    <a:pt x="43799" y="12988"/>
                  </a:cubicBezTo>
                  <a:lnTo>
                    <a:pt x="40897" y="14756"/>
                  </a:lnTo>
                  <a:cubicBezTo>
                    <a:pt x="40830" y="14790"/>
                    <a:pt x="40763" y="14856"/>
                    <a:pt x="40696" y="14957"/>
                  </a:cubicBezTo>
                  <a:cubicBezTo>
                    <a:pt x="40696" y="14957"/>
                    <a:pt x="40696" y="14957"/>
                    <a:pt x="40663" y="14990"/>
                  </a:cubicBezTo>
                  <a:cubicBezTo>
                    <a:pt x="40663" y="15023"/>
                    <a:pt x="40630" y="15057"/>
                    <a:pt x="40596" y="15090"/>
                  </a:cubicBezTo>
                  <a:cubicBezTo>
                    <a:pt x="40596" y="15123"/>
                    <a:pt x="40596" y="15157"/>
                    <a:pt x="40563" y="15190"/>
                  </a:cubicBezTo>
                  <a:cubicBezTo>
                    <a:pt x="40563" y="15223"/>
                    <a:pt x="40563" y="15257"/>
                    <a:pt x="40530" y="15290"/>
                  </a:cubicBezTo>
                  <a:lnTo>
                    <a:pt x="40530" y="15390"/>
                  </a:lnTo>
                  <a:lnTo>
                    <a:pt x="40063" y="15657"/>
                  </a:lnTo>
                  <a:lnTo>
                    <a:pt x="39662" y="15891"/>
                  </a:lnTo>
                  <a:cubicBezTo>
                    <a:pt x="38662" y="14923"/>
                    <a:pt x="37561" y="14089"/>
                    <a:pt x="36360" y="13422"/>
                  </a:cubicBezTo>
                  <a:cubicBezTo>
                    <a:pt x="32324" y="11120"/>
                    <a:pt x="27020" y="9820"/>
                    <a:pt x="21383" y="9820"/>
                  </a:cubicBezTo>
                  <a:cubicBezTo>
                    <a:pt x="15745" y="9820"/>
                    <a:pt x="10442" y="11120"/>
                    <a:pt x="6439" y="13422"/>
                  </a:cubicBezTo>
                  <a:cubicBezTo>
                    <a:pt x="2269" y="15824"/>
                    <a:pt x="1" y="19060"/>
                    <a:pt x="1" y="22529"/>
                  </a:cubicBezTo>
                  <a:cubicBezTo>
                    <a:pt x="1" y="26031"/>
                    <a:pt x="2269" y="29267"/>
                    <a:pt x="6439" y="31669"/>
                  </a:cubicBezTo>
                  <a:cubicBezTo>
                    <a:pt x="10442" y="33970"/>
                    <a:pt x="15745" y="35238"/>
                    <a:pt x="21383" y="35238"/>
                  </a:cubicBezTo>
                  <a:cubicBezTo>
                    <a:pt x="27020" y="35238"/>
                    <a:pt x="32324" y="33970"/>
                    <a:pt x="36360" y="31669"/>
                  </a:cubicBezTo>
                  <a:cubicBezTo>
                    <a:pt x="40530" y="29267"/>
                    <a:pt x="42798" y="26031"/>
                    <a:pt x="42798" y="22529"/>
                  </a:cubicBezTo>
                  <a:cubicBezTo>
                    <a:pt x="42765" y="20928"/>
                    <a:pt x="42298" y="19360"/>
                    <a:pt x="41430" y="18025"/>
                  </a:cubicBezTo>
                  <a:lnTo>
                    <a:pt x="41797" y="17825"/>
                  </a:lnTo>
                  <a:cubicBezTo>
                    <a:pt x="41964" y="17930"/>
                    <a:pt x="42144" y="17982"/>
                    <a:pt x="42320" y="17982"/>
                  </a:cubicBezTo>
                  <a:cubicBezTo>
                    <a:pt x="42426" y="17982"/>
                    <a:pt x="42531" y="17963"/>
                    <a:pt x="42631" y="17925"/>
                  </a:cubicBezTo>
                  <a:cubicBezTo>
                    <a:pt x="44633" y="16825"/>
                    <a:pt x="63980" y="8585"/>
                    <a:pt x="67916" y="6450"/>
                  </a:cubicBezTo>
                  <a:cubicBezTo>
                    <a:pt x="68350" y="6184"/>
                    <a:pt x="68650" y="5617"/>
                    <a:pt x="68683" y="4816"/>
                  </a:cubicBezTo>
                  <a:cubicBezTo>
                    <a:pt x="68683" y="3849"/>
                    <a:pt x="68416" y="2915"/>
                    <a:pt x="67916" y="2114"/>
                  </a:cubicBezTo>
                  <a:cubicBezTo>
                    <a:pt x="67782" y="1914"/>
                    <a:pt x="67682" y="1747"/>
                    <a:pt x="67582" y="1614"/>
                  </a:cubicBezTo>
                  <a:lnTo>
                    <a:pt x="67549" y="1580"/>
                  </a:lnTo>
                  <a:cubicBezTo>
                    <a:pt x="67449" y="1414"/>
                    <a:pt x="67315" y="1280"/>
                    <a:pt x="67182" y="1147"/>
                  </a:cubicBezTo>
                  <a:lnTo>
                    <a:pt x="67149" y="1080"/>
                  </a:lnTo>
                  <a:cubicBezTo>
                    <a:pt x="67049" y="947"/>
                    <a:pt x="66915" y="846"/>
                    <a:pt x="66782" y="713"/>
                  </a:cubicBezTo>
                  <a:lnTo>
                    <a:pt x="66715" y="680"/>
                  </a:lnTo>
                  <a:cubicBezTo>
                    <a:pt x="66615" y="580"/>
                    <a:pt x="66448" y="446"/>
                    <a:pt x="66315" y="379"/>
                  </a:cubicBezTo>
                  <a:lnTo>
                    <a:pt x="66048" y="246"/>
                  </a:lnTo>
                  <a:lnTo>
                    <a:pt x="65948" y="179"/>
                  </a:lnTo>
                  <a:lnTo>
                    <a:pt x="65814" y="113"/>
                  </a:lnTo>
                  <a:cubicBezTo>
                    <a:pt x="65748" y="113"/>
                    <a:pt x="65714" y="79"/>
                    <a:pt x="65648" y="79"/>
                  </a:cubicBezTo>
                  <a:lnTo>
                    <a:pt x="65581" y="79"/>
                  </a:lnTo>
                  <a:cubicBezTo>
                    <a:pt x="65514" y="46"/>
                    <a:pt x="65447" y="13"/>
                    <a:pt x="65381" y="13"/>
                  </a:cubicBezTo>
                  <a:cubicBezTo>
                    <a:pt x="65318" y="5"/>
                    <a:pt x="65253" y="1"/>
                    <a:pt x="6518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7"/>
            <p:cNvSpPr/>
            <p:nvPr/>
          </p:nvSpPr>
          <p:spPr>
            <a:xfrm>
              <a:off x="1542100" y="2722600"/>
              <a:ext cx="3123100" cy="1795900"/>
            </a:xfrm>
            <a:custGeom>
              <a:avLst/>
              <a:gdLst/>
              <a:ahLst/>
              <a:cxnLst/>
              <a:rect l="l" t="t" r="r" b="b"/>
              <a:pathLst>
                <a:path w="124924" h="71836" extrusionOk="0">
                  <a:moveTo>
                    <a:pt x="102507" y="0"/>
                  </a:moveTo>
                  <a:cubicBezTo>
                    <a:pt x="101890" y="0"/>
                    <a:pt x="101273" y="142"/>
                    <a:pt x="100706" y="426"/>
                  </a:cubicBezTo>
                  <a:lnTo>
                    <a:pt x="1001" y="57967"/>
                  </a:lnTo>
                  <a:cubicBezTo>
                    <a:pt x="1" y="58534"/>
                    <a:pt x="1" y="59468"/>
                    <a:pt x="1001" y="60068"/>
                  </a:cubicBezTo>
                  <a:lnTo>
                    <a:pt x="20649" y="71410"/>
                  </a:lnTo>
                  <a:cubicBezTo>
                    <a:pt x="21216" y="71693"/>
                    <a:pt x="21833" y="71835"/>
                    <a:pt x="22450" y="71835"/>
                  </a:cubicBezTo>
                  <a:cubicBezTo>
                    <a:pt x="23067" y="71835"/>
                    <a:pt x="23684" y="71693"/>
                    <a:pt x="24251" y="71410"/>
                  </a:cubicBezTo>
                  <a:lnTo>
                    <a:pt x="61611" y="49828"/>
                  </a:lnTo>
                  <a:lnTo>
                    <a:pt x="67349" y="53164"/>
                  </a:lnTo>
                  <a:cubicBezTo>
                    <a:pt x="68867" y="54048"/>
                    <a:pt x="70860" y="54489"/>
                    <a:pt x="72853" y="54489"/>
                  </a:cubicBezTo>
                  <a:cubicBezTo>
                    <a:pt x="74846" y="54489"/>
                    <a:pt x="76839" y="54048"/>
                    <a:pt x="78357" y="53164"/>
                  </a:cubicBezTo>
                  <a:lnTo>
                    <a:pt x="95469" y="43357"/>
                  </a:lnTo>
                  <a:cubicBezTo>
                    <a:pt x="98538" y="41622"/>
                    <a:pt x="98538" y="38787"/>
                    <a:pt x="95469" y="37019"/>
                  </a:cubicBezTo>
                  <a:lnTo>
                    <a:pt x="89731" y="33683"/>
                  </a:lnTo>
                  <a:lnTo>
                    <a:pt x="123923" y="13835"/>
                  </a:lnTo>
                  <a:cubicBezTo>
                    <a:pt x="124923" y="13302"/>
                    <a:pt x="124923" y="12368"/>
                    <a:pt x="123956" y="11801"/>
                  </a:cubicBezTo>
                  <a:lnTo>
                    <a:pt x="104309" y="426"/>
                  </a:lnTo>
                  <a:cubicBezTo>
                    <a:pt x="103741" y="142"/>
                    <a:pt x="103124" y="0"/>
                    <a:pt x="10250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7"/>
            <p:cNvSpPr/>
            <p:nvPr/>
          </p:nvSpPr>
          <p:spPr>
            <a:xfrm>
              <a:off x="4982050" y="3805675"/>
              <a:ext cx="962400" cy="555425"/>
            </a:xfrm>
            <a:custGeom>
              <a:avLst/>
              <a:gdLst/>
              <a:ahLst/>
              <a:cxnLst/>
              <a:rect l="l" t="t" r="r" b="b"/>
              <a:pathLst>
                <a:path w="38496" h="22217" extrusionOk="0">
                  <a:moveTo>
                    <a:pt x="19248" y="0"/>
                  </a:moveTo>
                  <a:cubicBezTo>
                    <a:pt x="8640" y="0"/>
                    <a:pt x="1" y="4970"/>
                    <a:pt x="1" y="11108"/>
                  </a:cubicBezTo>
                  <a:cubicBezTo>
                    <a:pt x="1" y="17246"/>
                    <a:pt x="8640" y="22216"/>
                    <a:pt x="19248" y="22216"/>
                  </a:cubicBezTo>
                  <a:cubicBezTo>
                    <a:pt x="29889" y="22216"/>
                    <a:pt x="38495" y="17246"/>
                    <a:pt x="38495" y="11108"/>
                  </a:cubicBezTo>
                  <a:cubicBezTo>
                    <a:pt x="38495" y="4970"/>
                    <a:pt x="29889" y="0"/>
                    <a:pt x="1924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7"/>
            <p:cNvSpPr/>
            <p:nvPr/>
          </p:nvSpPr>
          <p:spPr>
            <a:xfrm>
              <a:off x="5724250" y="3318150"/>
              <a:ext cx="299425" cy="574275"/>
            </a:xfrm>
            <a:custGeom>
              <a:avLst/>
              <a:gdLst/>
              <a:ahLst/>
              <a:cxnLst/>
              <a:rect l="l" t="t" r="r" b="b"/>
              <a:pathLst>
                <a:path w="11977" h="22971" extrusionOk="0">
                  <a:moveTo>
                    <a:pt x="8923" y="1"/>
                  </a:moveTo>
                  <a:cubicBezTo>
                    <a:pt x="6388" y="1"/>
                    <a:pt x="3699" y="3034"/>
                    <a:pt x="2169" y="6158"/>
                  </a:cubicBezTo>
                  <a:cubicBezTo>
                    <a:pt x="1" y="10661"/>
                    <a:pt x="501" y="15465"/>
                    <a:pt x="501" y="18067"/>
                  </a:cubicBezTo>
                  <a:lnTo>
                    <a:pt x="1869" y="22970"/>
                  </a:lnTo>
                  <a:lnTo>
                    <a:pt x="3570" y="18701"/>
                  </a:lnTo>
                  <a:cubicBezTo>
                    <a:pt x="4237" y="12930"/>
                    <a:pt x="7239" y="9327"/>
                    <a:pt x="9608" y="6725"/>
                  </a:cubicBezTo>
                  <a:cubicBezTo>
                    <a:pt x="11976" y="4123"/>
                    <a:pt x="11776" y="321"/>
                    <a:pt x="9274" y="21"/>
                  </a:cubicBezTo>
                  <a:cubicBezTo>
                    <a:pt x="9158" y="7"/>
                    <a:pt x="9041" y="1"/>
                    <a:pt x="892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7"/>
            <p:cNvSpPr/>
            <p:nvPr/>
          </p:nvSpPr>
          <p:spPr>
            <a:xfrm>
              <a:off x="5724250" y="3318150"/>
              <a:ext cx="299425" cy="574275"/>
            </a:xfrm>
            <a:custGeom>
              <a:avLst/>
              <a:gdLst/>
              <a:ahLst/>
              <a:cxnLst/>
              <a:rect l="l" t="t" r="r" b="b"/>
              <a:pathLst>
                <a:path w="11977" h="22971" extrusionOk="0">
                  <a:moveTo>
                    <a:pt x="8923" y="1"/>
                  </a:moveTo>
                  <a:cubicBezTo>
                    <a:pt x="6388" y="1"/>
                    <a:pt x="3699" y="3034"/>
                    <a:pt x="2169" y="6158"/>
                  </a:cubicBezTo>
                  <a:cubicBezTo>
                    <a:pt x="1" y="10661"/>
                    <a:pt x="501" y="15465"/>
                    <a:pt x="501" y="18067"/>
                  </a:cubicBezTo>
                  <a:lnTo>
                    <a:pt x="1869" y="22970"/>
                  </a:lnTo>
                  <a:lnTo>
                    <a:pt x="3570" y="18701"/>
                  </a:lnTo>
                  <a:cubicBezTo>
                    <a:pt x="4237" y="12930"/>
                    <a:pt x="7239" y="9327"/>
                    <a:pt x="9608" y="6725"/>
                  </a:cubicBezTo>
                  <a:cubicBezTo>
                    <a:pt x="11976" y="4123"/>
                    <a:pt x="11776" y="321"/>
                    <a:pt x="9274" y="21"/>
                  </a:cubicBezTo>
                  <a:cubicBezTo>
                    <a:pt x="9158" y="7"/>
                    <a:pt x="9041" y="1"/>
                    <a:pt x="892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7"/>
            <p:cNvSpPr/>
            <p:nvPr/>
          </p:nvSpPr>
          <p:spPr>
            <a:xfrm>
              <a:off x="5745950" y="3358200"/>
              <a:ext cx="194225" cy="457500"/>
            </a:xfrm>
            <a:custGeom>
              <a:avLst/>
              <a:gdLst/>
              <a:ahLst/>
              <a:cxnLst/>
              <a:rect l="l" t="t" r="r" b="b"/>
              <a:pathLst>
                <a:path w="7769" h="18300" extrusionOk="0">
                  <a:moveTo>
                    <a:pt x="7522" y="0"/>
                  </a:moveTo>
                  <a:cubicBezTo>
                    <a:pt x="7483" y="0"/>
                    <a:pt x="7443" y="16"/>
                    <a:pt x="7405" y="53"/>
                  </a:cubicBezTo>
                  <a:cubicBezTo>
                    <a:pt x="2469" y="4356"/>
                    <a:pt x="0" y="10594"/>
                    <a:pt x="300" y="18099"/>
                  </a:cubicBezTo>
                  <a:cubicBezTo>
                    <a:pt x="334" y="18199"/>
                    <a:pt x="400" y="18299"/>
                    <a:pt x="500" y="18299"/>
                  </a:cubicBezTo>
                  <a:lnTo>
                    <a:pt x="534" y="18299"/>
                  </a:lnTo>
                  <a:cubicBezTo>
                    <a:pt x="601" y="18266"/>
                    <a:pt x="667" y="18199"/>
                    <a:pt x="667" y="18099"/>
                  </a:cubicBezTo>
                  <a:cubicBezTo>
                    <a:pt x="367" y="10694"/>
                    <a:pt x="2769" y="4556"/>
                    <a:pt x="7639" y="320"/>
                  </a:cubicBezTo>
                  <a:cubicBezTo>
                    <a:pt x="7769" y="190"/>
                    <a:pt x="7656" y="0"/>
                    <a:pt x="75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7"/>
            <p:cNvSpPr/>
            <p:nvPr/>
          </p:nvSpPr>
          <p:spPr>
            <a:xfrm>
              <a:off x="5659200" y="3669025"/>
              <a:ext cx="404500" cy="365225"/>
            </a:xfrm>
            <a:custGeom>
              <a:avLst/>
              <a:gdLst/>
              <a:ahLst/>
              <a:cxnLst/>
              <a:rect l="l" t="t" r="r" b="b"/>
              <a:pathLst>
                <a:path w="16180" h="14609" extrusionOk="0">
                  <a:moveTo>
                    <a:pt x="13652" y="0"/>
                  </a:moveTo>
                  <a:cubicBezTo>
                    <a:pt x="12007" y="0"/>
                    <a:pt x="8949" y="335"/>
                    <a:pt x="8407" y="963"/>
                  </a:cubicBezTo>
                  <a:cubicBezTo>
                    <a:pt x="7740" y="1730"/>
                    <a:pt x="7673" y="3998"/>
                    <a:pt x="7673" y="3998"/>
                  </a:cubicBezTo>
                  <a:cubicBezTo>
                    <a:pt x="7673" y="3998"/>
                    <a:pt x="6806" y="2831"/>
                    <a:pt x="6806" y="1697"/>
                  </a:cubicBezTo>
                  <a:cubicBezTo>
                    <a:pt x="6589" y="1663"/>
                    <a:pt x="6372" y="1647"/>
                    <a:pt x="6157" y="1647"/>
                  </a:cubicBezTo>
                  <a:cubicBezTo>
                    <a:pt x="5511" y="1647"/>
                    <a:pt x="4879" y="1797"/>
                    <a:pt x="4304" y="2097"/>
                  </a:cubicBezTo>
                  <a:cubicBezTo>
                    <a:pt x="3070" y="2731"/>
                    <a:pt x="2636" y="3265"/>
                    <a:pt x="2569" y="4232"/>
                  </a:cubicBezTo>
                  <a:cubicBezTo>
                    <a:pt x="2503" y="5199"/>
                    <a:pt x="2436" y="6667"/>
                    <a:pt x="2803" y="7801"/>
                  </a:cubicBezTo>
                  <a:cubicBezTo>
                    <a:pt x="2803" y="7801"/>
                    <a:pt x="1669" y="5933"/>
                    <a:pt x="1736" y="4299"/>
                  </a:cubicBezTo>
                  <a:lnTo>
                    <a:pt x="1736" y="4299"/>
                  </a:lnTo>
                  <a:cubicBezTo>
                    <a:pt x="1269" y="5099"/>
                    <a:pt x="868" y="5900"/>
                    <a:pt x="535" y="6734"/>
                  </a:cubicBezTo>
                  <a:cubicBezTo>
                    <a:pt x="1" y="8168"/>
                    <a:pt x="635" y="11604"/>
                    <a:pt x="2636" y="13338"/>
                  </a:cubicBezTo>
                  <a:cubicBezTo>
                    <a:pt x="4004" y="14139"/>
                    <a:pt x="5605" y="14606"/>
                    <a:pt x="7206" y="14606"/>
                  </a:cubicBezTo>
                  <a:cubicBezTo>
                    <a:pt x="7268" y="14608"/>
                    <a:pt x="7330" y="14608"/>
                    <a:pt x="7390" y="14608"/>
                  </a:cubicBezTo>
                  <a:cubicBezTo>
                    <a:pt x="10054" y="14608"/>
                    <a:pt x="11042" y="13205"/>
                    <a:pt x="11042" y="13205"/>
                  </a:cubicBezTo>
                  <a:cubicBezTo>
                    <a:pt x="11042" y="13205"/>
                    <a:pt x="9608" y="10803"/>
                    <a:pt x="7973" y="10303"/>
                  </a:cubicBezTo>
                  <a:lnTo>
                    <a:pt x="7973" y="10303"/>
                  </a:lnTo>
                  <a:cubicBezTo>
                    <a:pt x="9675" y="10436"/>
                    <a:pt x="11376" y="10870"/>
                    <a:pt x="12977" y="11604"/>
                  </a:cubicBezTo>
                  <a:cubicBezTo>
                    <a:pt x="12977" y="11604"/>
                    <a:pt x="14645" y="11404"/>
                    <a:pt x="14945" y="8769"/>
                  </a:cubicBezTo>
                  <a:cubicBezTo>
                    <a:pt x="14945" y="8769"/>
                    <a:pt x="13778" y="7368"/>
                    <a:pt x="10342" y="6967"/>
                  </a:cubicBezTo>
                  <a:cubicBezTo>
                    <a:pt x="11433" y="6626"/>
                    <a:pt x="12572" y="6456"/>
                    <a:pt x="13703" y="6456"/>
                  </a:cubicBezTo>
                  <a:cubicBezTo>
                    <a:pt x="14232" y="6456"/>
                    <a:pt x="14759" y="6493"/>
                    <a:pt x="15279" y="6567"/>
                  </a:cubicBezTo>
                  <a:cubicBezTo>
                    <a:pt x="15281" y="6568"/>
                    <a:pt x="15283" y="6568"/>
                    <a:pt x="15285" y="6568"/>
                  </a:cubicBezTo>
                  <a:cubicBezTo>
                    <a:pt x="15522" y="6568"/>
                    <a:pt x="16013" y="3216"/>
                    <a:pt x="16079" y="1663"/>
                  </a:cubicBezTo>
                  <a:cubicBezTo>
                    <a:pt x="16179" y="62"/>
                    <a:pt x="15545" y="196"/>
                    <a:pt x="14345" y="29"/>
                  </a:cubicBezTo>
                  <a:cubicBezTo>
                    <a:pt x="14166" y="10"/>
                    <a:pt x="13929" y="0"/>
                    <a:pt x="1365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7"/>
            <p:cNvSpPr/>
            <p:nvPr/>
          </p:nvSpPr>
          <p:spPr>
            <a:xfrm>
              <a:off x="5720100" y="3689075"/>
              <a:ext cx="310225" cy="317600"/>
            </a:xfrm>
            <a:custGeom>
              <a:avLst/>
              <a:gdLst/>
              <a:ahLst/>
              <a:cxnLst/>
              <a:rect l="l" t="t" r="r" b="b"/>
              <a:pathLst>
                <a:path w="12409" h="12704" extrusionOk="0">
                  <a:moveTo>
                    <a:pt x="12224" y="1"/>
                  </a:moveTo>
                  <a:cubicBezTo>
                    <a:pt x="12198" y="1"/>
                    <a:pt x="12170" y="9"/>
                    <a:pt x="12142" y="28"/>
                  </a:cubicBezTo>
                  <a:cubicBezTo>
                    <a:pt x="9240" y="995"/>
                    <a:pt x="1635" y="7533"/>
                    <a:pt x="33" y="12470"/>
                  </a:cubicBezTo>
                  <a:cubicBezTo>
                    <a:pt x="0" y="12570"/>
                    <a:pt x="33" y="12670"/>
                    <a:pt x="133" y="12703"/>
                  </a:cubicBezTo>
                  <a:lnTo>
                    <a:pt x="234" y="12703"/>
                  </a:lnTo>
                  <a:cubicBezTo>
                    <a:pt x="300" y="12703"/>
                    <a:pt x="334" y="12637"/>
                    <a:pt x="367" y="12603"/>
                  </a:cubicBezTo>
                  <a:cubicBezTo>
                    <a:pt x="1968" y="7733"/>
                    <a:pt x="9407" y="1328"/>
                    <a:pt x="12276" y="361"/>
                  </a:cubicBezTo>
                  <a:cubicBezTo>
                    <a:pt x="12376" y="328"/>
                    <a:pt x="12409" y="228"/>
                    <a:pt x="12376" y="128"/>
                  </a:cubicBezTo>
                  <a:cubicBezTo>
                    <a:pt x="12352" y="55"/>
                    <a:pt x="12293" y="1"/>
                    <a:pt x="122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7"/>
            <p:cNvSpPr/>
            <p:nvPr/>
          </p:nvSpPr>
          <p:spPr>
            <a:xfrm>
              <a:off x="2899750" y="2951725"/>
              <a:ext cx="1027425" cy="1092475"/>
            </a:xfrm>
            <a:custGeom>
              <a:avLst/>
              <a:gdLst/>
              <a:ahLst/>
              <a:cxnLst/>
              <a:rect l="l" t="t" r="r" b="b"/>
              <a:pathLst>
                <a:path w="41097" h="43699" extrusionOk="0">
                  <a:moveTo>
                    <a:pt x="25719" y="0"/>
                  </a:moveTo>
                  <a:lnTo>
                    <a:pt x="0" y="14911"/>
                  </a:lnTo>
                  <a:lnTo>
                    <a:pt x="0" y="33091"/>
                  </a:lnTo>
                  <a:cubicBezTo>
                    <a:pt x="67" y="34125"/>
                    <a:pt x="601" y="35059"/>
                    <a:pt x="1468" y="35626"/>
                  </a:cubicBezTo>
                  <a:lnTo>
                    <a:pt x="13043" y="42397"/>
                  </a:lnTo>
                  <a:cubicBezTo>
                    <a:pt x="14561" y="43265"/>
                    <a:pt x="16554" y="43698"/>
                    <a:pt x="18547" y="43698"/>
                  </a:cubicBezTo>
                  <a:cubicBezTo>
                    <a:pt x="20540" y="43698"/>
                    <a:pt x="22533" y="43265"/>
                    <a:pt x="24051" y="42397"/>
                  </a:cubicBezTo>
                  <a:lnTo>
                    <a:pt x="38795" y="33858"/>
                  </a:lnTo>
                  <a:cubicBezTo>
                    <a:pt x="40329" y="32991"/>
                    <a:pt x="41096" y="31857"/>
                    <a:pt x="41096" y="30689"/>
                  </a:cubicBezTo>
                  <a:lnTo>
                    <a:pt x="41096" y="28654"/>
                  </a:lnTo>
                  <a:lnTo>
                    <a:pt x="27186" y="20749"/>
                  </a:lnTo>
                  <a:cubicBezTo>
                    <a:pt x="26319" y="20181"/>
                    <a:pt x="25785" y="19247"/>
                    <a:pt x="25719" y="18213"/>
                  </a:cubicBezTo>
                  <a:lnTo>
                    <a:pt x="25719"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7"/>
            <p:cNvSpPr/>
            <p:nvPr/>
          </p:nvSpPr>
          <p:spPr>
            <a:xfrm>
              <a:off x="2898900" y="3253600"/>
              <a:ext cx="155150" cy="657175"/>
            </a:xfrm>
            <a:custGeom>
              <a:avLst/>
              <a:gdLst/>
              <a:ahLst/>
              <a:cxnLst/>
              <a:rect l="l" t="t" r="r" b="b"/>
              <a:pathLst>
                <a:path w="6206" h="26287" extrusionOk="0">
                  <a:moveTo>
                    <a:pt x="4904" y="1"/>
                  </a:moveTo>
                  <a:lnTo>
                    <a:pt x="1" y="2836"/>
                  </a:lnTo>
                  <a:lnTo>
                    <a:pt x="1" y="21016"/>
                  </a:lnTo>
                  <a:cubicBezTo>
                    <a:pt x="68" y="22050"/>
                    <a:pt x="601" y="22984"/>
                    <a:pt x="1469" y="23551"/>
                  </a:cubicBezTo>
                  <a:lnTo>
                    <a:pt x="6205" y="26286"/>
                  </a:lnTo>
                  <a:lnTo>
                    <a:pt x="6205" y="24218"/>
                  </a:lnTo>
                  <a:lnTo>
                    <a:pt x="3270" y="22517"/>
                  </a:lnTo>
                  <a:cubicBezTo>
                    <a:pt x="2403" y="21950"/>
                    <a:pt x="1835" y="21016"/>
                    <a:pt x="1802" y="19982"/>
                  </a:cubicBezTo>
                  <a:lnTo>
                    <a:pt x="1802" y="5771"/>
                  </a:lnTo>
                  <a:lnTo>
                    <a:pt x="5238" y="3770"/>
                  </a:lnTo>
                  <a:cubicBezTo>
                    <a:pt x="5138" y="2536"/>
                    <a:pt x="5004" y="1235"/>
                    <a:pt x="49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7"/>
            <p:cNvSpPr/>
            <p:nvPr/>
          </p:nvSpPr>
          <p:spPr>
            <a:xfrm>
              <a:off x="2943950" y="3025950"/>
              <a:ext cx="1002400" cy="966550"/>
            </a:xfrm>
            <a:custGeom>
              <a:avLst/>
              <a:gdLst/>
              <a:ahLst/>
              <a:cxnLst/>
              <a:rect l="l" t="t" r="r" b="b"/>
              <a:pathLst>
                <a:path w="40096" h="38662" extrusionOk="0">
                  <a:moveTo>
                    <a:pt x="25752" y="0"/>
                  </a:moveTo>
                  <a:lnTo>
                    <a:pt x="0" y="14877"/>
                  </a:lnTo>
                  <a:lnTo>
                    <a:pt x="0" y="29088"/>
                  </a:lnTo>
                  <a:cubicBezTo>
                    <a:pt x="33" y="30122"/>
                    <a:pt x="601" y="31056"/>
                    <a:pt x="1468" y="31623"/>
                  </a:cubicBezTo>
                  <a:lnTo>
                    <a:pt x="11275" y="37360"/>
                  </a:lnTo>
                  <a:cubicBezTo>
                    <a:pt x="12793" y="38228"/>
                    <a:pt x="14786" y="38661"/>
                    <a:pt x="16779" y="38661"/>
                  </a:cubicBezTo>
                  <a:cubicBezTo>
                    <a:pt x="18772" y="38661"/>
                    <a:pt x="20765" y="38228"/>
                    <a:pt x="22283" y="37360"/>
                  </a:cubicBezTo>
                  <a:lnTo>
                    <a:pt x="37027" y="28821"/>
                  </a:lnTo>
                  <a:cubicBezTo>
                    <a:pt x="40095" y="27053"/>
                    <a:pt x="40095" y="24217"/>
                    <a:pt x="37027" y="22450"/>
                  </a:cubicBezTo>
                  <a:lnTo>
                    <a:pt x="27220" y="16745"/>
                  </a:lnTo>
                  <a:cubicBezTo>
                    <a:pt x="26352" y="16178"/>
                    <a:pt x="25819" y="15244"/>
                    <a:pt x="25752" y="14210"/>
                  </a:cubicBezTo>
                  <a:lnTo>
                    <a:pt x="25752"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7"/>
            <p:cNvSpPr/>
            <p:nvPr/>
          </p:nvSpPr>
          <p:spPr>
            <a:xfrm>
              <a:off x="2943950" y="3025950"/>
              <a:ext cx="755550" cy="833125"/>
            </a:xfrm>
            <a:custGeom>
              <a:avLst/>
              <a:gdLst/>
              <a:ahLst/>
              <a:cxnLst/>
              <a:rect l="l" t="t" r="r" b="b"/>
              <a:pathLst>
                <a:path w="30222" h="33325" extrusionOk="0">
                  <a:moveTo>
                    <a:pt x="25752" y="0"/>
                  </a:moveTo>
                  <a:lnTo>
                    <a:pt x="0" y="14877"/>
                  </a:lnTo>
                  <a:lnTo>
                    <a:pt x="0" y="29088"/>
                  </a:lnTo>
                  <a:cubicBezTo>
                    <a:pt x="33" y="30122"/>
                    <a:pt x="601" y="31056"/>
                    <a:pt x="1468" y="31623"/>
                  </a:cubicBezTo>
                  <a:lnTo>
                    <a:pt x="4403" y="33324"/>
                  </a:lnTo>
                  <a:lnTo>
                    <a:pt x="30222" y="18480"/>
                  </a:lnTo>
                  <a:lnTo>
                    <a:pt x="27220" y="16745"/>
                  </a:lnTo>
                  <a:cubicBezTo>
                    <a:pt x="26352" y="16178"/>
                    <a:pt x="25819" y="15244"/>
                    <a:pt x="25752" y="14210"/>
                  </a:cubicBezTo>
                  <a:lnTo>
                    <a:pt x="2575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7"/>
            <p:cNvSpPr/>
            <p:nvPr/>
          </p:nvSpPr>
          <p:spPr>
            <a:xfrm>
              <a:off x="3369250" y="3668075"/>
              <a:ext cx="557925" cy="376125"/>
            </a:xfrm>
            <a:custGeom>
              <a:avLst/>
              <a:gdLst/>
              <a:ahLst/>
              <a:cxnLst/>
              <a:rect l="l" t="t" r="r" b="b"/>
              <a:pathLst>
                <a:path w="22317" h="15045" extrusionOk="0">
                  <a:moveTo>
                    <a:pt x="22316" y="0"/>
                  </a:moveTo>
                  <a:cubicBezTo>
                    <a:pt x="22316" y="1134"/>
                    <a:pt x="21549" y="2269"/>
                    <a:pt x="20015" y="3169"/>
                  </a:cubicBezTo>
                  <a:lnTo>
                    <a:pt x="5271" y="11709"/>
                  </a:lnTo>
                  <a:cubicBezTo>
                    <a:pt x="3670" y="12576"/>
                    <a:pt x="1835" y="13010"/>
                    <a:pt x="0" y="13010"/>
                  </a:cubicBezTo>
                  <a:lnTo>
                    <a:pt x="0" y="15044"/>
                  </a:lnTo>
                  <a:cubicBezTo>
                    <a:pt x="1835" y="15044"/>
                    <a:pt x="3670" y="14611"/>
                    <a:pt x="5271" y="13743"/>
                  </a:cubicBezTo>
                  <a:lnTo>
                    <a:pt x="20015" y="5204"/>
                  </a:lnTo>
                  <a:cubicBezTo>
                    <a:pt x="21549" y="4337"/>
                    <a:pt x="22316" y="3203"/>
                    <a:pt x="22316" y="2035"/>
                  </a:cubicBezTo>
                  <a:lnTo>
                    <a:pt x="22316"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7"/>
            <p:cNvSpPr/>
            <p:nvPr/>
          </p:nvSpPr>
          <p:spPr>
            <a:xfrm>
              <a:off x="1866500" y="456475"/>
              <a:ext cx="2669425" cy="3797150"/>
            </a:xfrm>
            <a:custGeom>
              <a:avLst/>
              <a:gdLst/>
              <a:ahLst/>
              <a:cxnLst/>
              <a:rect l="l" t="t" r="r" b="b"/>
              <a:pathLst>
                <a:path w="106777" h="151886" extrusionOk="0">
                  <a:moveTo>
                    <a:pt x="103336" y="1"/>
                  </a:moveTo>
                  <a:cubicBezTo>
                    <a:pt x="102701" y="1"/>
                    <a:pt x="102064" y="160"/>
                    <a:pt x="101473" y="473"/>
                  </a:cubicBezTo>
                  <a:lnTo>
                    <a:pt x="1835" y="58014"/>
                  </a:lnTo>
                  <a:cubicBezTo>
                    <a:pt x="735" y="58714"/>
                    <a:pt x="67" y="59882"/>
                    <a:pt x="1" y="61183"/>
                  </a:cubicBezTo>
                  <a:lnTo>
                    <a:pt x="1" y="148378"/>
                  </a:lnTo>
                  <a:cubicBezTo>
                    <a:pt x="34" y="149613"/>
                    <a:pt x="668" y="150780"/>
                    <a:pt x="1735" y="151481"/>
                  </a:cubicBezTo>
                  <a:cubicBezTo>
                    <a:pt x="2262" y="151752"/>
                    <a:pt x="2842" y="151886"/>
                    <a:pt x="3425" y="151886"/>
                  </a:cubicBezTo>
                  <a:cubicBezTo>
                    <a:pt x="4060" y="151886"/>
                    <a:pt x="4697" y="151727"/>
                    <a:pt x="5271" y="151414"/>
                  </a:cubicBezTo>
                  <a:lnTo>
                    <a:pt x="104942" y="93873"/>
                  </a:lnTo>
                  <a:cubicBezTo>
                    <a:pt x="106010" y="93172"/>
                    <a:pt x="106710" y="92005"/>
                    <a:pt x="106777" y="90704"/>
                  </a:cubicBezTo>
                  <a:lnTo>
                    <a:pt x="106777" y="3508"/>
                  </a:lnTo>
                  <a:cubicBezTo>
                    <a:pt x="106710" y="2274"/>
                    <a:pt x="106076" y="1106"/>
                    <a:pt x="105042" y="406"/>
                  </a:cubicBezTo>
                  <a:cubicBezTo>
                    <a:pt x="104500" y="134"/>
                    <a:pt x="103919" y="1"/>
                    <a:pt x="10333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7"/>
            <p:cNvSpPr/>
            <p:nvPr/>
          </p:nvSpPr>
          <p:spPr>
            <a:xfrm>
              <a:off x="1952650" y="511475"/>
              <a:ext cx="2583275" cy="3736900"/>
            </a:xfrm>
            <a:custGeom>
              <a:avLst/>
              <a:gdLst/>
              <a:ahLst/>
              <a:cxnLst/>
              <a:rect l="l" t="t" r="r" b="b"/>
              <a:pathLst>
                <a:path w="103331" h="149476" extrusionOk="0">
                  <a:moveTo>
                    <a:pt x="102302" y="0"/>
                  </a:moveTo>
                  <a:cubicBezTo>
                    <a:pt x="102058" y="0"/>
                    <a:pt x="101784" y="78"/>
                    <a:pt x="101496" y="241"/>
                  </a:cubicBezTo>
                  <a:lnTo>
                    <a:pt x="1858" y="57782"/>
                  </a:lnTo>
                  <a:cubicBezTo>
                    <a:pt x="758" y="58516"/>
                    <a:pt x="91" y="59683"/>
                    <a:pt x="24" y="60984"/>
                  </a:cubicBezTo>
                  <a:lnTo>
                    <a:pt x="24" y="148147"/>
                  </a:lnTo>
                  <a:cubicBezTo>
                    <a:pt x="0" y="148993"/>
                    <a:pt x="408" y="149475"/>
                    <a:pt x="1001" y="149475"/>
                  </a:cubicBezTo>
                  <a:cubicBezTo>
                    <a:pt x="1249" y="149475"/>
                    <a:pt x="1530" y="149391"/>
                    <a:pt x="1825" y="149214"/>
                  </a:cubicBezTo>
                  <a:lnTo>
                    <a:pt x="101496" y="91706"/>
                  </a:lnTo>
                  <a:cubicBezTo>
                    <a:pt x="102564" y="91006"/>
                    <a:pt x="103264" y="89805"/>
                    <a:pt x="103331" y="88537"/>
                  </a:cubicBezTo>
                  <a:lnTo>
                    <a:pt x="103331" y="1308"/>
                  </a:lnTo>
                  <a:cubicBezTo>
                    <a:pt x="103331" y="476"/>
                    <a:pt x="102908" y="0"/>
                    <a:pt x="102302"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7"/>
            <p:cNvSpPr/>
            <p:nvPr/>
          </p:nvSpPr>
          <p:spPr>
            <a:xfrm>
              <a:off x="2038300" y="652500"/>
              <a:ext cx="2410900" cy="3294725"/>
            </a:xfrm>
            <a:custGeom>
              <a:avLst/>
              <a:gdLst/>
              <a:ahLst/>
              <a:cxnLst/>
              <a:rect l="l" t="t" r="r" b="b"/>
              <a:pathLst>
                <a:path w="96436" h="131789" extrusionOk="0">
                  <a:moveTo>
                    <a:pt x="95803" y="1"/>
                  </a:moveTo>
                  <a:cubicBezTo>
                    <a:pt x="95660" y="1"/>
                    <a:pt x="95501" y="44"/>
                    <a:pt x="95335" y="137"/>
                  </a:cubicBezTo>
                  <a:lnTo>
                    <a:pt x="1101" y="54543"/>
                  </a:lnTo>
                  <a:cubicBezTo>
                    <a:pt x="467" y="54976"/>
                    <a:pt x="67" y="55677"/>
                    <a:pt x="0" y="56444"/>
                  </a:cubicBezTo>
                  <a:lnTo>
                    <a:pt x="0" y="130997"/>
                  </a:lnTo>
                  <a:cubicBezTo>
                    <a:pt x="0" y="131493"/>
                    <a:pt x="251" y="131789"/>
                    <a:pt x="611" y="131789"/>
                  </a:cubicBezTo>
                  <a:cubicBezTo>
                    <a:pt x="759" y="131789"/>
                    <a:pt x="926" y="131738"/>
                    <a:pt x="1101" y="131631"/>
                  </a:cubicBezTo>
                  <a:lnTo>
                    <a:pt x="95335" y="77259"/>
                  </a:lnTo>
                  <a:cubicBezTo>
                    <a:pt x="96002" y="76825"/>
                    <a:pt x="96402" y="76125"/>
                    <a:pt x="96436" y="75324"/>
                  </a:cubicBezTo>
                  <a:lnTo>
                    <a:pt x="96436" y="804"/>
                  </a:lnTo>
                  <a:cubicBezTo>
                    <a:pt x="96436" y="298"/>
                    <a:pt x="96174" y="1"/>
                    <a:pt x="9580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7"/>
            <p:cNvSpPr/>
            <p:nvPr/>
          </p:nvSpPr>
          <p:spPr>
            <a:xfrm>
              <a:off x="2038300" y="652500"/>
              <a:ext cx="2410900" cy="3294725"/>
            </a:xfrm>
            <a:custGeom>
              <a:avLst/>
              <a:gdLst/>
              <a:ahLst/>
              <a:cxnLst/>
              <a:rect l="l" t="t" r="r" b="b"/>
              <a:pathLst>
                <a:path w="96436" h="131789" extrusionOk="0">
                  <a:moveTo>
                    <a:pt x="95803" y="1"/>
                  </a:moveTo>
                  <a:cubicBezTo>
                    <a:pt x="95660" y="1"/>
                    <a:pt x="95501" y="44"/>
                    <a:pt x="95335" y="137"/>
                  </a:cubicBezTo>
                  <a:lnTo>
                    <a:pt x="1101" y="54543"/>
                  </a:lnTo>
                  <a:cubicBezTo>
                    <a:pt x="467" y="54976"/>
                    <a:pt x="67" y="55677"/>
                    <a:pt x="0" y="56444"/>
                  </a:cubicBezTo>
                  <a:lnTo>
                    <a:pt x="0" y="130997"/>
                  </a:lnTo>
                  <a:cubicBezTo>
                    <a:pt x="0" y="131493"/>
                    <a:pt x="251" y="131789"/>
                    <a:pt x="611" y="131789"/>
                  </a:cubicBezTo>
                  <a:cubicBezTo>
                    <a:pt x="759" y="131789"/>
                    <a:pt x="926" y="131738"/>
                    <a:pt x="1101" y="131631"/>
                  </a:cubicBezTo>
                  <a:lnTo>
                    <a:pt x="95335" y="77259"/>
                  </a:lnTo>
                  <a:cubicBezTo>
                    <a:pt x="96002" y="76825"/>
                    <a:pt x="96402" y="76125"/>
                    <a:pt x="96436" y="75324"/>
                  </a:cubicBezTo>
                  <a:lnTo>
                    <a:pt x="96436" y="804"/>
                  </a:lnTo>
                  <a:cubicBezTo>
                    <a:pt x="96436" y="298"/>
                    <a:pt x="96174" y="1"/>
                    <a:pt x="95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7"/>
            <p:cNvSpPr/>
            <p:nvPr/>
          </p:nvSpPr>
          <p:spPr>
            <a:xfrm>
              <a:off x="3209125" y="3312275"/>
              <a:ext cx="101250" cy="122325"/>
            </a:xfrm>
            <a:custGeom>
              <a:avLst/>
              <a:gdLst/>
              <a:ahLst/>
              <a:cxnLst/>
              <a:rect l="l" t="t" r="r" b="b"/>
              <a:pathLst>
                <a:path w="4050" h="4893" extrusionOk="0">
                  <a:moveTo>
                    <a:pt x="2736" y="456"/>
                  </a:moveTo>
                  <a:cubicBezTo>
                    <a:pt x="2836" y="456"/>
                    <a:pt x="2969" y="489"/>
                    <a:pt x="3070" y="556"/>
                  </a:cubicBezTo>
                  <a:cubicBezTo>
                    <a:pt x="3370" y="756"/>
                    <a:pt x="3537" y="1123"/>
                    <a:pt x="3470" y="1490"/>
                  </a:cubicBezTo>
                  <a:cubicBezTo>
                    <a:pt x="3436" y="2624"/>
                    <a:pt x="2836" y="3658"/>
                    <a:pt x="1869" y="4292"/>
                  </a:cubicBezTo>
                  <a:cubicBezTo>
                    <a:pt x="1695" y="4475"/>
                    <a:pt x="1482" y="4555"/>
                    <a:pt x="1273" y="4555"/>
                  </a:cubicBezTo>
                  <a:cubicBezTo>
                    <a:pt x="762" y="4555"/>
                    <a:pt x="278" y="4074"/>
                    <a:pt x="468" y="3458"/>
                  </a:cubicBezTo>
                  <a:cubicBezTo>
                    <a:pt x="534" y="2324"/>
                    <a:pt x="1135" y="1290"/>
                    <a:pt x="2069" y="656"/>
                  </a:cubicBezTo>
                  <a:cubicBezTo>
                    <a:pt x="2269" y="522"/>
                    <a:pt x="2502" y="456"/>
                    <a:pt x="2736" y="456"/>
                  </a:cubicBezTo>
                  <a:close/>
                  <a:moveTo>
                    <a:pt x="2662" y="0"/>
                  </a:moveTo>
                  <a:cubicBezTo>
                    <a:pt x="2392" y="0"/>
                    <a:pt x="2114" y="89"/>
                    <a:pt x="1869" y="289"/>
                  </a:cubicBezTo>
                  <a:cubicBezTo>
                    <a:pt x="768" y="989"/>
                    <a:pt x="101" y="2157"/>
                    <a:pt x="34" y="3458"/>
                  </a:cubicBezTo>
                  <a:cubicBezTo>
                    <a:pt x="1" y="3958"/>
                    <a:pt x="234" y="4459"/>
                    <a:pt x="634" y="4759"/>
                  </a:cubicBezTo>
                  <a:cubicBezTo>
                    <a:pt x="801" y="4859"/>
                    <a:pt x="1001" y="4892"/>
                    <a:pt x="1202" y="4892"/>
                  </a:cubicBezTo>
                  <a:cubicBezTo>
                    <a:pt x="1502" y="4892"/>
                    <a:pt x="1802" y="4792"/>
                    <a:pt x="2069" y="4625"/>
                  </a:cubicBezTo>
                  <a:cubicBezTo>
                    <a:pt x="3170" y="3925"/>
                    <a:pt x="3837" y="2757"/>
                    <a:pt x="3903" y="1456"/>
                  </a:cubicBezTo>
                  <a:cubicBezTo>
                    <a:pt x="4049" y="631"/>
                    <a:pt x="3383" y="0"/>
                    <a:pt x="266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7"/>
            <p:cNvSpPr/>
            <p:nvPr/>
          </p:nvSpPr>
          <p:spPr>
            <a:xfrm>
              <a:off x="2432750" y="1007000"/>
              <a:ext cx="2425075" cy="3217675"/>
            </a:xfrm>
            <a:custGeom>
              <a:avLst/>
              <a:gdLst/>
              <a:ahLst/>
              <a:cxnLst/>
              <a:rect l="l" t="t" r="r" b="b"/>
              <a:pathLst>
                <a:path w="97003" h="128707" extrusionOk="0">
                  <a:moveTo>
                    <a:pt x="97003" y="0"/>
                  </a:moveTo>
                  <a:lnTo>
                    <a:pt x="0" y="55974"/>
                  </a:lnTo>
                  <a:lnTo>
                    <a:pt x="0" y="127458"/>
                  </a:lnTo>
                  <a:cubicBezTo>
                    <a:pt x="0" y="128200"/>
                    <a:pt x="589" y="128707"/>
                    <a:pt x="1240" y="128707"/>
                  </a:cubicBezTo>
                  <a:cubicBezTo>
                    <a:pt x="1437" y="128707"/>
                    <a:pt x="1641" y="128660"/>
                    <a:pt x="1835" y="128559"/>
                  </a:cubicBezTo>
                  <a:lnTo>
                    <a:pt x="3569" y="127558"/>
                  </a:lnTo>
                  <a:lnTo>
                    <a:pt x="95201" y="74721"/>
                  </a:lnTo>
                  <a:cubicBezTo>
                    <a:pt x="96269" y="74020"/>
                    <a:pt x="96936" y="72853"/>
                    <a:pt x="97003" y="71585"/>
                  </a:cubicBezTo>
                  <a:lnTo>
                    <a:pt x="97003" y="0"/>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7"/>
            <p:cNvSpPr/>
            <p:nvPr/>
          </p:nvSpPr>
          <p:spPr>
            <a:xfrm>
              <a:off x="2432750" y="1007825"/>
              <a:ext cx="2425075" cy="3217325"/>
            </a:xfrm>
            <a:custGeom>
              <a:avLst/>
              <a:gdLst/>
              <a:ahLst/>
              <a:cxnLst/>
              <a:rect l="l" t="t" r="r" b="b"/>
              <a:pathLst>
                <a:path w="97003" h="128693" extrusionOk="0">
                  <a:moveTo>
                    <a:pt x="96602" y="701"/>
                  </a:moveTo>
                  <a:lnTo>
                    <a:pt x="96602" y="71552"/>
                  </a:lnTo>
                  <a:cubicBezTo>
                    <a:pt x="96536" y="72653"/>
                    <a:pt x="95935" y="73687"/>
                    <a:pt x="95001" y="74321"/>
                  </a:cubicBezTo>
                  <a:lnTo>
                    <a:pt x="3369" y="127158"/>
                  </a:lnTo>
                  <a:lnTo>
                    <a:pt x="1635" y="128159"/>
                  </a:lnTo>
                  <a:cubicBezTo>
                    <a:pt x="1501" y="128226"/>
                    <a:pt x="1368" y="128259"/>
                    <a:pt x="1201" y="128259"/>
                  </a:cubicBezTo>
                  <a:cubicBezTo>
                    <a:pt x="1001" y="128259"/>
                    <a:pt x="801" y="128192"/>
                    <a:pt x="634" y="128026"/>
                  </a:cubicBezTo>
                  <a:cubicBezTo>
                    <a:pt x="467" y="127892"/>
                    <a:pt x="400" y="127659"/>
                    <a:pt x="400" y="127425"/>
                  </a:cubicBezTo>
                  <a:lnTo>
                    <a:pt x="400" y="56174"/>
                  </a:lnTo>
                  <a:lnTo>
                    <a:pt x="96602" y="701"/>
                  </a:lnTo>
                  <a:close/>
                  <a:moveTo>
                    <a:pt x="97003" y="1"/>
                  </a:moveTo>
                  <a:lnTo>
                    <a:pt x="0" y="55941"/>
                  </a:lnTo>
                  <a:lnTo>
                    <a:pt x="0" y="127425"/>
                  </a:lnTo>
                  <a:cubicBezTo>
                    <a:pt x="0" y="128126"/>
                    <a:pt x="534" y="128693"/>
                    <a:pt x="1234" y="128693"/>
                  </a:cubicBezTo>
                  <a:cubicBezTo>
                    <a:pt x="1468" y="128693"/>
                    <a:pt x="1668" y="128626"/>
                    <a:pt x="1868" y="128526"/>
                  </a:cubicBezTo>
                  <a:lnTo>
                    <a:pt x="3569" y="127525"/>
                  </a:lnTo>
                  <a:lnTo>
                    <a:pt x="95201" y="74688"/>
                  </a:lnTo>
                  <a:cubicBezTo>
                    <a:pt x="96269" y="73987"/>
                    <a:pt x="96936" y="72820"/>
                    <a:pt x="97003" y="71552"/>
                  </a:cubicBezTo>
                  <a:lnTo>
                    <a:pt x="9700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7"/>
            <p:cNvSpPr/>
            <p:nvPr/>
          </p:nvSpPr>
          <p:spPr>
            <a:xfrm>
              <a:off x="2374375" y="973650"/>
              <a:ext cx="2483450" cy="1432700"/>
            </a:xfrm>
            <a:custGeom>
              <a:avLst/>
              <a:gdLst/>
              <a:ahLst/>
              <a:cxnLst/>
              <a:rect l="l" t="t" r="r" b="b"/>
              <a:pathLst>
                <a:path w="99338" h="57308" extrusionOk="0">
                  <a:moveTo>
                    <a:pt x="97036" y="0"/>
                  </a:moveTo>
                  <a:lnTo>
                    <a:pt x="0" y="55973"/>
                  </a:lnTo>
                  <a:lnTo>
                    <a:pt x="2335" y="57308"/>
                  </a:lnTo>
                  <a:lnTo>
                    <a:pt x="99338" y="1334"/>
                  </a:lnTo>
                  <a:lnTo>
                    <a:pt x="97036"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7"/>
            <p:cNvSpPr/>
            <p:nvPr/>
          </p:nvSpPr>
          <p:spPr>
            <a:xfrm>
              <a:off x="2374375" y="2372975"/>
              <a:ext cx="74225" cy="1848025"/>
            </a:xfrm>
            <a:custGeom>
              <a:avLst/>
              <a:gdLst/>
              <a:ahLst/>
              <a:cxnLst/>
              <a:rect l="l" t="t" r="r" b="b"/>
              <a:pathLst>
                <a:path w="2969" h="73921" extrusionOk="0">
                  <a:moveTo>
                    <a:pt x="0" y="0"/>
                  </a:moveTo>
                  <a:lnTo>
                    <a:pt x="0" y="71118"/>
                  </a:lnTo>
                  <a:cubicBezTo>
                    <a:pt x="0" y="71185"/>
                    <a:pt x="0" y="71285"/>
                    <a:pt x="0" y="71385"/>
                  </a:cubicBezTo>
                  <a:cubicBezTo>
                    <a:pt x="100" y="71952"/>
                    <a:pt x="434" y="72486"/>
                    <a:pt x="968" y="72786"/>
                  </a:cubicBezTo>
                  <a:lnTo>
                    <a:pt x="2869" y="73887"/>
                  </a:lnTo>
                  <a:lnTo>
                    <a:pt x="2969" y="73920"/>
                  </a:lnTo>
                  <a:cubicBezTo>
                    <a:pt x="2569" y="73720"/>
                    <a:pt x="2335" y="73286"/>
                    <a:pt x="2335" y="72819"/>
                  </a:cubicBezTo>
                  <a:lnTo>
                    <a:pt x="2335" y="1335"/>
                  </a:lnTo>
                  <a:lnTo>
                    <a:pt x="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7"/>
            <p:cNvSpPr/>
            <p:nvPr/>
          </p:nvSpPr>
          <p:spPr>
            <a:xfrm>
              <a:off x="2374375" y="835425"/>
              <a:ext cx="2483450" cy="1570925"/>
            </a:xfrm>
            <a:custGeom>
              <a:avLst/>
              <a:gdLst/>
              <a:ahLst/>
              <a:cxnLst/>
              <a:rect l="l" t="t" r="r" b="b"/>
              <a:pathLst>
                <a:path w="99338" h="62837" extrusionOk="0">
                  <a:moveTo>
                    <a:pt x="97036" y="0"/>
                  </a:moveTo>
                  <a:cubicBezTo>
                    <a:pt x="96728" y="0"/>
                    <a:pt x="96419" y="75"/>
                    <a:pt x="96135" y="225"/>
                  </a:cubicBezTo>
                  <a:lnTo>
                    <a:pt x="901" y="55131"/>
                  </a:lnTo>
                  <a:cubicBezTo>
                    <a:pt x="367" y="55465"/>
                    <a:pt x="34" y="56065"/>
                    <a:pt x="0" y="56699"/>
                  </a:cubicBezTo>
                  <a:lnTo>
                    <a:pt x="0" y="61536"/>
                  </a:lnTo>
                  <a:lnTo>
                    <a:pt x="2335" y="62837"/>
                  </a:lnTo>
                  <a:lnTo>
                    <a:pt x="99338" y="6897"/>
                  </a:lnTo>
                  <a:lnTo>
                    <a:pt x="99338" y="2060"/>
                  </a:lnTo>
                  <a:cubicBezTo>
                    <a:pt x="99304" y="1426"/>
                    <a:pt x="98971" y="859"/>
                    <a:pt x="98437" y="525"/>
                  </a:cubicBezTo>
                  <a:lnTo>
                    <a:pt x="97937" y="225"/>
                  </a:lnTo>
                  <a:cubicBezTo>
                    <a:pt x="97653" y="75"/>
                    <a:pt x="97345" y="0"/>
                    <a:pt x="9703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7"/>
            <p:cNvSpPr/>
            <p:nvPr/>
          </p:nvSpPr>
          <p:spPr>
            <a:xfrm>
              <a:off x="2374375" y="835425"/>
              <a:ext cx="2483450" cy="1570925"/>
            </a:xfrm>
            <a:custGeom>
              <a:avLst/>
              <a:gdLst/>
              <a:ahLst/>
              <a:cxnLst/>
              <a:rect l="l" t="t" r="r" b="b"/>
              <a:pathLst>
                <a:path w="99338" h="62837" extrusionOk="0">
                  <a:moveTo>
                    <a:pt x="97036" y="0"/>
                  </a:moveTo>
                  <a:cubicBezTo>
                    <a:pt x="96728" y="0"/>
                    <a:pt x="96419" y="75"/>
                    <a:pt x="96135" y="225"/>
                  </a:cubicBezTo>
                  <a:lnTo>
                    <a:pt x="901" y="55131"/>
                  </a:lnTo>
                  <a:cubicBezTo>
                    <a:pt x="367" y="55465"/>
                    <a:pt x="34" y="56065"/>
                    <a:pt x="0" y="56699"/>
                  </a:cubicBezTo>
                  <a:lnTo>
                    <a:pt x="0" y="61536"/>
                  </a:lnTo>
                  <a:lnTo>
                    <a:pt x="2335" y="62837"/>
                  </a:lnTo>
                  <a:lnTo>
                    <a:pt x="99338" y="6897"/>
                  </a:lnTo>
                  <a:lnTo>
                    <a:pt x="99338" y="2060"/>
                  </a:lnTo>
                  <a:cubicBezTo>
                    <a:pt x="99304" y="1426"/>
                    <a:pt x="98971" y="859"/>
                    <a:pt x="98437" y="525"/>
                  </a:cubicBezTo>
                  <a:lnTo>
                    <a:pt x="97937" y="225"/>
                  </a:lnTo>
                  <a:cubicBezTo>
                    <a:pt x="97653" y="75"/>
                    <a:pt x="97345" y="0"/>
                    <a:pt x="970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7"/>
            <p:cNvSpPr/>
            <p:nvPr/>
          </p:nvSpPr>
          <p:spPr>
            <a:xfrm>
              <a:off x="2432750" y="871125"/>
              <a:ext cx="2425075" cy="1535225"/>
            </a:xfrm>
            <a:custGeom>
              <a:avLst/>
              <a:gdLst/>
              <a:ahLst/>
              <a:cxnLst/>
              <a:rect l="l" t="t" r="r" b="b"/>
              <a:pathLst>
                <a:path w="97003" h="61409" extrusionOk="0">
                  <a:moveTo>
                    <a:pt x="96515" y="0"/>
                  </a:moveTo>
                  <a:cubicBezTo>
                    <a:pt x="96391" y="0"/>
                    <a:pt x="96251" y="42"/>
                    <a:pt x="96102" y="132"/>
                  </a:cubicBezTo>
                  <a:lnTo>
                    <a:pt x="901" y="55038"/>
                  </a:lnTo>
                  <a:cubicBezTo>
                    <a:pt x="367" y="55371"/>
                    <a:pt x="34" y="55972"/>
                    <a:pt x="0" y="56605"/>
                  </a:cubicBezTo>
                  <a:lnTo>
                    <a:pt x="0" y="61409"/>
                  </a:lnTo>
                  <a:lnTo>
                    <a:pt x="97003" y="5469"/>
                  </a:lnTo>
                  <a:lnTo>
                    <a:pt x="97003" y="632"/>
                  </a:lnTo>
                  <a:cubicBezTo>
                    <a:pt x="97003" y="234"/>
                    <a:pt x="96805" y="0"/>
                    <a:pt x="9651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7"/>
            <p:cNvSpPr/>
            <p:nvPr/>
          </p:nvSpPr>
          <p:spPr>
            <a:xfrm>
              <a:off x="2432750" y="871125"/>
              <a:ext cx="2425075" cy="1535225"/>
            </a:xfrm>
            <a:custGeom>
              <a:avLst/>
              <a:gdLst/>
              <a:ahLst/>
              <a:cxnLst/>
              <a:rect l="l" t="t" r="r" b="b"/>
              <a:pathLst>
                <a:path w="97003" h="61409" extrusionOk="0">
                  <a:moveTo>
                    <a:pt x="96515" y="0"/>
                  </a:moveTo>
                  <a:cubicBezTo>
                    <a:pt x="96391" y="0"/>
                    <a:pt x="96251" y="42"/>
                    <a:pt x="96102" y="132"/>
                  </a:cubicBezTo>
                  <a:lnTo>
                    <a:pt x="901" y="55038"/>
                  </a:lnTo>
                  <a:cubicBezTo>
                    <a:pt x="367" y="55371"/>
                    <a:pt x="34" y="55972"/>
                    <a:pt x="0" y="56605"/>
                  </a:cubicBezTo>
                  <a:lnTo>
                    <a:pt x="0" y="61409"/>
                  </a:lnTo>
                  <a:lnTo>
                    <a:pt x="97003" y="5469"/>
                  </a:lnTo>
                  <a:lnTo>
                    <a:pt x="97003" y="632"/>
                  </a:lnTo>
                  <a:cubicBezTo>
                    <a:pt x="97003" y="234"/>
                    <a:pt x="96805" y="0"/>
                    <a:pt x="9651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7"/>
            <p:cNvSpPr/>
            <p:nvPr/>
          </p:nvSpPr>
          <p:spPr>
            <a:xfrm>
              <a:off x="2374375" y="2230375"/>
              <a:ext cx="64225" cy="175975"/>
            </a:xfrm>
            <a:custGeom>
              <a:avLst/>
              <a:gdLst/>
              <a:ahLst/>
              <a:cxnLst/>
              <a:rect l="l" t="t" r="r" b="b"/>
              <a:pathLst>
                <a:path w="2569" h="7039" extrusionOk="0">
                  <a:moveTo>
                    <a:pt x="267" y="0"/>
                  </a:moveTo>
                  <a:cubicBezTo>
                    <a:pt x="100" y="267"/>
                    <a:pt x="34" y="567"/>
                    <a:pt x="0" y="901"/>
                  </a:cubicBezTo>
                  <a:lnTo>
                    <a:pt x="0" y="5704"/>
                  </a:lnTo>
                  <a:lnTo>
                    <a:pt x="2335" y="7039"/>
                  </a:lnTo>
                  <a:lnTo>
                    <a:pt x="2335" y="2235"/>
                  </a:lnTo>
                  <a:cubicBezTo>
                    <a:pt x="2335" y="1902"/>
                    <a:pt x="2435" y="1602"/>
                    <a:pt x="2569" y="1335"/>
                  </a:cubicBezTo>
                  <a:lnTo>
                    <a:pt x="267"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7"/>
            <p:cNvSpPr/>
            <p:nvPr/>
          </p:nvSpPr>
          <p:spPr>
            <a:xfrm>
              <a:off x="2374375" y="2230375"/>
              <a:ext cx="64225" cy="175975"/>
            </a:xfrm>
            <a:custGeom>
              <a:avLst/>
              <a:gdLst/>
              <a:ahLst/>
              <a:cxnLst/>
              <a:rect l="l" t="t" r="r" b="b"/>
              <a:pathLst>
                <a:path w="2569" h="7039" extrusionOk="0">
                  <a:moveTo>
                    <a:pt x="267" y="0"/>
                  </a:moveTo>
                  <a:cubicBezTo>
                    <a:pt x="100" y="267"/>
                    <a:pt x="34" y="567"/>
                    <a:pt x="0" y="901"/>
                  </a:cubicBezTo>
                  <a:lnTo>
                    <a:pt x="0" y="5704"/>
                  </a:lnTo>
                  <a:lnTo>
                    <a:pt x="2335" y="7039"/>
                  </a:lnTo>
                  <a:lnTo>
                    <a:pt x="2335" y="2235"/>
                  </a:lnTo>
                  <a:cubicBezTo>
                    <a:pt x="2335" y="1902"/>
                    <a:pt x="2435" y="1602"/>
                    <a:pt x="2569" y="1335"/>
                  </a:cubicBezTo>
                  <a:lnTo>
                    <a:pt x="26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7"/>
            <p:cNvSpPr/>
            <p:nvPr/>
          </p:nvSpPr>
          <p:spPr>
            <a:xfrm>
              <a:off x="4751900" y="963200"/>
              <a:ext cx="41725" cy="54275"/>
            </a:xfrm>
            <a:custGeom>
              <a:avLst/>
              <a:gdLst/>
              <a:ahLst/>
              <a:cxnLst/>
              <a:rect l="l" t="t" r="r" b="b"/>
              <a:pathLst>
                <a:path w="1669" h="2171" extrusionOk="0">
                  <a:moveTo>
                    <a:pt x="1219" y="0"/>
                  </a:moveTo>
                  <a:cubicBezTo>
                    <a:pt x="1104" y="0"/>
                    <a:pt x="974" y="38"/>
                    <a:pt x="834" y="118"/>
                  </a:cubicBezTo>
                  <a:cubicBezTo>
                    <a:pt x="367" y="418"/>
                    <a:pt x="34" y="985"/>
                    <a:pt x="0" y="1586"/>
                  </a:cubicBezTo>
                  <a:cubicBezTo>
                    <a:pt x="0" y="1960"/>
                    <a:pt x="197" y="2170"/>
                    <a:pt x="465" y="2170"/>
                  </a:cubicBezTo>
                  <a:cubicBezTo>
                    <a:pt x="578" y="2170"/>
                    <a:pt x="705" y="2132"/>
                    <a:pt x="834" y="2053"/>
                  </a:cubicBezTo>
                  <a:cubicBezTo>
                    <a:pt x="1335" y="1719"/>
                    <a:pt x="1668" y="1185"/>
                    <a:pt x="1668" y="585"/>
                  </a:cubicBezTo>
                  <a:cubicBezTo>
                    <a:pt x="1668" y="210"/>
                    <a:pt x="1488" y="0"/>
                    <a:pt x="121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7"/>
            <p:cNvSpPr/>
            <p:nvPr/>
          </p:nvSpPr>
          <p:spPr>
            <a:xfrm>
              <a:off x="4667675" y="1011725"/>
              <a:ext cx="41725" cy="54775"/>
            </a:xfrm>
            <a:custGeom>
              <a:avLst/>
              <a:gdLst/>
              <a:ahLst/>
              <a:cxnLst/>
              <a:rect l="l" t="t" r="r" b="b"/>
              <a:pathLst>
                <a:path w="1669" h="2191" extrusionOk="0">
                  <a:moveTo>
                    <a:pt x="1186" y="1"/>
                  </a:moveTo>
                  <a:cubicBezTo>
                    <a:pt x="1077" y="1"/>
                    <a:pt x="957" y="36"/>
                    <a:pt x="834" y="112"/>
                  </a:cubicBezTo>
                  <a:cubicBezTo>
                    <a:pt x="334" y="445"/>
                    <a:pt x="34" y="979"/>
                    <a:pt x="0" y="1579"/>
                  </a:cubicBezTo>
                  <a:cubicBezTo>
                    <a:pt x="0" y="1962"/>
                    <a:pt x="189" y="2191"/>
                    <a:pt x="468" y="2191"/>
                  </a:cubicBezTo>
                  <a:cubicBezTo>
                    <a:pt x="578" y="2191"/>
                    <a:pt x="702" y="2155"/>
                    <a:pt x="834" y="2080"/>
                  </a:cubicBezTo>
                  <a:cubicBezTo>
                    <a:pt x="1335" y="1746"/>
                    <a:pt x="1635" y="1179"/>
                    <a:pt x="1668" y="612"/>
                  </a:cubicBezTo>
                  <a:cubicBezTo>
                    <a:pt x="1668" y="229"/>
                    <a:pt x="1462" y="1"/>
                    <a:pt x="118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7"/>
            <p:cNvSpPr/>
            <p:nvPr/>
          </p:nvSpPr>
          <p:spPr>
            <a:xfrm>
              <a:off x="4582600" y="1060775"/>
              <a:ext cx="41725" cy="54925"/>
            </a:xfrm>
            <a:custGeom>
              <a:avLst/>
              <a:gdLst/>
              <a:ahLst/>
              <a:cxnLst/>
              <a:rect l="l" t="t" r="r" b="b"/>
              <a:pathLst>
                <a:path w="1669" h="2197" extrusionOk="0">
                  <a:moveTo>
                    <a:pt x="1215" y="1"/>
                  </a:moveTo>
                  <a:cubicBezTo>
                    <a:pt x="1102" y="1"/>
                    <a:pt x="973" y="39"/>
                    <a:pt x="835" y="118"/>
                  </a:cubicBezTo>
                  <a:cubicBezTo>
                    <a:pt x="334" y="451"/>
                    <a:pt x="34" y="985"/>
                    <a:pt x="1" y="1585"/>
                  </a:cubicBezTo>
                  <a:cubicBezTo>
                    <a:pt x="1" y="1968"/>
                    <a:pt x="207" y="2197"/>
                    <a:pt x="483" y="2197"/>
                  </a:cubicBezTo>
                  <a:cubicBezTo>
                    <a:pt x="592" y="2197"/>
                    <a:pt x="712" y="2161"/>
                    <a:pt x="835" y="2086"/>
                  </a:cubicBezTo>
                  <a:cubicBezTo>
                    <a:pt x="1335" y="1752"/>
                    <a:pt x="1635" y="1185"/>
                    <a:pt x="1669" y="618"/>
                  </a:cubicBezTo>
                  <a:cubicBezTo>
                    <a:pt x="1669" y="218"/>
                    <a:pt x="1486" y="1"/>
                    <a:pt x="121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7"/>
            <p:cNvSpPr/>
            <p:nvPr/>
          </p:nvSpPr>
          <p:spPr>
            <a:xfrm>
              <a:off x="2432750" y="2049400"/>
              <a:ext cx="619625" cy="2175275"/>
            </a:xfrm>
            <a:custGeom>
              <a:avLst/>
              <a:gdLst/>
              <a:ahLst/>
              <a:cxnLst/>
              <a:rect l="l" t="t" r="r" b="b"/>
              <a:pathLst>
                <a:path w="24785" h="87011" extrusionOk="0">
                  <a:moveTo>
                    <a:pt x="24785" y="1"/>
                  </a:moveTo>
                  <a:lnTo>
                    <a:pt x="0" y="14278"/>
                  </a:lnTo>
                  <a:lnTo>
                    <a:pt x="0" y="85762"/>
                  </a:lnTo>
                  <a:cubicBezTo>
                    <a:pt x="0" y="86504"/>
                    <a:pt x="589" y="87011"/>
                    <a:pt x="1240" y="87011"/>
                  </a:cubicBezTo>
                  <a:cubicBezTo>
                    <a:pt x="1437" y="87011"/>
                    <a:pt x="1641" y="86964"/>
                    <a:pt x="1835" y="86863"/>
                  </a:cubicBezTo>
                  <a:lnTo>
                    <a:pt x="3569" y="85862"/>
                  </a:lnTo>
                  <a:lnTo>
                    <a:pt x="24785" y="73620"/>
                  </a:lnTo>
                  <a:lnTo>
                    <a:pt x="24785"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7"/>
            <p:cNvSpPr/>
            <p:nvPr/>
          </p:nvSpPr>
          <p:spPr>
            <a:xfrm>
              <a:off x="3094050" y="1090400"/>
              <a:ext cx="1712900" cy="2725300"/>
            </a:xfrm>
            <a:custGeom>
              <a:avLst/>
              <a:gdLst/>
              <a:ahLst/>
              <a:cxnLst/>
              <a:rect l="l" t="t" r="r" b="b"/>
              <a:pathLst>
                <a:path w="68516" h="109012" extrusionOk="0">
                  <a:moveTo>
                    <a:pt x="68516" y="0"/>
                  </a:moveTo>
                  <a:lnTo>
                    <a:pt x="0" y="39562"/>
                  </a:lnTo>
                  <a:lnTo>
                    <a:pt x="0" y="109011"/>
                  </a:lnTo>
                  <a:lnTo>
                    <a:pt x="68516" y="69450"/>
                  </a:lnTo>
                  <a:lnTo>
                    <a:pt x="68516"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7"/>
            <p:cNvSpPr/>
            <p:nvPr/>
          </p:nvSpPr>
          <p:spPr>
            <a:xfrm>
              <a:off x="2501950" y="2257100"/>
              <a:ext cx="421175" cy="303650"/>
            </a:xfrm>
            <a:custGeom>
              <a:avLst/>
              <a:gdLst/>
              <a:ahLst/>
              <a:cxnLst/>
              <a:rect l="l" t="t" r="r" b="b"/>
              <a:pathLst>
                <a:path w="16847" h="12146" extrusionOk="0">
                  <a:moveTo>
                    <a:pt x="16549" y="0"/>
                  </a:moveTo>
                  <a:cubicBezTo>
                    <a:pt x="16486" y="0"/>
                    <a:pt x="16417" y="21"/>
                    <a:pt x="16346" y="66"/>
                  </a:cubicBezTo>
                  <a:lnTo>
                    <a:pt x="501" y="9205"/>
                  </a:lnTo>
                  <a:cubicBezTo>
                    <a:pt x="201" y="9406"/>
                    <a:pt x="1" y="9772"/>
                    <a:pt x="1" y="10139"/>
                  </a:cubicBezTo>
                  <a:lnTo>
                    <a:pt x="1" y="11774"/>
                  </a:lnTo>
                  <a:cubicBezTo>
                    <a:pt x="1" y="12010"/>
                    <a:pt x="118" y="12146"/>
                    <a:pt x="281" y="12146"/>
                  </a:cubicBezTo>
                  <a:cubicBezTo>
                    <a:pt x="348" y="12146"/>
                    <a:pt x="423" y="12123"/>
                    <a:pt x="501" y="12074"/>
                  </a:cubicBezTo>
                  <a:lnTo>
                    <a:pt x="16346" y="2934"/>
                  </a:lnTo>
                  <a:cubicBezTo>
                    <a:pt x="16646" y="2734"/>
                    <a:pt x="16846" y="2401"/>
                    <a:pt x="16846" y="2034"/>
                  </a:cubicBezTo>
                  <a:lnTo>
                    <a:pt x="16846" y="399"/>
                  </a:lnTo>
                  <a:cubicBezTo>
                    <a:pt x="16846" y="155"/>
                    <a:pt x="16721" y="0"/>
                    <a:pt x="1654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7"/>
            <p:cNvSpPr/>
            <p:nvPr/>
          </p:nvSpPr>
          <p:spPr>
            <a:xfrm>
              <a:off x="2501950" y="2257100"/>
              <a:ext cx="421175" cy="303650"/>
            </a:xfrm>
            <a:custGeom>
              <a:avLst/>
              <a:gdLst/>
              <a:ahLst/>
              <a:cxnLst/>
              <a:rect l="l" t="t" r="r" b="b"/>
              <a:pathLst>
                <a:path w="16847" h="12146" extrusionOk="0">
                  <a:moveTo>
                    <a:pt x="16549" y="0"/>
                  </a:moveTo>
                  <a:cubicBezTo>
                    <a:pt x="16486" y="0"/>
                    <a:pt x="16417" y="21"/>
                    <a:pt x="16346" y="66"/>
                  </a:cubicBezTo>
                  <a:lnTo>
                    <a:pt x="501" y="9205"/>
                  </a:lnTo>
                  <a:cubicBezTo>
                    <a:pt x="201" y="9406"/>
                    <a:pt x="1" y="9772"/>
                    <a:pt x="1" y="10139"/>
                  </a:cubicBezTo>
                  <a:lnTo>
                    <a:pt x="1" y="11774"/>
                  </a:lnTo>
                  <a:cubicBezTo>
                    <a:pt x="1" y="12010"/>
                    <a:pt x="118" y="12146"/>
                    <a:pt x="281" y="12146"/>
                  </a:cubicBezTo>
                  <a:cubicBezTo>
                    <a:pt x="348" y="12146"/>
                    <a:pt x="423" y="12123"/>
                    <a:pt x="501" y="12074"/>
                  </a:cubicBezTo>
                  <a:lnTo>
                    <a:pt x="16346" y="2934"/>
                  </a:lnTo>
                  <a:cubicBezTo>
                    <a:pt x="16646" y="2734"/>
                    <a:pt x="16846" y="2401"/>
                    <a:pt x="16846" y="2034"/>
                  </a:cubicBezTo>
                  <a:lnTo>
                    <a:pt x="16846" y="399"/>
                  </a:lnTo>
                  <a:cubicBezTo>
                    <a:pt x="16846" y="155"/>
                    <a:pt x="16721" y="0"/>
                    <a:pt x="1654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7"/>
            <p:cNvSpPr/>
            <p:nvPr/>
          </p:nvSpPr>
          <p:spPr>
            <a:xfrm>
              <a:off x="2948100" y="2223850"/>
              <a:ext cx="52575" cy="61575"/>
            </a:xfrm>
            <a:custGeom>
              <a:avLst/>
              <a:gdLst/>
              <a:ahLst/>
              <a:cxnLst/>
              <a:rect l="l" t="t" r="r" b="b"/>
              <a:pathLst>
                <a:path w="2103" h="2463" extrusionOk="0">
                  <a:moveTo>
                    <a:pt x="1168" y="361"/>
                  </a:moveTo>
                  <a:cubicBezTo>
                    <a:pt x="1235" y="428"/>
                    <a:pt x="1335" y="562"/>
                    <a:pt x="1335" y="862"/>
                  </a:cubicBezTo>
                  <a:cubicBezTo>
                    <a:pt x="1335" y="1329"/>
                    <a:pt x="1135" y="1762"/>
                    <a:pt x="768" y="2063"/>
                  </a:cubicBezTo>
                  <a:cubicBezTo>
                    <a:pt x="721" y="2086"/>
                    <a:pt x="674" y="2110"/>
                    <a:pt x="627" y="2110"/>
                  </a:cubicBezTo>
                  <a:cubicBezTo>
                    <a:pt x="607" y="2110"/>
                    <a:pt x="587" y="2106"/>
                    <a:pt x="568" y="2096"/>
                  </a:cubicBezTo>
                  <a:cubicBezTo>
                    <a:pt x="501" y="2029"/>
                    <a:pt x="401" y="1896"/>
                    <a:pt x="401" y="1596"/>
                  </a:cubicBezTo>
                  <a:cubicBezTo>
                    <a:pt x="401" y="1129"/>
                    <a:pt x="601" y="695"/>
                    <a:pt x="968" y="395"/>
                  </a:cubicBezTo>
                  <a:cubicBezTo>
                    <a:pt x="1002" y="395"/>
                    <a:pt x="1035" y="361"/>
                    <a:pt x="1102" y="361"/>
                  </a:cubicBezTo>
                  <a:close/>
                  <a:moveTo>
                    <a:pt x="1100" y="1"/>
                  </a:moveTo>
                  <a:cubicBezTo>
                    <a:pt x="984" y="1"/>
                    <a:pt x="865" y="36"/>
                    <a:pt x="768" y="95"/>
                  </a:cubicBezTo>
                  <a:cubicBezTo>
                    <a:pt x="301" y="462"/>
                    <a:pt x="34" y="1029"/>
                    <a:pt x="34" y="1596"/>
                  </a:cubicBezTo>
                  <a:cubicBezTo>
                    <a:pt x="1" y="1929"/>
                    <a:pt x="134" y="2229"/>
                    <a:pt x="401" y="2396"/>
                  </a:cubicBezTo>
                  <a:cubicBezTo>
                    <a:pt x="468" y="2463"/>
                    <a:pt x="535" y="2463"/>
                    <a:pt x="635" y="2463"/>
                  </a:cubicBezTo>
                  <a:cubicBezTo>
                    <a:pt x="735" y="2463"/>
                    <a:pt x="868" y="2430"/>
                    <a:pt x="968" y="2396"/>
                  </a:cubicBezTo>
                  <a:cubicBezTo>
                    <a:pt x="1135" y="2263"/>
                    <a:pt x="1268" y="2129"/>
                    <a:pt x="1369" y="1963"/>
                  </a:cubicBezTo>
                  <a:lnTo>
                    <a:pt x="1769" y="2330"/>
                  </a:lnTo>
                  <a:cubicBezTo>
                    <a:pt x="1802" y="2363"/>
                    <a:pt x="1836" y="2396"/>
                    <a:pt x="1869" y="2396"/>
                  </a:cubicBezTo>
                  <a:cubicBezTo>
                    <a:pt x="1936" y="2396"/>
                    <a:pt x="1969" y="2363"/>
                    <a:pt x="2002" y="2330"/>
                  </a:cubicBezTo>
                  <a:cubicBezTo>
                    <a:pt x="2102" y="2263"/>
                    <a:pt x="2069" y="2129"/>
                    <a:pt x="2002" y="2063"/>
                  </a:cubicBezTo>
                  <a:lnTo>
                    <a:pt x="1535" y="1629"/>
                  </a:lnTo>
                  <a:cubicBezTo>
                    <a:pt x="1635" y="1362"/>
                    <a:pt x="1669" y="1129"/>
                    <a:pt x="1669" y="862"/>
                  </a:cubicBezTo>
                  <a:cubicBezTo>
                    <a:pt x="1735" y="562"/>
                    <a:pt x="1602" y="261"/>
                    <a:pt x="1335" y="61"/>
                  </a:cubicBezTo>
                  <a:cubicBezTo>
                    <a:pt x="1265" y="19"/>
                    <a:pt x="1184" y="1"/>
                    <a:pt x="110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7"/>
            <p:cNvSpPr/>
            <p:nvPr/>
          </p:nvSpPr>
          <p:spPr>
            <a:xfrm>
              <a:off x="2501125" y="2653175"/>
              <a:ext cx="10875" cy="31725"/>
            </a:xfrm>
            <a:custGeom>
              <a:avLst/>
              <a:gdLst/>
              <a:ahLst/>
              <a:cxnLst/>
              <a:rect l="l" t="t" r="r" b="b"/>
              <a:pathLst>
                <a:path w="435" h="1269" extrusionOk="0">
                  <a:moveTo>
                    <a:pt x="401" y="0"/>
                  </a:moveTo>
                  <a:lnTo>
                    <a:pt x="67" y="234"/>
                  </a:lnTo>
                  <a:cubicBezTo>
                    <a:pt x="34" y="234"/>
                    <a:pt x="0" y="267"/>
                    <a:pt x="0" y="301"/>
                  </a:cubicBezTo>
                  <a:lnTo>
                    <a:pt x="0" y="1268"/>
                  </a:lnTo>
                  <a:lnTo>
                    <a:pt x="67" y="1268"/>
                  </a:lnTo>
                  <a:lnTo>
                    <a:pt x="401" y="1068"/>
                  </a:lnTo>
                  <a:cubicBezTo>
                    <a:pt x="434" y="1068"/>
                    <a:pt x="434" y="1035"/>
                    <a:pt x="434" y="1001"/>
                  </a:cubicBezTo>
                  <a:lnTo>
                    <a:pt x="434" y="34"/>
                  </a:lnTo>
                  <a:cubicBezTo>
                    <a:pt x="434" y="0"/>
                    <a:pt x="401" y="0"/>
                    <a:pt x="4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7"/>
            <p:cNvSpPr/>
            <p:nvPr/>
          </p:nvSpPr>
          <p:spPr>
            <a:xfrm>
              <a:off x="2514475" y="2646500"/>
              <a:ext cx="10850" cy="30875"/>
            </a:xfrm>
            <a:custGeom>
              <a:avLst/>
              <a:gdLst/>
              <a:ahLst/>
              <a:cxnLst/>
              <a:rect l="l" t="t" r="r" b="b"/>
              <a:pathLst>
                <a:path w="434" h="1235" extrusionOk="0">
                  <a:moveTo>
                    <a:pt x="400" y="1"/>
                  </a:moveTo>
                  <a:lnTo>
                    <a:pt x="34" y="167"/>
                  </a:lnTo>
                  <a:cubicBezTo>
                    <a:pt x="34" y="201"/>
                    <a:pt x="0" y="234"/>
                    <a:pt x="0" y="267"/>
                  </a:cubicBezTo>
                  <a:lnTo>
                    <a:pt x="0" y="1201"/>
                  </a:lnTo>
                  <a:cubicBezTo>
                    <a:pt x="0" y="1235"/>
                    <a:pt x="34" y="1235"/>
                    <a:pt x="34" y="1235"/>
                  </a:cubicBezTo>
                  <a:lnTo>
                    <a:pt x="400" y="1035"/>
                  </a:lnTo>
                  <a:cubicBezTo>
                    <a:pt x="434" y="1035"/>
                    <a:pt x="434" y="1001"/>
                    <a:pt x="434" y="968"/>
                  </a:cubicBezTo>
                  <a:lnTo>
                    <a:pt x="434"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7"/>
            <p:cNvSpPr/>
            <p:nvPr/>
          </p:nvSpPr>
          <p:spPr>
            <a:xfrm>
              <a:off x="2527800" y="2638175"/>
              <a:ext cx="10875" cy="31700"/>
            </a:xfrm>
            <a:custGeom>
              <a:avLst/>
              <a:gdLst/>
              <a:ahLst/>
              <a:cxnLst/>
              <a:rect l="l" t="t" r="r" b="b"/>
              <a:pathLst>
                <a:path w="435" h="1268" extrusionOk="0">
                  <a:moveTo>
                    <a:pt x="401" y="0"/>
                  </a:moveTo>
                  <a:lnTo>
                    <a:pt x="34" y="200"/>
                  </a:lnTo>
                  <a:cubicBezTo>
                    <a:pt x="34" y="234"/>
                    <a:pt x="1" y="234"/>
                    <a:pt x="1" y="267"/>
                  </a:cubicBezTo>
                  <a:lnTo>
                    <a:pt x="1" y="1234"/>
                  </a:lnTo>
                  <a:cubicBezTo>
                    <a:pt x="1" y="1268"/>
                    <a:pt x="34" y="1268"/>
                    <a:pt x="34" y="1268"/>
                  </a:cubicBezTo>
                  <a:lnTo>
                    <a:pt x="401" y="1067"/>
                  </a:lnTo>
                  <a:cubicBezTo>
                    <a:pt x="435" y="1034"/>
                    <a:pt x="435" y="1001"/>
                    <a:pt x="435" y="1001"/>
                  </a:cubicBezTo>
                  <a:lnTo>
                    <a:pt x="435" y="33"/>
                  </a:lnTo>
                  <a:cubicBezTo>
                    <a:pt x="435" y="0"/>
                    <a:pt x="435" y="0"/>
                    <a:pt x="4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7"/>
            <p:cNvSpPr/>
            <p:nvPr/>
          </p:nvSpPr>
          <p:spPr>
            <a:xfrm>
              <a:off x="2501125" y="2684025"/>
              <a:ext cx="10875" cy="32550"/>
            </a:xfrm>
            <a:custGeom>
              <a:avLst/>
              <a:gdLst/>
              <a:ahLst/>
              <a:cxnLst/>
              <a:rect l="l" t="t" r="r" b="b"/>
              <a:pathLst>
                <a:path w="435" h="1302" extrusionOk="0">
                  <a:moveTo>
                    <a:pt x="401" y="1"/>
                  </a:moveTo>
                  <a:lnTo>
                    <a:pt x="67" y="234"/>
                  </a:lnTo>
                  <a:cubicBezTo>
                    <a:pt x="34" y="234"/>
                    <a:pt x="0" y="268"/>
                    <a:pt x="0" y="301"/>
                  </a:cubicBezTo>
                  <a:lnTo>
                    <a:pt x="0" y="1268"/>
                  </a:lnTo>
                  <a:cubicBezTo>
                    <a:pt x="0" y="1302"/>
                    <a:pt x="67" y="1302"/>
                    <a:pt x="67" y="1302"/>
                  </a:cubicBezTo>
                  <a:lnTo>
                    <a:pt x="401" y="1068"/>
                  </a:lnTo>
                  <a:cubicBezTo>
                    <a:pt x="434" y="1068"/>
                    <a:pt x="434" y="1035"/>
                    <a:pt x="434" y="1001"/>
                  </a:cubicBezTo>
                  <a:lnTo>
                    <a:pt x="434" y="34"/>
                  </a:lnTo>
                  <a:cubicBezTo>
                    <a:pt x="434" y="1"/>
                    <a:pt x="401" y="1"/>
                    <a:pt x="4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7"/>
            <p:cNvSpPr/>
            <p:nvPr/>
          </p:nvSpPr>
          <p:spPr>
            <a:xfrm>
              <a:off x="2514475" y="2677350"/>
              <a:ext cx="10850" cy="30900"/>
            </a:xfrm>
            <a:custGeom>
              <a:avLst/>
              <a:gdLst/>
              <a:ahLst/>
              <a:cxnLst/>
              <a:rect l="l" t="t" r="r" b="b"/>
              <a:pathLst>
                <a:path w="434" h="1236" extrusionOk="0">
                  <a:moveTo>
                    <a:pt x="400" y="1"/>
                  </a:moveTo>
                  <a:lnTo>
                    <a:pt x="34" y="201"/>
                  </a:lnTo>
                  <a:cubicBezTo>
                    <a:pt x="34" y="201"/>
                    <a:pt x="0" y="234"/>
                    <a:pt x="0" y="268"/>
                  </a:cubicBezTo>
                  <a:lnTo>
                    <a:pt x="0" y="1202"/>
                  </a:lnTo>
                  <a:cubicBezTo>
                    <a:pt x="0" y="1235"/>
                    <a:pt x="34" y="1235"/>
                    <a:pt x="34" y="1235"/>
                  </a:cubicBezTo>
                  <a:lnTo>
                    <a:pt x="400" y="1035"/>
                  </a:lnTo>
                  <a:cubicBezTo>
                    <a:pt x="434" y="1035"/>
                    <a:pt x="434" y="1002"/>
                    <a:pt x="434" y="1002"/>
                  </a:cubicBezTo>
                  <a:lnTo>
                    <a:pt x="434" y="34"/>
                  </a:lnTo>
                  <a:cubicBezTo>
                    <a:pt x="434" y="1"/>
                    <a:pt x="434" y="1"/>
                    <a:pt x="40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7"/>
            <p:cNvSpPr/>
            <p:nvPr/>
          </p:nvSpPr>
          <p:spPr>
            <a:xfrm>
              <a:off x="2527800" y="2669025"/>
              <a:ext cx="10875" cy="31700"/>
            </a:xfrm>
            <a:custGeom>
              <a:avLst/>
              <a:gdLst/>
              <a:ahLst/>
              <a:cxnLst/>
              <a:rect l="l" t="t" r="r" b="b"/>
              <a:pathLst>
                <a:path w="435" h="1268" extrusionOk="0">
                  <a:moveTo>
                    <a:pt x="401" y="0"/>
                  </a:moveTo>
                  <a:lnTo>
                    <a:pt x="34" y="200"/>
                  </a:lnTo>
                  <a:cubicBezTo>
                    <a:pt x="34" y="234"/>
                    <a:pt x="1" y="267"/>
                    <a:pt x="1" y="267"/>
                  </a:cubicBezTo>
                  <a:lnTo>
                    <a:pt x="1" y="1234"/>
                  </a:lnTo>
                  <a:cubicBezTo>
                    <a:pt x="1" y="1268"/>
                    <a:pt x="34" y="1268"/>
                    <a:pt x="34" y="1268"/>
                  </a:cubicBezTo>
                  <a:lnTo>
                    <a:pt x="401" y="1068"/>
                  </a:lnTo>
                  <a:cubicBezTo>
                    <a:pt x="435" y="1034"/>
                    <a:pt x="435" y="1034"/>
                    <a:pt x="435" y="1001"/>
                  </a:cubicBezTo>
                  <a:lnTo>
                    <a:pt x="435" y="34"/>
                  </a:lnTo>
                  <a:cubicBezTo>
                    <a:pt x="435" y="0"/>
                    <a:pt x="435" y="0"/>
                    <a:pt x="4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7"/>
            <p:cNvSpPr/>
            <p:nvPr/>
          </p:nvSpPr>
          <p:spPr>
            <a:xfrm>
              <a:off x="2501950" y="2764300"/>
              <a:ext cx="12325" cy="28500"/>
            </a:xfrm>
            <a:custGeom>
              <a:avLst/>
              <a:gdLst/>
              <a:ahLst/>
              <a:cxnLst/>
              <a:rect l="l" t="t" r="r" b="b"/>
              <a:pathLst>
                <a:path w="493" h="1140" extrusionOk="0">
                  <a:moveTo>
                    <a:pt x="451" y="0"/>
                  </a:moveTo>
                  <a:cubicBezTo>
                    <a:pt x="443" y="0"/>
                    <a:pt x="434" y="9"/>
                    <a:pt x="434" y="25"/>
                  </a:cubicBezTo>
                  <a:lnTo>
                    <a:pt x="1" y="793"/>
                  </a:lnTo>
                  <a:lnTo>
                    <a:pt x="1" y="893"/>
                  </a:lnTo>
                  <a:lnTo>
                    <a:pt x="434" y="1126"/>
                  </a:lnTo>
                  <a:cubicBezTo>
                    <a:pt x="434" y="1135"/>
                    <a:pt x="439" y="1139"/>
                    <a:pt x="446" y="1139"/>
                  </a:cubicBezTo>
                  <a:cubicBezTo>
                    <a:pt x="463" y="1139"/>
                    <a:pt x="492" y="1108"/>
                    <a:pt x="468" y="1059"/>
                  </a:cubicBezTo>
                  <a:lnTo>
                    <a:pt x="468" y="25"/>
                  </a:lnTo>
                  <a:cubicBezTo>
                    <a:pt x="468" y="9"/>
                    <a:pt x="459" y="0"/>
                    <a:pt x="4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7"/>
            <p:cNvSpPr/>
            <p:nvPr/>
          </p:nvSpPr>
          <p:spPr>
            <a:xfrm>
              <a:off x="2506125" y="2769925"/>
              <a:ext cx="16700" cy="15350"/>
            </a:xfrm>
            <a:custGeom>
              <a:avLst/>
              <a:gdLst/>
              <a:ahLst/>
              <a:cxnLst/>
              <a:rect l="l" t="t" r="r" b="b"/>
              <a:pathLst>
                <a:path w="668" h="614" extrusionOk="0">
                  <a:moveTo>
                    <a:pt x="668" y="0"/>
                  </a:moveTo>
                  <a:lnTo>
                    <a:pt x="67" y="334"/>
                  </a:lnTo>
                  <a:cubicBezTo>
                    <a:pt x="34" y="367"/>
                    <a:pt x="1" y="434"/>
                    <a:pt x="1" y="501"/>
                  </a:cubicBezTo>
                  <a:cubicBezTo>
                    <a:pt x="1" y="576"/>
                    <a:pt x="19" y="613"/>
                    <a:pt x="43" y="613"/>
                  </a:cubicBezTo>
                  <a:cubicBezTo>
                    <a:pt x="51" y="613"/>
                    <a:pt x="59" y="609"/>
                    <a:pt x="67" y="601"/>
                  </a:cubicBezTo>
                  <a:lnTo>
                    <a:pt x="668" y="267"/>
                  </a:lnTo>
                  <a:lnTo>
                    <a:pt x="668"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7"/>
            <p:cNvSpPr/>
            <p:nvPr/>
          </p:nvSpPr>
          <p:spPr>
            <a:xfrm>
              <a:off x="2525300" y="2765750"/>
              <a:ext cx="5025" cy="9200"/>
            </a:xfrm>
            <a:custGeom>
              <a:avLst/>
              <a:gdLst/>
              <a:ahLst/>
              <a:cxnLst/>
              <a:rect l="l" t="t" r="r" b="b"/>
              <a:pathLst>
                <a:path w="201" h="368" extrusionOk="0">
                  <a:moveTo>
                    <a:pt x="201" y="1"/>
                  </a:moveTo>
                  <a:lnTo>
                    <a:pt x="1" y="101"/>
                  </a:lnTo>
                  <a:lnTo>
                    <a:pt x="1" y="368"/>
                  </a:lnTo>
                  <a:lnTo>
                    <a:pt x="201" y="268"/>
                  </a:lnTo>
                  <a:lnTo>
                    <a:pt x="201"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7"/>
            <p:cNvSpPr/>
            <p:nvPr/>
          </p:nvSpPr>
          <p:spPr>
            <a:xfrm>
              <a:off x="2532825" y="2758750"/>
              <a:ext cx="10850" cy="32350"/>
            </a:xfrm>
            <a:custGeom>
              <a:avLst/>
              <a:gdLst/>
              <a:ahLst/>
              <a:cxnLst/>
              <a:rect l="l" t="t" r="r" b="b"/>
              <a:pathLst>
                <a:path w="434" h="1294" extrusionOk="0">
                  <a:moveTo>
                    <a:pt x="366" y="1"/>
                  </a:moveTo>
                  <a:cubicBezTo>
                    <a:pt x="354" y="1"/>
                    <a:pt x="343" y="5"/>
                    <a:pt x="334" y="14"/>
                  </a:cubicBezTo>
                  <a:lnTo>
                    <a:pt x="0" y="181"/>
                  </a:lnTo>
                  <a:lnTo>
                    <a:pt x="0" y="447"/>
                  </a:lnTo>
                  <a:lnTo>
                    <a:pt x="234" y="314"/>
                  </a:lnTo>
                  <a:lnTo>
                    <a:pt x="234" y="1181"/>
                  </a:lnTo>
                  <a:cubicBezTo>
                    <a:pt x="234" y="1256"/>
                    <a:pt x="252" y="1294"/>
                    <a:pt x="290" y="1294"/>
                  </a:cubicBezTo>
                  <a:cubicBezTo>
                    <a:pt x="302" y="1294"/>
                    <a:pt x="317" y="1290"/>
                    <a:pt x="334" y="1281"/>
                  </a:cubicBezTo>
                  <a:cubicBezTo>
                    <a:pt x="400" y="1215"/>
                    <a:pt x="434" y="1148"/>
                    <a:pt x="434" y="1081"/>
                  </a:cubicBezTo>
                  <a:lnTo>
                    <a:pt x="434" y="81"/>
                  </a:lnTo>
                  <a:cubicBezTo>
                    <a:pt x="434" y="32"/>
                    <a:pt x="398" y="1"/>
                    <a:pt x="36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7"/>
            <p:cNvSpPr/>
            <p:nvPr/>
          </p:nvSpPr>
          <p:spPr>
            <a:xfrm>
              <a:off x="2500300" y="2846675"/>
              <a:ext cx="34825" cy="62550"/>
            </a:xfrm>
            <a:custGeom>
              <a:avLst/>
              <a:gdLst/>
              <a:ahLst/>
              <a:cxnLst/>
              <a:rect l="l" t="t" r="r" b="b"/>
              <a:pathLst>
                <a:path w="1393" h="2502" extrusionOk="0">
                  <a:moveTo>
                    <a:pt x="952" y="1"/>
                  </a:moveTo>
                  <a:cubicBezTo>
                    <a:pt x="865" y="1"/>
                    <a:pt x="768" y="32"/>
                    <a:pt x="667" y="99"/>
                  </a:cubicBezTo>
                  <a:cubicBezTo>
                    <a:pt x="200" y="500"/>
                    <a:pt x="0" y="1134"/>
                    <a:pt x="67" y="1734"/>
                  </a:cubicBezTo>
                  <a:cubicBezTo>
                    <a:pt x="134" y="2234"/>
                    <a:pt x="434" y="2234"/>
                    <a:pt x="467" y="2468"/>
                  </a:cubicBezTo>
                  <a:cubicBezTo>
                    <a:pt x="467" y="2501"/>
                    <a:pt x="500" y="2501"/>
                    <a:pt x="500" y="2501"/>
                  </a:cubicBezTo>
                  <a:lnTo>
                    <a:pt x="901" y="2268"/>
                  </a:lnTo>
                  <a:cubicBezTo>
                    <a:pt x="934" y="2268"/>
                    <a:pt x="934" y="2234"/>
                    <a:pt x="934" y="2201"/>
                  </a:cubicBezTo>
                  <a:cubicBezTo>
                    <a:pt x="1001" y="1867"/>
                    <a:pt x="1368" y="1500"/>
                    <a:pt x="1368" y="700"/>
                  </a:cubicBezTo>
                  <a:cubicBezTo>
                    <a:pt x="1393" y="276"/>
                    <a:pt x="1212" y="1"/>
                    <a:pt x="95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7"/>
            <p:cNvSpPr/>
            <p:nvPr/>
          </p:nvSpPr>
          <p:spPr>
            <a:xfrm>
              <a:off x="2511975" y="2907525"/>
              <a:ext cx="11700" cy="16700"/>
            </a:xfrm>
            <a:custGeom>
              <a:avLst/>
              <a:gdLst/>
              <a:ahLst/>
              <a:cxnLst/>
              <a:rect l="l" t="t" r="r" b="b"/>
              <a:pathLst>
                <a:path w="468" h="668" extrusionOk="0">
                  <a:moveTo>
                    <a:pt x="434" y="0"/>
                  </a:moveTo>
                  <a:lnTo>
                    <a:pt x="67" y="201"/>
                  </a:lnTo>
                  <a:cubicBezTo>
                    <a:pt x="33" y="234"/>
                    <a:pt x="0" y="267"/>
                    <a:pt x="0" y="301"/>
                  </a:cubicBezTo>
                  <a:lnTo>
                    <a:pt x="0" y="634"/>
                  </a:lnTo>
                  <a:cubicBezTo>
                    <a:pt x="0" y="668"/>
                    <a:pt x="33" y="668"/>
                    <a:pt x="67" y="668"/>
                  </a:cubicBezTo>
                  <a:lnTo>
                    <a:pt x="434" y="467"/>
                  </a:lnTo>
                  <a:cubicBezTo>
                    <a:pt x="467" y="434"/>
                    <a:pt x="467" y="401"/>
                    <a:pt x="467" y="401"/>
                  </a:cubicBezTo>
                  <a:lnTo>
                    <a:pt x="467" y="34"/>
                  </a:lnTo>
                  <a:cubicBezTo>
                    <a:pt x="467" y="0"/>
                    <a:pt x="467" y="0"/>
                    <a:pt x="43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7"/>
            <p:cNvSpPr/>
            <p:nvPr/>
          </p:nvSpPr>
          <p:spPr>
            <a:xfrm>
              <a:off x="2501125" y="2641900"/>
              <a:ext cx="43550" cy="77725"/>
            </a:xfrm>
            <a:custGeom>
              <a:avLst/>
              <a:gdLst/>
              <a:ahLst/>
              <a:cxnLst/>
              <a:rect l="l" t="t" r="r" b="b"/>
              <a:pathLst>
                <a:path w="1742" h="3109" extrusionOk="0">
                  <a:moveTo>
                    <a:pt x="1085" y="318"/>
                  </a:moveTo>
                  <a:cubicBezTo>
                    <a:pt x="1321" y="318"/>
                    <a:pt x="1502" y="572"/>
                    <a:pt x="1502" y="985"/>
                  </a:cubicBezTo>
                  <a:cubicBezTo>
                    <a:pt x="1502" y="1519"/>
                    <a:pt x="1268" y="2019"/>
                    <a:pt x="868" y="2319"/>
                  </a:cubicBezTo>
                  <a:cubicBezTo>
                    <a:pt x="785" y="2365"/>
                    <a:pt x="708" y="2386"/>
                    <a:pt x="637" y="2386"/>
                  </a:cubicBezTo>
                  <a:cubicBezTo>
                    <a:pt x="394" y="2386"/>
                    <a:pt x="234" y="2133"/>
                    <a:pt x="234" y="1719"/>
                  </a:cubicBezTo>
                  <a:cubicBezTo>
                    <a:pt x="201" y="1185"/>
                    <a:pt x="434" y="685"/>
                    <a:pt x="868" y="385"/>
                  </a:cubicBezTo>
                  <a:cubicBezTo>
                    <a:pt x="943" y="340"/>
                    <a:pt x="1016" y="318"/>
                    <a:pt x="1085" y="318"/>
                  </a:cubicBezTo>
                  <a:close/>
                  <a:moveTo>
                    <a:pt x="1162" y="1"/>
                  </a:moveTo>
                  <a:cubicBezTo>
                    <a:pt x="1033" y="1"/>
                    <a:pt x="887" y="59"/>
                    <a:pt x="734" y="185"/>
                  </a:cubicBezTo>
                  <a:cubicBezTo>
                    <a:pt x="334" y="552"/>
                    <a:pt x="101" y="1052"/>
                    <a:pt x="34" y="1619"/>
                  </a:cubicBezTo>
                  <a:cubicBezTo>
                    <a:pt x="0" y="1886"/>
                    <a:pt x="34" y="2153"/>
                    <a:pt x="134" y="2386"/>
                  </a:cubicBezTo>
                  <a:lnTo>
                    <a:pt x="0" y="3053"/>
                  </a:lnTo>
                  <a:cubicBezTo>
                    <a:pt x="0" y="3092"/>
                    <a:pt x="0" y="3109"/>
                    <a:pt x="14" y="3109"/>
                  </a:cubicBezTo>
                  <a:cubicBezTo>
                    <a:pt x="23" y="3109"/>
                    <a:pt x="40" y="3101"/>
                    <a:pt x="67" y="3087"/>
                  </a:cubicBezTo>
                  <a:lnTo>
                    <a:pt x="434" y="2686"/>
                  </a:lnTo>
                  <a:cubicBezTo>
                    <a:pt x="468" y="2692"/>
                    <a:pt x="503" y="2695"/>
                    <a:pt x="537" y="2695"/>
                  </a:cubicBezTo>
                  <a:cubicBezTo>
                    <a:pt x="702" y="2695"/>
                    <a:pt x="863" y="2630"/>
                    <a:pt x="1001" y="2520"/>
                  </a:cubicBezTo>
                  <a:cubicBezTo>
                    <a:pt x="1401" y="2153"/>
                    <a:pt x="1635" y="1619"/>
                    <a:pt x="1668" y="1085"/>
                  </a:cubicBezTo>
                  <a:cubicBezTo>
                    <a:pt x="1741" y="427"/>
                    <a:pt x="1512" y="1"/>
                    <a:pt x="116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7"/>
            <p:cNvSpPr/>
            <p:nvPr/>
          </p:nvSpPr>
          <p:spPr>
            <a:xfrm>
              <a:off x="2501125" y="2957975"/>
              <a:ext cx="43550" cy="78325"/>
            </a:xfrm>
            <a:custGeom>
              <a:avLst/>
              <a:gdLst/>
              <a:ahLst/>
              <a:cxnLst/>
              <a:rect l="l" t="t" r="r" b="b"/>
              <a:pathLst>
                <a:path w="1742" h="3133" extrusionOk="0">
                  <a:moveTo>
                    <a:pt x="1073" y="322"/>
                  </a:moveTo>
                  <a:cubicBezTo>
                    <a:pt x="1315" y="322"/>
                    <a:pt x="1502" y="597"/>
                    <a:pt x="1502" y="1018"/>
                  </a:cubicBezTo>
                  <a:cubicBezTo>
                    <a:pt x="1502" y="1518"/>
                    <a:pt x="1268" y="2019"/>
                    <a:pt x="868" y="2352"/>
                  </a:cubicBezTo>
                  <a:cubicBezTo>
                    <a:pt x="786" y="2397"/>
                    <a:pt x="709" y="2418"/>
                    <a:pt x="639" y="2418"/>
                  </a:cubicBezTo>
                  <a:cubicBezTo>
                    <a:pt x="395" y="2418"/>
                    <a:pt x="234" y="2159"/>
                    <a:pt x="234" y="1718"/>
                  </a:cubicBezTo>
                  <a:cubicBezTo>
                    <a:pt x="201" y="1218"/>
                    <a:pt x="434" y="718"/>
                    <a:pt x="868" y="384"/>
                  </a:cubicBezTo>
                  <a:cubicBezTo>
                    <a:pt x="938" y="342"/>
                    <a:pt x="1008" y="322"/>
                    <a:pt x="1073" y="322"/>
                  </a:cubicBezTo>
                  <a:close/>
                  <a:moveTo>
                    <a:pt x="1160" y="1"/>
                  </a:moveTo>
                  <a:cubicBezTo>
                    <a:pt x="1031" y="1"/>
                    <a:pt x="886" y="59"/>
                    <a:pt x="734" y="184"/>
                  </a:cubicBezTo>
                  <a:cubicBezTo>
                    <a:pt x="334" y="584"/>
                    <a:pt x="101" y="1085"/>
                    <a:pt x="34" y="1618"/>
                  </a:cubicBezTo>
                  <a:cubicBezTo>
                    <a:pt x="0" y="1885"/>
                    <a:pt x="34" y="2152"/>
                    <a:pt x="134" y="2419"/>
                  </a:cubicBezTo>
                  <a:lnTo>
                    <a:pt x="0" y="3053"/>
                  </a:lnTo>
                  <a:cubicBezTo>
                    <a:pt x="0" y="3102"/>
                    <a:pt x="0" y="3133"/>
                    <a:pt x="27" y="3133"/>
                  </a:cubicBezTo>
                  <a:cubicBezTo>
                    <a:pt x="36" y="3133"/>
                    <a:pt x="49" y="3128"/>
                    <a:pt x="67" y="3119"/>
                  </a:cubicBezTo>
                  <a:lnTo>
                    <a:pt x="434" y="2686"/>
                  </a:lnTo>
                  <a:cubicBezTo>
                    <a:pt x="488" y="2704"/>
                    <a:pt x="541" y="2712"/>
                    <a:pt x="594" y="2712"/>
                  </a:cubicBezTo>
                  <a:cubicBezTo>
                    <a:pt x="739" y="2712"/>
                    <a:pt x="879" y="2650"/>
                    <a:pt x="1001" y="2552"/>
                  </a:cubicBezTo>
                  <a:cubicBezTo>
                    <a:pt x="1401" y="2152"/>
                    <a:pt x="1635" y="1652"/>
                    <a:pt x="1668" y="1118"/>
                  </a:cubicBezTo>
                  <a:cubicBezTo>
                    <a:pt x="1742" y="434"/>
                    <a:pt x="1511" y="1"/>
                    <a:pt x="116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7"/>
            <p:cNvSpPr/>
            <p:nvPr/>
          </p:nvSpPr>
          <p:spPr>
            <a:xfrm>
              <a:off x="2516125" y="3069800"/>
              <a:ext cx="16725" cy="27400"/>
            </a:xfrm>
            <a:custGeom>
              <a:avLst/>
              <a:gdLst/>
              <a:ahLst/>
              <a:cxnLst/>
              <a:rect l="l" t="t" r="r" b="b"/>
              <a:pathLst>
                <a:path w="669" h="1096" extrusionOk="0">
                  <a:moveTo>
                    <a:pt x="453" y="0"/>
                  </a:moveTo>
                  <a:cubicBezTo>
                    <a:pt x="415" y="0"/>
                    <a:pt x="375" y="15"/>
                    <a:pt x="334" y="47"/>
                  </a:cubicBezTo>
                  <a:cubicBezTo>
                    <a:pt x="101" y="214"/>
                    <a:pt x="1" y="448"/>
                    <a:pt x="1" y="748"/>
                  </a:cubicBezTo>
                  <a:cubicBezTo>
                    <a:pt x="1" y="950"/>
                    <a:pt x="78" y="1095"/>
                    <a:pt x="202" y="1095"/>
                  </a:cubicBezTo>
                  <a:cubicBezTo>
                    <a:pt x="242" y="1095"/>
                    <a:pt x="286" y="1080"/>
                    <a:pt x="334" y="1048"/>
                  </a:cubicBezTo>
                  <a:cubicBezTo>
                    <a:pt x="535" y="881"/>
                    <a:pt x="668" y="615"/>
                    <a:pt x="668" y="348"/>
                  </a:cubicBezTo>
                  <a:cubicBezTo>
                    <a:pt x="668" y="145"/>
                    <a:pt x="572" y="0"/>
                    <a:pt x="45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7"/>
            <p:cNvSpPr/>
            <p:nvPr/>
          </p:nvSpPr>
          <p:spPr>
            <a:xfrm>
              <a:off x="2535325" y="3075350"/>
              <a:ext cx="11700" cy="17950"/>
            </a:xfrm>
            <a:custGeom>
              <a:avLst/>
              <a:gdLst/>
              <a:ahLst/>
              <a:cxnLst/>
              <a:rect l="l" t="t" r="r" b="b"/>
              <a:pathLst>
                <a:path w="468" h="718" extrusionOk="0">
                  <a:moveTo>
                    <a:pt x="326" y="1"/>
                  </a:moveTo>
                  <a:cubicBezTo>
                    <a:pt x="298" y="1"/>
                    <a:pt x="267" y="9"/>
                    <a:pt x="234" y="26"/>
                  </a:cubicBezTo>
                  <a:cubicBezTo>
                    <a:pt x="100" y="126"/>
                    <a:pt x="0" y="292"/>
                    <a:pt x="0" y="493"/>
                  </a:cubicBezTo>
                  <a:cubicBezTo>
                    <a:pt x="0" y="643"/>
                    <a:pt x="56" y="718"/>
                    <a:pt x="141" y="718"/>
                  </a:cubicBezTo>
                  <a:cubicBezTo>
                    <a:pt x="169" y="718"/>
                    <a:pt x="200" y="709"/>
                    <a:pt x="234" y="693"/>
                  </a:cubicBezTo>
                  <a:cubicBezTo>
                    <a:pt x="367" y="593"/>
                    <a:pt x="467" y="426"/>
                    <a:pt x="467" y="226"/>
                  </a:cubicBezTo>
                  <a:cubicBezTo>
                    <a:pt x="467" y="76"/>
                    <a:pt x="411" y="1"/>
                    <a:pt x="32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7"/>
            <p:cNvSpPr/>
            <p:nvPr/>
          </p:nvSpPr>
          <p:spPr>
            <a:xfrm>
              <a:off x="2514475" y="3097500"/>
              <a:ext cx="19200" cy="42725"/>
            </a:xfrm>
            <a:custGeom>
              <a:avLst/>
              <a:gdLst/>
              <a:ahLst/>
              <a:cxnLst/>
              <a:rect l="l" t="t" r="r" b="b"/>
              <a:pathLst>
                <a:path w="768" h="1709" extrusionOk="0">
                  <a:moveTo>
                    <a:pt x="605" y="1"/>
                  </a:moveTo>
                  <a:cubicBezTo>
                    <a:pt x="572" y="1"/>
                    <a:pt x="536" y="13"/>
                    <a:pt x="501" y="40"/>
                  </a:cubicBezTo>
                  <a:lnTo>
                    <a:pt x="267" y="174"/>
                  </a:lnTo>
                  <a:cubicBezTo>
                    <a:pt x="100" y="274"/>
                    <a:pt x="0" y="474"/>
                    <a:pt x="0" y="707"/>
                  </a:cubicBezTo>
                  <a:lnTo>
                    <a:pt x="0" y="1708"/>
                  </a:lnTo>
                  <a:lnTo>
                    <a:pt x="767" y="1274"/>
                  </a:lnTo>
                  <a:lnTo>
                    <a:pt x="767" y="240"/>
                  </a:lnTo>
                  <a:cubicBezTo>
                    <a:pt x="767" y="94"/>
                    <a:pt x="696" y="1"/>
                    <a:pt x="60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7"/>
            <p:cNvSpPr/>
            <p:nvPr/>
          </p:nvSpPr>
          <p:spPr>
            <a:xfrm>
              <a:off x="2536975" y="3095325"/>
              <a:ext cx="10050" cy="32375"/>
            </a:xfrm>
            <a:custGeom>
              <a:avLst/>
              <a:gdLst/>
              <a:ahLst/>
              <a:cxnLst/>
              <a:rect l="l" t="t" r="r" b="b"/>
              <a:pathLst>
                <a:path w="402" h="1295" extrusionOk="0">
                  <a:moveTo>
                    <a:pt x="279" y="1"/>
                  </a:moveTo>
                  <a:cubicBezTo>
                    <a:pt x="255" y="1"/>
                    <a:pt x="228" y="9"/>
                    <a:pt x="201" y="27"/>
                  </a:cubicBezTo>
                  <a:lnTo>
                    <a:pt x="1" y="161"/>
                  </a:lnTo>
                  <a:lnTo>
                    <a:pt x="1" y="1295"/>
                  </a:lnTo>
                  <a:lnTo>
                    <a:pt x="401" y="1061"/>
                  </a:lnTo>
                  <a:lnTo>
                    <a:pt x="401" y="161"/>
                  </a:lnTo>
                  <a:cubicBezTo>
                    <a:pt x="401" y="63"/>
                    <a:pt x="347" y="1"/>
                    <a:pt x="27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7"/>
            <p:cNvSpPr/>
            <p:nvPr/>
          </p:nvSpPr>
          <p:spPr>
            <a:xfrm>
              <a:off x="2501125" y="3094650"/>
              <a:ext cx="11700" cy="18575"/>
            </a:xfrm>
            <a:custGeom>
              <a:avLst/>
              <a:gdLst/>
              <a:ahLst/>
              <a:cxnLst/>
              <a:rect l="l" t="t" r="r" b="b"/>
              <a:pathLst>
                <a:path w="468" h="743" extrusionOk="0">
                  <a:moveTo>
                    <a:pt x="313" y="0"/>
                  </a:moveTo>
                  <a:cubicBezTo>
                    <a:pt x="288" y="0"/>
                    <a:pt x="262" y="7"/>
                    <a:pt x="234" y="21"/>
                  </a:cubicBezTo>
                  <a:cubicBezTo>
                    <a:pt x="101" y="154"/>
                    <a:pt x="0" y="321"/>
                    <a:pt x="34" y="521"/>
                  </a:cubicBezTo>
                  <a:cubicBezTo>
                    <a:pt x="34" y="652"/>
                    <a:pt x="96" y="742"/>
                    <a:pt x="171" y="742"/>
                  </a:cubicBezTo>
                  <a:cubicBezTo>
                    <a:pt x="191" y="742"/>
                    <a:pt x="213" y="736"/>
                    <a:pt x="234" y="721"/>
                  </a:cubicBezTo>
                  <a:cubicBezTo>
                    <a:pt x="367" y="588"/>
                    <a:pt x="467" y="421"/>
                    <a:pt x="467" y="254"/>
                  </a:cubicBezTo>
                  <a:cubicBezTo>
                    <a:pt x="467" y="96"/>
                    <a:pt x="405" y="0"/>
                    <a:pt x="31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7"/>
            <p:cNvSpPr/>
            <p:nvPr/>
          </p:nvSpPr>
          <p:spPr>
            <a:xfrm>
              <a:off x="2501125" y="3113500"/>
              <a:ext cx="10875" cy="34225"/>
            </a:xfrm>
            <a:custGeom>
              <a:avLst/>
              <a:gdLst/>
              <a:ahLst/>
              <a:cxnLst/>
              <a:rect l="l" t="t" r="r" b="b"/>
              <a:pathLst>
                <a:path w="435" h="1369" extrusionOk="0">
                  <a:moveTo>
                    <a:pt x="434" y="1"/>
                  </a:moveTo>
                  <a:lnTo>
                    <a:pt x="201" y="134"/>
                  </a:lnTo>
                  <a:cubicBezTo>
                    <a:pt x="67" y="201"/>
                    <a:pt x="0" y="334"/>
                    <a:pt x="0" y="501"/>
                  </a:cubicBezTo>
                  <a:lnTo>
                    <a:pt x="0" y="1368"/>
                  </a:lnTo>
                  <a:lnTo>
                    <a:pt x="434" y="1135"/>
                  </a:lnTo>
                  <a:lnTo>
                    <a:pt x="434"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7"/>
            <p:cNvSpPr/>
            <p:nvPr/>
          </p:nvSpPr>
          <p:spPr>
            <a:xfrm>
              <a:off x="2586175" y="2488250"/>
              <a:ext cx="254375" cy="161425"/>
            </a:xfrm>
            <a:custGeom>
              <a:avLst/>
              <a:gdLst/>
              <a:ahLst/>
              <a:cxnLst/>
              <a:rect l="l" t="t" r="r" b="b"/>
              <a:pathLst>
                <a:path w="10175" h="6457" extrusionOk="0">
                  <a:moveTo>
                    <a:pt x="9925" y="1"/>
                  </a:moveTo>
                  <a:cubicBezTo>
                    <a:pt x="9861" y="1"/>
                    <a:pt x="9787" y="20"/>
                    <a:pt x="9708" y="59"/>
                  </a:cubicBezTo>
                  <a:lnTo>
                    <a:pt x="468" y="5430"/>
                  </a:lnTo>
                  <a:cubicBezTo>
                    <a:pt x="201" y="5597"/>
                    <a:pt x="34" y="5864"/>
                    <a:pt x="1" y="6164"/>
                  </a:cubicBezTo>
                  <a:cubicBezTo>
                    <a:pt x="1" y="6351"/>
                    <a:pt x="99" y="6456"/>
                    <a:pt x="250" y="6456"/>
                  </a:cubicBezTo>
                  <a:cubicBezTo>
                    <a:pt x="315" y="6456"/>
                    <a:pt x="388" y="6437"/>
                    <a:pt x="468" y="6397"/>
                  </a:cubicBezTo>
                  <a:lnTo>
                    <a:pt x="9708" y="1027"/>
                  </a:lnTo>
                  <a:cubicBezTo>
                    <a:pt x="9975" y="860"/>
                    <a:pt x="10141" y="593"/>
                    <a:pt x="10175" y="293"/>
                  </a:cubicBezTo>
                  <a:cubicBezTo>
                    <a:pt x="10175" y="106"/>
                    <a:pt x="10076" y="1"/>
                    <a:pt x="992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7"/>
            <p:cNvSpPr/>
            <p:nvPr/>
          </p:nvSpPr>
          <p:spPr>
            <a:xfrm>
              <a:off x="2586175" y="2597500"/>
              <a:ext cx="254375" cy="161400"/>
            </a:xfrm>
            <a:custGeom>
              <a:avLst/>
              <a:gdLst/>
              <a:ahLst/>
              <a:cxnLst/>
              <a:rect l="l" t="t" r="r" b="b"/>
              <a:pathLst>
                <a:path w="10175" h="6456" extrusionOk="0">
                  <a:moveTo>
                    <a:pt x="9925" y="0"/>
                  </a:moveTo>
                  <a:cubicBezTo>
                    <a:pt x="9861" y="0"/>
                    <a:pt x="9787" y="19"/>
                    <a:pt x="9708" y="59"/>
                  </a:cubicBezTo>
                  <a:lnTo>
                    <a:pt x="468" y="5396"/>
                  </a:lnTo>
                  <a:cubicBezTo>
                    <a:pt x="201" y="5563"/>
                    <a:pt x="34" y="5863"/>
                    <a:pt x="1" y="6164"/>
                  </a:cubicBezTo>
                  <a:cubicBezTo>
                    <a:pt x="1" y="6351"/>
                    <a:pt x="99" y="6456"/>
                    <a:pt x="250" y="6456"/>
                  </a:cubicBezTo>
                  <a:cubicBezTo>
                    <a:pt x="315" y="6456"/>
                    <a:pt x="388" y="6437"/>
                    <a:pt x="468" y="6397"/>
                  </a:cubicBezTo>
                  <a:lnTo>
                    <a:pt x="9708" y="1060"/>
                  </a:lnTo>
                  <a:cubicBezTo>
                    <a:pt x="9975" y="893"/>
                    <a:pt x="10141" y="593"/>
                    <a:pt x="10175" y="293"/>
                  </a:cubicBezTo>
                  <a:cubicBezTo>
                    <a:pt x="10175" y="106"/>
                    <a:pt x="10076" y="0"/>
                    <a:pt x="992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7"/>
            <p:cNvSpPr/>
            <p:nvPr/>
          </p:nvSpPr>
          <p:spPr>
            <a:xfrm>
              <a:off x="2586175" y="2707000"/>
              <a:ext cx="254375" cy="160900"/>
            </a:xfrm>
            <a:custGeom>
              <a:avLst/>
              <a:gdLst/>
              <a:ahLst/>
              <a:cxnLst/>
              <a:rect l="l" t="t" r="r" b="b"/>
              <a:pathLst>
                <a:path w="10175" h="6436" extrusionOk="0">
                  <a:moveTo>
                    <a:pt x="9947" y="1"/>
                  </a:moveTo>
                  <a:cubicBezTo>
                    <a:pt x="9878" y="1"/>
                    <a:pt x="9797" y="27"/>
                    <a:pt x="9708" y="82"/>
                  </a:cubicBezTo>
                  <a:lnTo>
                    <a:pt x="468" y="5386"/>
                  </a:lnTo>
                  <a:cubicBezTo>
                    <a:pt x="201" y="5553"/>
                    <a:pt x="34" y="5820"/>
                    <a:pt x="1" y="6153"/>
                  </a:cubicBezTo>
                  <a:cubicBezTo>
                    <a:pt x="1" y="6331"/>
                    <a:pt x="90" y="6435"/>
                    <a:pt x="228" y="6435"/>
                  </a:cubicBezTo>
                  <a:cubicBezTo>
                    <a:pt x="297" y="6435"/>
                    <a:pt x="379" y="6409"/>
                    <a:pt x="468" y="6354"/>
                  </a:cubicBezTo>
                  <a:lnTo>
                    <a:pt x="9708" y="1050"/>
                  </a:lnTo>
                  <a:cubicBezTo>
                    <a:pt x="9975" y="883"/>
                    <a:pt x="10141" y="583"/>
                    <a:pt x="10175" y="283"/>
                  </a:cubicBezTo>
                  <a:cubicBezTo>
                    <a:pt x="10175" y="105"/>
                    <a:pt x="10086" y="1"/>
                    <a:pt x="994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7"/>
            <p:cNvSpPr/>
            <p:nvPr/>
          </p:nvSpPr>
          <p:spPr>
            <a:xfrm>
              <a:off x="2586175" y="2815425"/>
              <a:ext cx="254375" cy="161150"/>
            </a:xfrm>
            <a:custGeom>
              <a:avLst/>
              <a:gdLst/>
              <a:ahLst/>
              <a:cxnLst/>
              <a:rect l="l" t="t" r="r" b="b"/>
              <a:pathLst>
                <a:path w="10175" h="6446" extrusionOk="0">
                  <a:moveTo>
                    <a:pt x="9947" y="0"/>
                  </a:moveTo>
                  <a:cubicBezTo>
                    <a:pt x="9878" y="0"/>
                    <a:pt x="9797" y="26"/>
                    <a:pt x="9708" y="82"/>
                  </a:cubicBezTo>
                  <a:lnTo>
                    <a:pt x="468" y="5419"/>
                  </a:lnTo>
                  <a:cubicBezTo>
                    <a:pt x="201" y="5586"/>
                    <a:pt x="34" y="5853"/>
                    <a:pt x="1" y="6153"/>
                  </a:cubicBezTo>
                  <a:cubicBezTo>
                    <a:pt x="1" y="6340"/>
                    <a:pt x="99" y="6445"/>
                    <a:pt x="250" y="6445"/>
                  </a:cubicBezTo>
                  <a:cubicBezTo>
                    <a:pt x="315" y="6445"/>
                    <a:pt x="388" y="6426"/>
                    <a:pt x="468" y="6386"/>
                  </a:cubicBezTo>
                  <a:lnTo>
                    <a:pt x="9708" y="1049"/>
                  </a:lnTo>
                  <a:cubicBezTo>
                    <a:pt x="9975" y="882"/>
                    <a:pt x="10141" y="616"/>
                    <a:pt x="10175" y="282"/>
                  </a:cubicBezTo>
                  <a:cubicBezTo>
                    <a:pt x="10175" y="104"/>
                    <a:pt x="10086" y="0"/>
                    <a:pt x="994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7"/>
            <p:cNvSpPr/>
            <p:nvPr/>
          </p:nvSpPr>
          <p:spPr>
            <a:xfrm>
              <a:off x="2586175" y="2924400"/>
              <a:ext cx="254375" cy="161425"/>
            </a:xfrm>
            <a:custGeom>
              <a:avLst/>
              <a:gdLst/>
              <a:ahLst/>
              <a:cxnLst/>
              <a:rect l="l" t="t" r="r" b="b"/>
              <a:pathLst>
                <a:path w="10175" h="6457" extrusionOk="0">
                  <a:moveTo>
                    <a:pt x="9925" y="0"/>
                  </a:moveTo>
                  <a:cubicBezTo>
                    <a:pt x="9861" y="0"/>
                    <a:pt x="9787" y="19"/>
                    <a:pt x="9708" y="59"/>
                  </a:cubicBezTo>
                  <a:lnTo>
                    <a:pt x="468" y="5396"/>
                  </a:lnTo>
                  <a:cubicBezTo>
                    <a:pt x="201" y="5563"/>
                    <a:pt x="34" y="5830"/>
                    <a:pt x="1" y="6164"/>
                  </a:cubicBezTo>
                  <a:cubicBezTo>
                    <a:pt x="1" y="6351"/>
                    <a:pt x="99" y="6456"/>
                    <a:pt x="250" y="6456"/>
                  </a:cubicBezTo>
                  <a:cubicBezTo>
                    <a:pt x="315" y="6456"/>
                    <a:pt x="388" y="6437"/>
                    <a:pt x="468" y="6397"/>
                  </a:cubicBezTo>
                  <a:lnTo>
                    <a:pt x="9708" y="1060"/>
                  </a:lnTo>
                  <a:cubicBezTo>
                    <a:pt x="9975" y="893"/>
                    <a:pt x="10141" y="593"/>
                    <a:pt x="10175" y="293"/>
                  </a:cubicBezTo>
                  <a:cubicBezTo>
                    <a:pt x="10175" y="106"/>
                    <a:pt x="10076" y="0"/>
                    <a:pt x="992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7"/>
            <p:cNvSpPr/>
            <p:nvPr/>
          </p:nvSpPr>
          <p:spPr>
            <a:xfrm>
              <a:off x="2628725" y="3013250"/>
              <a:ext cx="254375" cy="161525"/>
            </a:xfrm>
            <a:custGeom>
              <a:avLst/>
              <a:gdLst/>
              <a:ahLst/>
              <a:cxnLst/>
              <a:rect l="l" t="t" r="r" b="b"/>
              <a:pathLst>
                <a:path w="10175" h="6461" extrusionOk="0">
                  <a:moveTo>
                    <a:pt x="9928" y="1"/>
                  </a:moveTo>
                  <a:cubicBezTo>
                    <a:pt x="9863" y="1"/>
                    <a:pt x="9788" y="24"/>
                    <a:pt x="9707" y="75"/>
                  </a:cubicBezTo>
                  <a:lnTo>
                    <a:pt x="434" y="5412"/>
                  </a:lnTo>
                  <a:cubicBezTo>
                    <a:pt x="200" y="5578"/>
                    <a:pt x="33" y="5845"/>
                    <a:pt x="0" y="6179"/>
                  </a:cubicBezTo>
                  <a:cubicBezTo>
                    <a:pt x="0" y="6357"/>
                    <a:pt x="89" y="6461"/>
                    <a:pt x="218" y="6461"/>
                  </a:cubicBezTo>
                  <a:cubicBezTo>
                    <a:pt x="282" y="6461"/>
                    <a:pt x="356" y="6435"/>
                    <a:pt x="434" y="6379"/>
                  </a:cubicBezTo>
                  <a:lnTo>
                    <a:pt x="9707" y="1042"/>
                  </a:lnTo>
                  <a:cubicBezTo>
                    <a:pt x="9974" y="875"/>
                    <a:pt x="10141" y="608"/>
                    <a:pt x="10174" y="308"/>
                  </a:cubicBezTo>
                  <a:cubicBezTo>
                    <a:pt x="10174" y="122"/>
                    <a:pt x="10077" y="1"/>
                    <a:pt x="992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7"/>
            <p:cNvSpPr/>
            <p:nvPr/>
          </p:nvSpPr>
          <p:spPr>
            <a:xfrm>
              <a:off x="2628725" y="3087025"/>
              <a:ext cx="254375" cy="161400"/>
            </a:xfrm>
            <a:custGeom>
              <a:avLst/>
              <a:gdLst/>
              <a:ahLst/>
              <a:cxnLst/>
              <a:rect l="l" t="t" r="r" b="b"/>
              <a:pathLst>
                <a:path w="10175" h="6456" extrusionOk="0">
                  <a:moveTo>
                    <a:pt x="9925" y="0"/>
                  </a:moveTo>
                  <a:cubicBezTo>
                    <a:pt x="9860" y="0"/>
                    <a:pt x="9787" y="19"/>
                    <a:pt x="9707" y="59"/>
                  </a:cubicBezTo>
                  <a:lnTo>
                    <a:pt x="434" y="5396"/>
                  </a:lnTo>
                  <a:cubicBezTo>
                    <a:pt x="200" y="5563"/>
                    <a:pt x="33" y="5863"/>
                    <a:pt x="0" y="6163"/>
                  </a:cubicBezTo>
                  <a:cubicBezTo>
                    <a:pt x="0" y="6351"/>
                    <a:pt x="99" y="6456"/>
                    <a:pt x="238" y="6456"/>
                  </a:cubicBezTo>
                  <a:cubicBezTo>
                    <a:pt x="297" y="6456"/>
                    <a:pt x="364" y="6437"/>
                    <a:pt x="434" y="6397"/>
                  </a:cubicBezTo>
                  <a:lnTo>
                    <a:pt x="9707" y="1026"/>
                  </a:lnTo>
                  <a:cubicBezTo>
                    <a:pt x="9974" y="893"/>
                    <a:pt x="10141" y="593"/>
                    <a:pt x="10174" y="292"/>
                  </a:cubicBezTo>
                  <a:cubicBezTo>
                    <a:pt x="10174" y="105"/>
                    <a:pt x="10076" y="0"/>
                    <a:pt x="992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7"/>
            <p:cNvSpPr/>
            <p:nvPr/>
          </p:nvSpPr>
          <p:spPr>
            <a:xfrm>
              <a:off x="2628725" y="3160400"/>
              <a:ext cx="254375" cy="161425"/>
            </a:xfrm>
            <a:custGeom>
              <a:avLst/>
              <a:gdLst/>
              <a:ahLst/>
              <a:cxnLst/>
              <a:rect l="l" t="t" r="r" b="b"/>
              <a:pathLst>
                <a:path w="10175" h="6457" extrusionOk="0">
                  <a:moveTo>
                    <a:pt x="9925" y="1"/>
                  </a:moveTo>
                  <a:cubicBezTo>
                    <a:pt x="9860" y="1"/>
                    <a:pt x="9787" y="20"/>
                    <a:pt x="9707" y="59"/>
                  </a:cubicBezTo>
                  <a:lnTo>
                    <a:pt x="434" y="5430"/>
                  </a:lnTo>
                  <a:cubicBezTo>
                    <a:pt x="200" y="5597"/>
                    <a:pt x="33" y="5864"/>
                    <a:pt x="0" y="6164"/>
                  </a:cubicBezTo>
                  <a:cubicBezTo>
                    <a:pt x="0" y="6351"/>
                    <a:pt x="99" y="6456"/>
                    <a:pt x="238" y="6456"/>
                  </a:cubicBezTo>
                  <a:cubicBezTo>
                    <a:pt x="297" y="6456"/>
                    <a:pt x="364" y="6437"/>
                    <a:pt x="434" y="6397"/>
                  </a:cubicBezTo>
                  <a:lnTo>
                    <a:pt x="9707" y="1060"/>
                  </a:lnTo>
                  <a:cubicBezTo>
                    <a:pt x="9974" y="893"/>
                    <a:pt x="10141" y="593"/>
                    <a:pt x="10174" y="293"/>
                  </a:cubicBezTo>
                  <a:cubicBezTo>
                    <a:pt x="10174" y="106"/>
                    <a:pt x="10076" y="1"/>
                    <a:pt x="992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7"/>
            <p:cNvSpPr/>
            <p:nvPr/>
          </p:nvSpPr>
          <p:spPr>
            <a:xfrm>
              <a:off x="2673750" y="3207375"/>
              <a:ext cx="254375" cy="161150"/>
            </a:xfrm>
            <a:custGeom>
              <a:avLst/>
              <a:gdLst/>
              <a:ahLst/>
              <a:cxnLst/>
              <a:rect l="l" t="t" r="r" b="b"/>
              <a:pathLst>
                <a:path w="10175" h="6446" extrusionOk="0">
                  <a:moveTo>
                    <a:pt x="9947" y="0"/>
                  </a:moveTo>
                  <a:cubicBezTo>
                    <a:pt x="9878" y="0"/>
                    <a:pt x="9796" y="26"/>
                    <a:pt x="9707" y="82"/>
                  </a:cubicBezTo>
                  <a:lnTo>
                    <a:pt x="434" y="5419"/>
                  </a:lnTo>
                  <a:cubicBezTo>
                    <a:pt x="201" y="5586"/>
                    <a:pt x="34" y="5853"/>
                    <a:pt x="0" y="6153"/>
                  </a:cubicBezTo>
                  <a:cubicBezTo>
                    <a:pt x="0" y="6340"/>
                    <a:pt x="99" y="6445"/>
                    <a:pt x="238" y="6445"/>
                  </a:cubicBezTo>
                  <a:cubicBezTo>
                    <a:pt x="298" y="6445"/>
                    <a:pt x="364" y="6426"/>
                    <a:pt x="434" y="6386"/>
                  </a:cubicBezTo>
                  <a:lnTo>
                    <a:pt x="9707" y="1049"/>
                  </a:lnTo>
                  <a:cubicBezTo>
                    <a:pt x="9974" y="882"/>
                    <a:pt x="10141" y="582"/>
                    <a:pt x="10174" y="282"/>
                  </a:cubicBezTo>
                  <a:cubicBezTo>
                    <a:pt x="10174" y="104"/>
                    <a:pt x="10085" y="0"/>
                    <a:pt x="994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7"/>
            <p:cNvSpPr/>
            <p:nvPr/>
          </p:nvSpPr>
          <p:spPr>
            <a:xfrm>
              <a:off x="2628725" y="3357625"/>
              <a:ext cx="21700" cy="49525"/>
            </a:xfrm>
            <a:custGeom>
              <a:avLst/>
              <a:gdLst/>
              <a:ahLst/>
              <a:cxnLst/>
              <a:rect l="l" t="t" r="r" b="b"/>
              <a:pathLst>
                <a:path w="868" h="1981" extrusionOk="0">
                  <a:moveTo>
                    <a:pt x="49" y="1"/>
                  </a:moveTo>
                  <a:cubicBezTo>
                    <a:pt x="23" y="1"/>
                    <a:pt x="0" y="60"/>
                    <a:pt x="0" y="143"/>
                  </a:cubicBezTo>
                  <a:lnTo>
                    <a:pt x="0" y="1911"/>
                  </a:lnTo>
                  <a:cubicBezTo>
                    <a:pt x="0" y="1952"/>
                    <a:pt x="26" y="1980"/>
                    <a:pt x="45" y="1980"/>
                  </a:cubicBezTo>
                  <a:cubicBezTo>
                    <a:pt x="57" y="1980"/>
                    <a:pt x="67" y="1970"/>
                    <a:pt x="67" y="1944"/>
                  </a:cubicBezTo>
                  <a:lnTo>
                    <a:pt x="834" y="610"/>
                  </a:lnTo>
                  <a:cubicBezTo>
                    <a:pt x="867" y="543"/>
                    <a:pt x="867" y="476"/>
                    <a:pt x="834" y="476"/>
                  </a:cubicBezTo>
                  <a:lnTo>
                    <a:pt x="67" y="9"/>
                  </a:lnTo>
                  <a:cubicBezTo>
                    <a:pt x="61" y="3"/>
                    <a:pt x="55" y="1"/>
                    <a:pt x="4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7"/>
            <p:cNvSpPr/>
            <p:nvPr/>
          </p:nvSpPr>
          <p:spPr>
            <a:xfrm>
              <a:off x="2673750" y="3280475"/>
              <a:ext cx="254375" cy="161425"/>
            </a:xfrm>
            <a:custGeom>
              <a:avLst/>
              <a:gdLst/>
              <a:ahLst/>
              <a:cxnLst/>
              <a:rect l="l" t="t" r="r" b="b"/>
              <a:pathLst>
                <a:path w="10175" h="6457" extrusionOk="0">
                  <a:moveTo>
                    <a:pt x="9925" y="1"/>
                  </a:moveTo>
                  <a:cubicBezTo>
                    <a:pt x="9861" y="1"/>
                    <a:pt x="9787" y="20"/>
                    <a:pt x="9707" y="60"/>
                  </a:cubicBezTo>
                  <a:lnTo>
                    <a:pt x="434" y="5430"/>
                  </a:lnTo>
                  <a:cubicBezTo>
                    <a:pt x="201" y="5597"/>
                    <a:pt x="34" y="5864"/>
                    <a:pt x="0" y="6164"/>
                  </a:cubicBezTo>
                  <a:cubicBezTo>
                    <a:pt x="0" y="6351"/>
                    <a:pt x="99" y="6457"/>
                    <a:pt x="238" y="6457"/>
                  </a:cubicBezTo>
                  <a:cubicBezTo>
                    <a:pt x="298" y="6457"/>
                    <a:pt x="364" y="6438"/>
                    <a:pt x="434" y="6398"/>
                  </a:cubicBezTo>
                  <a:lnTo>
                    <a:pt x="9707" y="1027"/>
                  </a:lnTo>
                  <a:cubicBezTo>
                    <a:pt x="9974" y="860"/>
                    <a:pt x="10141" y="594"/>
                    <a:pt x="10174" y="293"/>
                  </a:cubicBezTo>
                  <a:cubicBezTo>
                    <a:pt x="10174" y="106"/>
                    <a:pt x="10076" y="1"/>
                    <a:pt x="992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7"/>
            <p:cNvSpPr/>
            <p:nvPr/>
          </p:nvSpPr>
          <p:spPr>
            <a:xfrm>
              <a:off x="2628725" y="3431075"/>
              <a:ext cx="21700" cy="49450"/>
            </a:xfrm>
            <a:custGeom>
              <a:avLst/>
              <a:gdLst/>
              <a:ahLst/>
              <a:cxnLst/>
              <a:rect l="l" t="t" r="r" b="b"/>
              <a:pathLst>
                <a:path w="868" h="1978" extrusionOk="0">
                  <a:moveTo>
                    <a:pt x="53" y="0"/>
                  </a:moveTo>
                  <a:cubicBezTo>
                    <a:pt x="25" y="0"/>
                    <a:pt x="0" y="83"/>
                    <a:pt x="0" y="140"/>
                  </a:cubicBezTo>
                  <a:lnTo>
                    <a:pt x="0" y="1908"/>
                  </a:lnTo>
                  <a:cubicBezTo>
                    <a:pt x="0" y="1949"/>
                    <a:pt x="26" y="1978"/>
                    <a:pt x="45" y="1978"/>
                  </a:cubicBezTo>
                  <a:cubicBezTo>
                    <a:pt x="57" y="1978"/>
                    <a:pt x="67" y="1967"/>
                    <a:pt x="67" y="1941"/>
                  </a:cubicBezTo>
                  <a:lnTo>
                    <a:pt x="834" y="607"/>
                  </a:lnTo>
                  <a:cubicBezTo>
                    <a:pt x="867" y="540"/>
                    <a:pt x="867" y="474"/>
                    <a:pt x="834" y="474"/>
                  </a:cubicBezTo>
                  <a:lnTo>
                    <a:pt x="67" y="7"/>
                  </a:lnTo>
                  <a:cubicBezTo>
                    <a:pt x="62" y="2"/>
                    <a:pt x="58" y="0"/>
                    <a:pt x="5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7"/>
            <p:cNvSpPr/>
            <p:nvPr/>
          </p:nvSpPr>
          <p:spPr>
            <a:xfrm>
              <a:off x="2673750" y="3353875"/>
              <a:ext cx="254375" cy="161400"/>
            </a:xfrm>
            <a:custGeom>
              <a:avLst/>
              <a:gdLst/>
              <a:ahLst/>
              <a:cxnLst/>
              <a:rect l="l" t="t" r="r" b="b"/>
              <a:pathLst>
                <a:path w="10175" h="6456" extrusionOk="0">
                  <a:moveTo>
                    <a:pt x="9925" y="0"/>
                  </a:moveTo>
                  <a:cubicBezTo>
                    <a:pt x="9861" y="0"/>
                    <a:pt x="9787" y="19"/>
                    <a:pt x="9707" y="59"/>
                  </a:cubicBezTo>
                  <a:lnTo>
                    <a:pt x="434" y="5430"/>
                  </a:lnTo>
                  <a:cubicBezTo>
                    <a:pt x="201" y="5597"/>
                    <a:pt x="34" y="5863"/>
                    <a:pt x="0" y="6164"/>
                  </a:cubicBezTo>
                  <a:cubicBezTo>
                    <a:pt x="0" y="6351"/>
                    <a:pt x="99" y="6456"/>
                    <a:pt x="238" y="6456"/>
                  </a:cubicBezTo>
                  <a:cubicBezTo>
                    <a:pt x="298" y="6456"/>
                    <a:pt x="364" y="6437"/>
                    <a:pt x="434" y="6397"/>
                  </a:cubicBezTo>
                  <a:lnTo>
                    <a:pt x="9707" y="1060"/>
                  </a:lnTo>
                  <a:cubicBezTo>
                    <a:pt x="9974" y="893"/>
                    <a:pt x="10141" y="593"/>
                    <a:pt x="10174" y="293"/>
                  </a:cubicBezTo>
                  <a:cubicBezTo>
                    <a:pt x="10174" y="106"/>
                    <a:pt x="10076" y="0"/>
                    <a:pt x="992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7"/>
            <p:cNvSpPr/>
            <p:nvPr/>
          </p:nvSpPr>
          <p:spPr>
            <a:xfrm>
              <a:off x="2628725" y="3504625"/>
              <a:ext cx="21700" cy="49300"/>
            </a:xfrm>
            <a:custGeom>
              <a:avLst/>
              <a:gdLst/>
              <a:ahLst/>
              <a:cxnLst/>
              <a:rect l="l" t="t" r="r" b="b"/>
              <a:pathLst>
                <a:path w="868" h="1972" extrusionOk="0">
                  <a:moveTo>
                    <a:pt x="67" y="0"/>
                  </a:moveTo>
                  <a:cubicBezTo>
                    <a:pt x="33" y="0"/>
                    <a:pt x="0" y="67"/>
                    <a:pt x="0" y="134"/>
                  </a:cubicBezTo>
                  <a:lnTo>
                    <a:pt x="0" y="1902"/>
                  </a:lnTo>
                  <a:cubicBezTo>
                    <a:pt x="0" y="1943"/>
                    <a:pt x="26" y="1971"/>
                    <a:pt x="45" y="1971"/>
                  </a:cubicBezTo>
                  <a:cubicBezTo>
                    <a:pt x="57" y="1971"/>
                    <a:pt x="67" y="1960"/>
                    <a:pt x="67" y="1935"/>
                  </a:cubicBezTo>
                  <a:lnTo>
                    <a:pt x="834" y="601"/>
                  </a:lnTo>
                  <a:cubicBezTo>
                    <a:pt x="867" y="567"/>
                    <a:pt x="867" y="501"/>
                    <a:pt x="834" y="467"/>
                  </a:cubicBezTo>
                  <a:lnTo>
                    <a:pt x="67"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7"/>
            <p:cNvSpPr/>
            <p:nvPr/>
          </p:nvSpPr>
          <p:spPr>
            <a:xfrm>
              <a:off x="2673750" y="3427250"/>
              <a:ext cx="254375" cy="161425"/>
            </a:xfrm>
            <a:custGeom>
              <a:avLst/>
              <a:gdLst/>
              <a:ahLst/>
              <a:cxnLst/>
              <a:rect l="l" t="t" r="r" b="b"/>
              <a:pathLst>
                <a:path w="10175" h="6457" extrusionOk="0">
                  <a:moveTo>
                    <a:pt x="9925" y="1"/>
                  </a:moveTo>
                  <a:cubicBezTo>
                    <a:pt x="9861" y="1"/>
                    <a:pt x="9787" y="20"/>
                    <a:pt x="9707" y="60"/>
                  </a:cubicBezTo>
                  <a:lnTo>
                    <a:pt x="434" y="5430"/>
                  </a:lnTo>
                  <a:cubicBezTo>
                    <a:pt x="201" y="5597"/>
                    <a:pt x="34" y="5864"/>
                    <a:pt x="0" y="6164"/>
                  </a:cubicBezTo>
                  <a:cubicBezTo>
                    <a:pt x="0" y="6351"/>
                    <a:pt x="99" y="6456"/>
                    <a:pt x="238" y="6456"/>
                  </a:cubicBezTo>
                  <a:cubicBezTo>
                    <a:pt x="298" y="6456"/>
                    <a:pt x="364" y="6437"/>
                    <a:pt x="434" y="6398"/>
                  </a:cubicBezTo>
                  <a:lnTo>
                    <a:pt x="9707" y="1060"/>
                  </a:lnTo>
                  <a:cubicBezTo>
                    <a:pt x="9974" y="894"/>
                    <a:pt x="10141" y="593"/>
                    <a:pt x="10174" y="293"/>
                  </a:cubicBezTo>
                  <a:cubicBezTo>
                    <a:pt x="10174" y="106"/>
                    <a:pt x="10076" y="1"/>
                    <a:pt x="992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7"/>
            <p:cNvSpPr/>
            <p:nvPr/>
          </p:nvSpPr>
          <p:spPr>
            <a:xfrm>
              <a:off x="2628725" y="3577775"/>
              <a:ext cx="21700" cy="49575"/>
            </a:xfrm>
            <a:custGeom>
              <a:avLst/>
              <a:gdLst/>
              <a:ahLst/>
              <a:cxnLst/>
              <a:rect l="l" t="t" r="r" b="b"/>
              <a:pathLst>
                <a:path w="868" h="1983" extrusionOk="0">
                  <a:moveTo>
                    <a:pt x="49" y="1"/>
                  </a:moveTo>
                  <a:cubicBezTo>
                    <a:pt x="22" y="1"/>
                    <a:pt x="0" y="55"/>
                    <a:pt x="0" y="110"/>
                  </a:cubicBezTo>
                  <a:lnTo>
                    <a:pt x="0" y="1944"/>
                  </a:lnTo>
                  <a:cubicBezTo>
                    <a:pt x="0" y="1964"/>
                    <a:pt x="22" y="1983"/>
                    <a:pt x="41" y="1983"/>
                  </a:cubicBezTo>
                  <a:cubicBezTo>
                    <a:pt x="55" y="1983"/>
                    <a:pt x="67" y="1973"/>
                    <a:pt x="67" y="1944"/>
                  </a:cubicBezTo>
                  <a:lnTo>
                    <a:pt x="834" y="610"/>
                  </a:lnTo>
                  <a:cubicBezTo>
                    <a:pt x="867" y="543"/>
                    <a:pt x="867" y="477"/>
                    <a:pt x="834" y="477"/>
                  </a:cubicBezTo>
                  <a:lnTo>
                    <a:pt x="67" y="10"/>
                  </a:lnTo>
                  <a:cubicBezTo>
                    <a:pt x="61" y="4"/>
                    <a:pt x="55" y="1"/>
                    <a:pt x="4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7"/>
            <p:cNvSpPr/>
            <p:nvPr/>
          </p:nvSpPr>
          <p:spPr>
            <a:xfrm>
              <a:off x="2673750" y="3501475"/>
              <a:ext cx="254375" cy="161150"/>
            </a:xfrm>
            <a:custGeom>
              <a:avLst/>
              <a:gdLst/>
              <a:ahLst/>
              <a:cxnLst/>
              <a:rect l="l" t="t" r="r" b="b"/>
              <a:pathLst>
                <a:path w="10175" h="6446" extrusionOk="0">
                  <a:moveTo>
                    <a:pt x="9925" y="1"/>
                  </a:moveTo>
                  <a:cubicBezTo>
                    <a:pt x="9861" y="1"/>
                    <a:pt x="9787" y="20"/>
                    <a:pt x="9707" y="59"/>
                  </a:cubicBezTo>
                  <a:lnTo>
                    <a:pt x="434" y="5397"/>
                  </a:lnTo>
                  <a:cubicBezTo>
                    <a:pt x="201" y="5563"/>
                    <a:pt x="34" y="5830"/>
                    <a:pt x="0" y="6164"/>
                  </a:cubicBezTo>
                  <a:cubicBezTo>
                    <a:pt x="0" y="6342"/>
                    <a:pt x="89" y="6446"/>
                    <a:pt x="218" y="6446"/>
                  </a:cubicBezTo>
                  <a:cubicBezTo>
                    <a:pt x="282" y="6446"/>
                    <a:pt x="356" y="6420"/>
                    <a:pt x="434" y="6364"/>
                  </a:cubicBezTo>
                  <a:lnTo>
                    <a:pt x="9707" y="1027"/>
                  </a:lnTo>
                  <a:cubicBezTo>
                    <a:pt x="9974" y="860"/>
                    <a:pt x="10141" y="593"/>
                    <a:pt x="10174" y="293"/>
                  </a:cubicBezTo>
                  <a:cubicBezTo>
                    <a:pt x="10174" y="106"/>
                    <a:pt x="10076" y="1"/>
                    <a:pt x="992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7"/>
            <p:cNvSpPr/>
            <p:nvPr/>
          </p:nvSpPr>
          <p:spPr>
            <a:xfrm>
              <a:off x="2628725" y="3650550"/>
              <a:ext cx="21700" cy="49650"/>
            </a:xfrm>
            <a:custGeom>
              <a:avLst/>
              <a:gdLst/>
              <a:ahLst/>
              <a:cxnLst/>
              <a:rect l="l" t="t" r="r" b="b"/>
              <a:pathLst>
                <a:path w="868" h="1986" extrusionOk="0">
                  <a:moveTo>
                    <a:pt x="67" y="1"/>
                  </a:moveTo>
                  <a:cubicBezTo>
                    <a:pt x="33" y="1"/>
                    <a:pt x="0" y="67"/>
                    <a:pt x="0" y="134"/>
                  </a:cubicBezTo>
                  <a:lnTo>
                    <a:pt x="0" y="1935"/>
                  </a:lnTo>
                  <a:cubicBezTo>
                    <a:pt x="0" y="1969"/>
                    <a:pt x="17" y="1985"/>
                    <a:pt x="33" y="1985"/>
                  </a:cubicBezTo>
                  <a:cubicBezTo>
                    <a:pt x="50" y="1985"/>
                    <a:pt x="67" y="1969"/>
                    <a:pt x="67" y="1935"/>
                  </a:cubicBezTo>
                  <a:lnTo>
                    <a:pt x="834" y="601"/>
                  </a:lnTo>
                  <a:cubicBezTo>
                    <a:pt x="867" y="568"/>
                    <a:pt x="867" y="501"/>
                    <a:pt x="834" y="468"/>
                  </a:cubicBezTo>
                  <a:lnTo>
                    <a:pt x="67"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7"/>
            <p:cNvSpPr/>
            <p:nvPr/>
          </p:nvSpPr>
          <p:spPr>
            <a:xfrm>
              <a:off x="2673750" y="3574025"/>
              <a:ext cx="254375" cy="161425"/>
            </a:xfrm>
            <a:custGeom>
              <a:avLst/>
              <a:gdLst/>
              <a:ahLst/>
              <a:cxnLst/>
              <a:rect l="l" t="t" r="r" b="b"/>
              <a:pathLst>
                <a:path w="10175" h="6457" extrusionOk="0">
                  <a:moveTo>
                    <a:pt x="9925" y="1"/>
                  </a:moveTo>
                  <a:cubicBezTo>
                    <a:pt x="9861" y="1"/>
                    <a:pt x="9787" y="20"/>
                    <a:pt x="9707" y="60"/>
                  </a:cubicBezTo>
                  <a:lnTo>
                    <a:pt x="434" y="5430"/>
                  </a:lnTo>
                  <a:cubicBezTo>
                    <a:pt x="201" y="5564"/>
                    <a:pt x="34" y="5864"/>
                    <a:pt x="0" y="6164"/>
                  </a:cubicBezTo>
                  <a:cubicBezTo>
                    <a:pt x="0" y="6351"/>
                    <a:pt x="99" y="6456"/>
                    <a:pt x="238" y="6456"/>
                  </a:cubicBezTo>
                  <a:cubicBezTo>
                    <a:pt x="298" y="6456"/>
                    <a:pt x="364" y="6437"/>
                    <a:pt x="434" y="6397"/>
                  </a:cubicBezTo>
                  <a:lnTo>
                    <a:pt x="9707" y="1060"/>
                  </a:lnTo>
                  <a:cubicBezTo>
                    <a:pt x="9974" y="893"/>
                    <a:pt x="10141" y="593"/>
                    <a:pt x="10174" y="293"/>
                  </a:cubicBezTo>
                  <a:cubicBezTo>
                    <a:pt x="10174" y="106"/>
                    <a:pt x="10076" y="1"/>
                    <a:pt x="992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7"/>
            <p:cNvSpPr/>
            <p:nvPr/>
          </p:nvSpPr>
          <p:spPr>
            <a:xfrm>
              <a:off x="2628725" y="3724550"/>
              <a:ext cx="21700" cy="49175"/>
            </a:xfrm>
            <a:custGeom>
              <a:avLst/>
              <a:gdLst/>
              <a:ahLst/>
              <a:cxnLst/>
              <a:rect l="l" t="t" r="r" b="b"/>
              <a:pathLst>
                <a:path w="868" h="1967" extrusionOk="0">
                  <a:moveTo>
                    <a:pt x="49" y="1"/>
                  </a:moveTo>
                  <a:cubicBezTo>
                    <a:pt x="23" y="1"/>
                    <a:pt x="0" y="61"/>
                    <a:pt x="0" y="143"/>
                  </a:cubicBezTo>
                  <a:lnTo>
                    <a:pt x="0" y="1911"/>
                  </a:lnTo>
                  <a:cubicBezTo>
                    <a:pt x="0" y="1950"/>
                    <a:pt x="23" y="1966"/>
                    <a:pt x="42" y="1966"/>
                  </a:cubicBezTo>
                  <a:cubicBezTo>
                    <a:pt x="55" y="1966"/>
                    <a:pt x="67" y="1958"/>
                    <a:pt x="67" y="1944"/>
                  </a:cubicBezTo>
                  <a:lnTo>
                    <a:pt x="834" y="610"/>
                  </a:lnTo>
                  <a:cubicBezTo>
                    <a:pt x="867" y="543"/>
                    <a:pt x="867" y="477"/>
                    <a:pt x="834" y="477"/>
                  </a:cubicBezTo>
                  <a:lnTo>
                    <a:pt x="67" y="10"/>
                  </a:lnTo>
                  <a:cubicBezTo>
                    <a:pt x="61" y="4"/>
                    <a:pt x="55" y="1"/>
                    <a:pt x="4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7"/>
            <p:cNvSpPr/>
            <p:nvPr/>
          </p:nvSpPr>
          <p:spPr>
            <a:xfrm>
              <a:off x="2673750" y="3647050"/>
              <a:ext cx="254375" cy="161475"/>
            </a:xfrm>
            <a:custGeom>
              <a:avLst/>
              <a:gdLst/>
              <a:ahLst/>
              <a:cxnLst/>
              <a:rect l="l" t="t" r="r" b="b"/>
              <a:pathLst>
                <a:path w="10175" h="6459" extrusionOk="0">
                  <a:moveTo>
                    <a:pt x="9928" y="0"/>
                  </a:moveTo>
                  <a:cubicBezTo>
                    <a:pt x="9863" y="0"/>
                    <a:pt x="9788" y="23"/>
                    <a:pt x="9707" y="74"/>
                  </a:cubicBezTo>
                  <a:lnTo>
                    <a:pt x="434" y="5411"/>
                  </a:lnTo>
                  <a:cubicBezTo>
                    <a:pt x="201" y="5578"/>
                    <a:pt x="34" y="5845"/>
                    <a:pt x="0" y="6145"/>
                  </a:cubicBezTo>
                  <a:cubicBezTo>
                    <a:pt x="0" y="6347"/>
                    <a:pt x="91" y="6459"/>
                    <a:pt x="222" y="6459"/>
                  </a:cubicBezTo>
                  <a:cubicBezTo>
                    <a:pt x="285" y="6459"/>
                    <a:pt x="358" y="6433"/>
                    <a:pt x="434" y="6379"/>
                  </a:cubicBezTo>
                  <a:lnTo>
                    <a:pt x="9707" y="1041"/>
                  </a:lnTo>
                  <a:cubicBezTo>
                    <a:pt x="9974" y="875"/>
                    <a:pt x="10141" y="608"/>
                    <a:pt x="10174" y="308"/>
                  </a:cubicBezTo>
                  <a:cubicBezTo>
                    <a:pt x="10174" y="122"/>
                    <a:pt x="10077" y="0"/>
                    <a:pt x="992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7"/>
            <p:cNvSpPr/>
            <p:nvPr/>
          </p:nvSpPr>
          <p:spPr>
            <a:xfrm>
              <a:off x="2628725" y="3797950"/>
              <a:ext cx="21700" cy="49025"/>
            </a:xfrm>
            <a:custGeom>
              <a:avLst/>
              <a:gdLst/>
              <a:ahLst/>
              <a:cxnLst/>
              <a:rect l="l" t="t" r="r" b="b"/>
              <a:pathLst>
                <a:path w="868" h="1961" extrusionOk="0">
                  <a:moveTo>
                    <a:pt x="49" y="0"/>
                  </a:moveTo>
                  <a:cubicBezTo>
                    <a:pt x="22" y="0"/>
                    <a:pt x="0" y="55"/>
                    <a:pt x="0" y="109"/>
                  </a:cubicBezTo>
                  <a:lnTo>
                    <a:pt x="0" y="1910"/>
                  </a:lnTo>
                  <a:cubicBezTo>
                    <a:pt x="0" y="1944"/>
                    <a:pt x="17" y="1960"/>
                    <a:pt x="33" y="1960"/>
                  </a:cubicBezTo>
                  <a:cubicBezTo>
                    <a:pt x="50" y="1960"/>
                    <a:pt x="67" y="1944"/>
                    <a:pt x="67" y="1910"/>
                  </a:cubicBezTo>
                  <a:lnTo>
                    <a:pt x="834" y="609"/>
                  </a:lnTo>
                  <a:cubicBezTo>
                    <a:pt x="867" y="543"/>
                    <a:pt x="867" y="476"/>
                    <a:pt x="834" y="476"/>
                  </a:cubicBezTo>
                  <a:lnTo>
                    <a:pt x="67" y="9"/>
                  </a:lnTo>
                  <a:cubicBezTo>
                    <a:pt x="61" y="3"/>
                    <a:pt x="55" y="0"/>
                    <a:pt x="4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7"/>
            <p:cNvSpPr/>
            <p:nvPr/>
          </p:nvSpPr>
          <p:spPr>
            <a:xfrm>
              <a:off x="2673750" y="3720800"/>
              <a:ext cx="254375" cy="161425"/>
            </a:xfrm>
            <a:custGeom>
              <a:avLst/>
              <a:gdLst/>
              <a:ahLst/>
              <a:cxnLst/>
              <a:rect l="l" t="t" r="r" b="b"/>
              <a:pathLst>
                <a:path w="10175" h="6457" extrusionOk="0">
                  <a:moveTo>
                    <a:pt x="9925" y="1"/>
                  </a:moveTo>
                  <a:cubicBezTo>
                    <a:pt x="9861" y="1"/>
                    <a:pt x="9787" y="20"/>
                    <a:pt x="9707" y="59"/>
                  </a:cubicBezTo>
                  <a:lnTo>
                    <a:pt x="434" y="5397"/>
                  </a:lnTo>
                  <a:cubicBezTo>
                    <a:pt x="201" y="5563"/>
                    <a:pt x="34" y="5864"/>
                    <a:pt x="0" y="6164"/>
                  </a:cubicBezTo>
                  <a:cubicBezTo>
                    <a:pt x="0" y="6351"/>
                    <a:pt x="99" y="6456"/>
                    <a:pt x="238" y="6456"/>
                  </a:cubicBezTo>
                  <a:cubicBezTo>
                    <a:pt x="298" y="6456"/>
                    <a:pt x="364" y="6437"/>
                    <a:pt x="434" y="6397"/>
                  </a:cubicBezTo>
                  <a:lnTo>
                    <a:pt x="9707" y="1060"/>
                  </a:lnTo>
                  <a:cubicBezTo>
                    <a:pt x="9974" y="893"/>
                    <a:pt x="10141" y="593"/>
                    <a:pt x="10174" y="293"/>
                  </a:cubicBezTo>
                  <a:cubicBezTo>
                    <a:pt x="10174" y="106"/>
                    <a:pt x="10076" y="1"/>
                    <a:pt x="992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7"/>
            <p:cNvSpPr/>
            <p:nvPr/>
          </p:nvSpPr>
          <p:spPr>
            <a:xfrm>
              <a:off x="2628725" y="3871550"/>
              <a:ext cx="21700" cy="48800"/>
            </a:xfrm>
            <a:custGeom>
              <a:avLst/>
              <a:gdLst/>
              <a:ahLst/>
              <a:cxnLst/>
              <a:rect l="l" t="t" r="r" b="b"/>
              <a:pathLst>
                <a:path w="868" h="1952" extrusionOk="0">
                  <a:moveTo>
                    <a:pt x="67" y="0"/>
                  </a:moveTo>
                  <a:cubicBezTo>
                    <a:pt x="33" y="0"/>
                    <a:pt x="0" y="67"/>
                    <a:pt x="0" y="134"/>
                  </a:cubicBezTo>
                  <a:lnTo>
                    <a:pt x="0" y="1902"/>
                  </a:lnTo>
                  <a:cubicBezTo>
                    <a:pt x="0" y="1935"/>
                    <a:pt x="17" y="1952"/>
                    <a:pt x="33" y="1952"/>
                  </a:cubicBezTo>
                  <a:cubicBezTo>
                    <a:pt x="50" y="1952"/>
                    <a:pt x="67" y="1935"/>
                    <a:pt x="67" y="1902"/>
                  </a:cubicBezTo>
                  <a:lnTo>
                    <a:pt x="834" y="601"/>
                  </a:lnTo>
                  <a:cubicBezTo>
                    <a:pt x="867" y="567"/>
                    <a:pt x="867" y="501"/>
                    <a:pt x="834" y="467"/>
                  </a:cubicBezTo>
                  <a:lnTo>
                    <a:pt x="67"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7"/>
            <p:cNvSpPr/>
            <p:nvPr/>
          </p:nvSpPr>
          <p:spPr>
            <a:xfrm>
              <a:off x="3136575" y="1656475"/>
              <a:ext cx="783925" cy="662800"/>
            </a:xfrm>
            <a:custGeom>
              <a:avLst/>
              <a:gdLst/>
              <a:ahLst/>
              <a:cxnLst/>
              <a:rect l="l" t="t" r="r" b="b"/>
              <a:pathLst>
                <a:path w="31357" h="26512" extrusionOk="0">
                  <a:moveTo>
                    <a:pt x="31106" y="1"/>
                  </a:moveTo>
                  <a:cubicBezTo>
                    <a:pt x="31042" y="1"/>
                    <a:pt x="30969" y="24"/>
                    <a:pt x="30889" y="73"/>
                  </a:cubicBezTo>
                  <a:lnTo>
                    <a:pt x="468" y="17653"/>
                  </a:lnTo>
                  <a:cubicBezTo>
                    <a:pt x="201" y="17819"/>
                    <a:pt x="34" y="18086"/>
                    <a:pt x="1" y="18420"/>
                  </a:cubicBezTo>
                  <a:lnTo>
                    <a:pt x="1" y="26192"/>
                  </a:lnTo>
                  <a:cubicBezTo>
                    <a:pt x="1" y="26387"/>
                    <a:pt x="108" y="26511"/>
                    <a:pt x="270" y="26511"/>
                  </a:cubicBezTo>
                  <a:cubicBezTo>
                    <a:pt x="329" y="26511"/>
                    <a:pt x="396" y="26495"/>
                    <a:pt x="468" y="26459"/>
                  </a:cubicBezTo>
                  <a:lnTo>
                    <a:pt x="30889" y="8880"/>
                  </a:lnTo>
                  <a:cubicBezTo>
                    <a:pt x="31156" y="8713"/>
                    <a:pt x="31323" y="8413"/>
                    <a:pt x="31356" y="8079"/>
                  </a:cubicBezTo>
                  <a:lnTo>
                    <a:pt x="31356" y="340"/>
                  </a:lnTo>
                  <a:cubicBezTo>
                    <a:pt x="31356" y="129"/>
                    <a:pt x="31258" y="1"/>
                    <a:pt x="31106"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7"/>
            <p:cNvSpPr/>
            <p:nvPr/>
          </p:nvSpPr>
          <p:spPr>
            <a:xfrm>
              <a:off x="3212475" y="2151975"/>
              <a:ext cx="10850" cy="29575"/>
            </a:xfrm>
            <a:custGeom>
              <a:avLst/>
              <a:gdLst/>
              <a:ahLst/>
              <a:cxnLst/>
              <a:rect l="l" t="t" r="r" b="b"/>
              <a:pathLst>
                <a:path w="434" h="1183" extrusionOk="0">
                  <a:moveTo>
                    <a:pt x="434" y="1"/>
                  </a:moveTo>
                  <a:lnTo>
                    <a:pt x="0" y="234"/>
                  </a:lnTo>
                  <a:lnTo>
                    <a:pt x="0" y="268"/>
                  </a:lnTo>
                  <a:cubicBezTo>
                    <a:pt x="0" y="268"/>
                    <a:pt x="0" y="301"/>
                    <a:pt x="0" y="301"/>
                  </a:cubicBezTo>
                  <a:lnTo>
                    <a:pt x="0" y="434"/>
                  </a:lnTo>
                  <a:lnTo>
                    <a:pt x="0" y="468"/>
                  </a:lnTo>
                  <a:lnTo>
                    <a:pt x="267" y="301"/>
                  </a:lnTo>
                  <a:lnTo>
                    <a:pt x="67" y="1135"/>
                  </a:lnTo>
                  <a:cubicBezTo>
                    <a:pt x="67" y="1159"/>
                    <a:pt x="83" y="1182"/>
                    <a:pt x="93" y="1182"/>
                  </a:cubicBezTo>
                  <a:cubicBezTo>
                    <a:pt x="97" y="1182"/>
                    <a:pt x="100" y="1178"/>
                    <a:pt x="100" y="1168"/>
                  </a:cubicBezTo>
                  <a:lnTo>
                    <a:pt x="234" y="1102"/>
                  </a:lnTo>
                  <a:cubicBezTo>
                    <a:pt x="234" y="1068"/>
                    <a:pt x="234" y="1068"/>
                    <a:pt x="234" y="1068"/>
                  </a:cubicBezTo>
                  <a:lnTo>
                    <a:pt x="434" y="234"/>
                  </a:lnTo>
                  <a:cubicBezTo>
                    <a:pt x="434" y="201"/>
                    <a:pt x="434" y="168"/>
                    <a:pt x="434" y="134"/>
                  </a:cubicBezTo>
                  <a:lnTo>
                    <a:pt x="434"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7"/>
            <p:cNvSpPr/>
            <p:nvPr/>
          </p:nvSpPr>
          <p:spPr>
            <a:xfrm>
              <a:off x="3226650" y="2144475"/>
              <a:ext cx="13350" cy="27550"/>
            </a:xfrm>
            <a:custGeom>
              <a:avLst/>
              <a:gdLst/>
              <a:ahLst/>
              <a:cxnLst/>
              <a:rect l="l" t="t" r="r" b="b"/>
              <a:pathLst>
                <a:path w="534" h="1102" extrusionOk="0">
                  <a:moveTo>
                    <a:pt x="367" y="267"/>
                  </a:moveTo>
                  <a:cubicBezTo>
                    <a:pt x="367" y="301"/>
                    <a:pt x="367" y="301"/>
                    <a:pt x="367" y="334"/>
                  </a:cubicBezTo>
                  <a:cubicBezTo>
                    <a:pt x="367" y="334"/>
                    <a:pt x="367" y="368"/>
                    <a:pt x="367" y="401"/>
                  </a:cubicBezTo>
                  <a:lnTo>
                    <a:pt x="367" y="634"/>
                  </a:lnTo>
                  <a:lnTo>
                    <a:pt x="334" y="634"/>
                  </a:lnTo>
                  <a:cubicBezTo>
                    <a:pt x="367" y="634"/>
                    <a:pt x="367" y="668"/>
                    <a:pt x="367" y="701"/>
                  </a:cubicBezTo>
                  <a:cubicBezTo>
                    <a:pt x="367" y="701"/>
                    <a:pt x="367" y="734"/>
                    <a:pt x="367" y="768"/>
                  </a:cubicBezTo>
                  <a:cubicBezTo>
                    <a:pt x="367" y="768"/>
                    <a:pt x="367" y="801"/>
                    <a:pt x="334" y="801"/>
                  </a:cubicBezTo>
                  <a:cubicBezTo>
                    <a:pt x="334" y="835"/>
                    <a:pt x="300" y="835"/>
                    <a:pt x="300" y="835"/>
                  </a:cubicBezTo>
                  <a:cubicBezTo>
                    <a:pt x="284" y="851"/>
                    <a:pt x="275" y="860"/>
                    <a:pt x="267" y="860"/>
                  </a:cubicBezTo>
                  <a:cubicBezTo>
                    <a:pt x="259" y="860"/>
                    <a:pt x="250" y="851"/>
                    <a:pt x="234" y="835"/>
                  </a:cubicBezTo>
                  <a:cubicBezTo>
                    <a:pt x="200" y="835"/>
                    <a:pt x="200" y="835"/>
                    <a:pt x="234" y="801"/>
                  </a:cubicBezTo>
                  <a:lnTo>
                    <a:pt x="234" y="734"/>
                  </a:lnTo>
                  <a:lnTo>
                    <a:pt x="234" y="501"/>
                  </a:lnTo>
                  <a:lnTo>
                    <a:pt x="234" y="434"/>
                  </a:lnTo>
                  <a:cubicBezTo>
                    <a:pt x="200" y="401"/>
                    <a:pt x="200" y="401"/>
                    <a:pt x="234" y="368"/>
                  </a:cubicBezTo>
                  <a:cubicBezTo>
                    <a:pt x="234" y="368"/>
                    <a:pt x="234" y="334"/>
                    <a:pt x="234" y="334"/>
                  </a:cubicBezTo>
                  <a:cubicBezTo>
                    <a:pt x="267" y="301"/>
                    <a:pt x="267" y="301"/>
                    <a:pt x="300" y="267"/>
                  </a:cubicBezTo>
                  <a:close/>
                  <a:moveTo>
                    <a:pt x="400" y="1"/>
                  </a:moveTo>
                  <a:cubicBezTo>
                    <a:pt x="334" y="1"/>
                    <a:pt x="300" y="34"/>
                    <a:pt x="267" y="67"/>
                  </a:cubicBezTo>
                  <a:cubicBezTo>
                    <a:pt x="234" y="67"/>
                    <a:pt x="167" y="101"/>
                    <a:pt x="134" y="167"/>
                  </a:cubicBezTo>
                  <a:cubicBezTo>
                    <a:pt x="100" y="201"/>
                    <a:pt x="100" y="234"/>
                    <a:pt x="67" y="267"/>
                  </a:cubicBezTo>
                  <a:cubicBezTo>
                    <a:pt x="34" y="334"/>
                    <a:pt x="34" y="368"/>
                    <a:pt x="34" y="434"/>
                  </a:cubicBezTo>
                  <a:cubicBezTo>
                    <a:pt x="0" y="501"/>
                    <a:pt x="0" y="534"/>
                    <a:pt x="34" y="601"/>
                  </a:cubicBezTo>
                  <a:lnTo>
                    <a:pt x="34" y="835"/>
                  </a:lnTo>
                  <a:cubicBezTo>
                    <a:pt x="0" y="901"/>
                    <a:pt x="0" y="935"/>
                    <a:pt x="34" y="968"/>
                  </a:cubicBezTo>
                  <a:cubicBezTo>
                    <a:pt x="34" y="1001"/>
                    <a:pt x="34" y="1035"/>
                    <a:pt x="67" y="1068"/>
                  </a:cubicBezTo>
                  <a:cubicBezTo>
                    <a:pt x="100" y="1101"/>
                    <a:pt x="100" y="1101"/>
                    <a:pt x="134" y="1101"/>
                  </a:cubicBezTo>
                  <a:cubicBezTo>
                    <a:pt x="200" y="1101"/>
                    <a:pt x="234" y="1101"/>
                    <a:pt x="267" y="1068"/>
                  </a:cubicBezTo>
                  <a:cubicBezTo>
                    <a:pt x="300" y="1035"/>
                    <a:pt x="367" y="1001"/>
                    <a:pt x="400" y="968"/>
                  </a:cubicBezTo>
                  <a:cubicBezTo>
                    <a:pt x="434" y="935"/>
                    <a:pt x="434" y="901"/>
                    <a:pt x="467" y="835"/>
                  </a:cubicBezTo>
                  <a:cubicBezTo>
                    <a:pt x="501" y="801"/>
                    <a:pt x="501" y="734"/>
                    <a:pt x="534" y="701"/>
                  </a:cubicBezTo>
                  <a:cubicBezTo>
                    <a:pt x="534" y="634"/>
                    <a:pt x="534" y="601"/>
                    <a:pt x="534" y="534"/>
                  </a:cubicBezTo>
                  <a:lnTo>
                    <a:pt x="534" y="267"/>
                  </a:lnTo>
                  <a:cubicBezTo>
                    <a:pt x="534" y="234"/>
                    <a:pt x="534" y="201"/>
                    <a:pt x="534" y="134"/>
                  </a:cubicBezTo>
                  <a:cubicBezTo>
                    <a:pt x="501" y="101"/>
                    <a:pt x="501" y="67"/>
                    <a:pt x="467" y="34"/>
                  </a:cubicBezTo>
                  <a:cubicBezTo>
                    <a:pt x="434" y="34"/>
                    <a:pt x="434" y="1"/>
                    <a:pt x="40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7"/>
            <p:cNvSpPr/>
            <p:nvPr/>
          </p:nvSpPr>
          <p:spPr>
            <a:xfrm>
              <a:off x="3241650" y="2131975"/>
              <a:ext cx="17550" cy="32550"/>
            </a:xfrm>
            <a:custGeom>
              <a:avLst/>
              <a:gdLst/>
              <a:ahLst/>
              <a:cxnLst/>
              <a:rect l="l" t="t" r="r" b="b"/>
              <a:pathLst>
                <a:path w="702" h="1302" extrusionOk="0">
                  <a:moveTo>
                    <a:pt x="167" y="401"/>
                  </a:moveTo>
                  <a:cubicBezTo>
                    <a:pt x="167" y="434"/>
                    <a:pt x="167" y="434"/>
                    <a:pt x="167" y="467"/>
                  </a:cubicBezTo>
                  <a:lnTo>
                    <a:pt x="167" y="534"/>
                  </a:lnTo>
                  <a:cubicBezTo>
                    <a:pt x="167" y="567"/>
                    <a:pt x="167" y="601"/>
                    <a:pt x="167" y="601"/>
                  </a:cubicBezTo>
                  <a:cubicBezTo>
                    <a:pt x="167" y="634"/>
                    <a:pt x="134" y="634"/>
                    <a:pt x="134" y="634"/>
                  </a:cubicBezTo>
                  <a:lnTo>
                    <a:pt x="101" y="634"/>
                  </a:lnTo>
                  <a:cubicBezTo>
                    <a:pt x="101" y="634"/>
                    <a:pt x="101" y="601"/>
                    <a:pt x="101" y="601"/>
                  </a:cubicBezTo>
                  <a:cubicBezTo>
                    <a:pt x="101" y="567"/>
                    <a:pt x="101" y="534"/>
                    <a:pt x="101" y="501"/>
                  </a:cubicBezTo>
                  <a:cubicBezTo>
                    <a:pt x="101" y="467"/>
                    <a:pt x="101" y="467"/>
                    <a:pt x="101" y="434"/>
                  </a:cubicBezTo>
                  <a:cubicBezTo>
                    <a:pt x="101" y="434"/>
                    <a:pt x="101" y="401"/>
                    <a:pt x="134" y="401"/>
                  </a:cubicBezTo>
                  <a:close/>
                  <a:moveTo>
                    <a:pt x="167" y="267"/>
                  </a:moveTo>
                  <a:cubicBezTo>
                    <a:pt x="134" y="267"/>
                    <a:pt x="101" y="300"/>
                    <a:pt x="101" y="334"/>
                  </a:cubicBezTo>
                  <a:cubicBezTo>
                    <a:pt x="67" y="334"/>
                    <a:pt x="67" y="367"/>
                    <a:pt x="34" y="401"/>
                  </a:cubicBezTo>
                  <a:cubicBezTo>
                    <a:pt x="34" y="401"/>
                    <a:pt x="34" y="434"/>
                    <a:pt x="34" y="467"/>
                  </a:cubicBezTo>
                  <a:cubicBezTo>
                    <a:pt x="34" y="501"/>
                    <a:pt x="34" y="534"/>
                    <a:pt x="34" y="567"/>
                  </a:cubicBezTo>
                  <a:lnTo>
                    <a:pt x="34" y="667"/>
                  </a:lnTo>
                  <a:cubicBezTo>
                    <a:pt x="1" y="667"/>
                    <a:pt x="1" y="701"/>
                    <a:pt x="34" y="734"/>
                  </a:cubicBezTo>
                  <a:cubicBezTo>
                    <a:pt x="34" y="767"/>
                    <a:pt x="34" y="767"/>
                    <a:pt x="34" y="767"/>
                  </a:cubicBezTo>
                  <a:cubicBezTo>
                    <a:pt x="51" y="784"/>
                    <a:pt x="59" y="792"/>
                    <a:pt x="67" y="792"/>
                  </a:cubicBezTo>
                  <a:cubicBezTo>
                    <a:pt x="76" y="792"/>
                    <a:pt x="84" y="784"/>
                    <a:pt x="101" y="767"/>
                  </a:cubicBezTo>
                  <a:cubicBezTo>
                    <a:pt x="101" y="784"/>
                    <a:pt x="109" y="792"/>
                    <a:pt x="122" y="792"/>
                  </a:cubicBezTo>
                  <a:cubicBezTo>
                    <a:pt x="134" y="792"/>
                    <a:pt x="151" y="784"/>
                    <a:pt x="167" y="767"/>
                  </a:cubicBezTo>
                  <a:cubicBezTo>
                    <a:pt x="167" y="767"/>
                    <a:pt x="201" y="734"/>
                    <a:pt x="234" y="734"/>
                  </a:cubicBezTo>
                  <a:cubicBezTo>
                    <a:pt x="234" y="701"/>
                    <a:pt x="234" y="667"/>
                    <a:pt x="267" y="667"/>
                  </a:cubicBezTo>
                  <a:cubicBezTo>
                    <a:pt x="267" y="634"/>
                    <a:pt x="267" y="601"/>
                    <a:pt x="301" y="567"/>
                  </a:cubicBezTo>
                  <a:cubicBezTo>
                    <a:pt x="301" y="567"/>
                    <a:pt x="301" y="534"/>
                    <a:pt x="301" y="501"/>
                  </a:cubicBezTo>
                  <a:lnTo>
                    <a:pt x="301" y="401"/>
                  </a:lnTo>
                  <a:cubicBezTo>
                    <a:pt x="301" y="367"/>
                    <a:pt x="301" y="334"/>
                    <a:pt x="301" y="334"/>
                  </a:cubicBezTo>
                  <a:lnTo>
                    <a:pt x="267" y="267"/>
                  </a:lnTo>
                  <a:close/>
                  <a:moveTo>
                    <a:pt x="601" y="667"/>
                  </a:moveTo>
                  <a:cubicBezTo>
                    <a:pt x="601" y="667"/>
                    <a:pt x="601" y="701"/>
                    <a:pt x="601" y="701"/>
                  </a:cubicBezTo>
                  <a:lnTo>
                    <a:pt x="601" y="801"/>
                  </a:lnTo>
                  <a:cubicBezTo>
                    <a:pt x="601" y="801"/>
                    <a:pt x="601" y="834"/>
                    <a:pt x="601" y="868"/>
                  </a:cubicBezTo>
                  <a:cubicBezTo>
                    <a:pt x="568" y="901"/>
                    <a:pt x="601" y="901"/>
                    <a:pt x="568" y="901"/>
                  </a:cubicBezTo>
                  <a:lnTo>
                    <a:pt x="534" y="901"/>
                  </a:lnTo>
                  <a:cubicBezTo>
                    <a:pt x="534" y="868"/>
                    <a:pt x="534" y="868"/>
                    <a:pt x="534" y="834"/>
                  </a:cubicBezTo>
                  <a:cubicBezTo>
                    <a:pt x="534" y="801"/>
                    <a:pt x="534" y="767"/>
                    <a:pt x="534" y="734"/>
                  </a:cubicBezTo>
                  <a:cubicBezTo>
                    <a:pt x="534" y="734"/>
                    <a:pt x="534" y="701"/>
                    <a:pt x="534" y="701"/>
                  </a:cubicBezTo>
                  <a:cubicBezTo>
                    <a:pt x="534" y="667"/>
                    <a:pt x="534" y="667"/>
                    <a:pt x="568" y="667"/>
                  </a:cubicBezTo>
                  <a:close/>
                  <a:moveTo>
                    <a:pt x="568" y="501"/>
                  </a:moveTo>
                  <a:cubicBezTo>
                    <a:pt x="534" y="501"/>
                    <a:pt x="534" y="534"/>
                    <a:pt x="501" y="567"/>
                  </a:cubicBezTo>
                  <a:cubicBezTo>
                    <a:pt x="501" y="567"/>
                    <a:pt x="468" y="601"/>
                    <a:pt x="468" y="634"/>
                  </a:cubicBezTo>
                  <a:cubicBezTo>
                    <a:pt x="468" y="667"/>
                    <a:pt x="434" y="701"/>
                    <a:pt x="434" y="701"/>
                  </a:cubicBezTo>
                  <a:cubicBezTo>
                    <a:pt x="434" y="734"/>
                    <a:pt x="434" y="767"/>
                    <a:pt x="434" y="801"/>
                  </a:cubicBezTo>
                  <a:lnTo>
                    <a:pt x="434" y="901"/>
                  </a:lnTo>
                  <a:cubicBezTo>
                    <a:pt x="434" y="934"/>
                    <a:pt x="434" y="968"/>
                    <a:pt x="434" y="968"/>
                  </a:cubicBezTo>
                  <a:cubicBezTo>
                    <a:pt x="434" y="1001"/>
                    <a:pt x="468" y="1001"/>
                    <a:pt x="468" y="1034"/>
                  </a:cubicBezTo>
                  <a:lnTo>
                    <a:pt x="568" y="1034"/>
                  </a:lnTo>
                  <a:cubicBezTo>
                    <a:pt x="601" y="1001"/>
                    <a:pt x="634" y="1001"/>
                    <a:pt x="634" y="968"/>
                  </a:cubicBezTo>
                  <a:cubicBezTo>
                    <a:pt x="668" y="968"/>
                    <a:pt x="668" y="934"/>
                    <a:pt x="701" y="901"/>
                  </a:cubicBezTo>
                  <a:cubicBezTo>
                    <a:pt x="701" y="868"/>
                    <a:pt x="701" y="868"/>
                    <a:pt x="701" y="834"/>
                  </a:cubicBezTo>
                  <a:cubicBezTo>
                    <a:pt x="701" y="801"/>
                    <a:pt x="701" y="767"/>
                    <a:pt x="701" y="734"/>
                  </a:cubicBezTo>
                  <a:lnTo>
                    <a:pt x="701" y="634"/>
                  </a:lnTo>
                  <a:lnTo>
                    <a:pt x="701" y="567"/>
                  </a:lnTo>
                  <a:cubicBezTo>
                    <a:pt x="701" y="534"/>
                    <a:pt x="668" y="501"/>
                    <a:pt x="668" y="501"/>
                  </a:cubicBezTo>
                  <a:close/>
                  <a:moveTo>
                    <a:pt x="601" y="0"/>
                  </a:moveTo>
                  <a:lnTo>
                    <a:pt x="534" y="67"/>
                  </a:lnTo>
                  <a:lnTo>
                    <a:pt x="534" y="100"/>
                  </a:lnTo>
                  <a:lnTo>
                    <a:pt x="67" y="1301"/>
                  </a:lnTo>
                  <a:lnTo>
                    <a:pt x="67" y="1301"/>
                  </a:lnTo>
                  <a:lnTo>
                    <a:pt x="134" y="1234"/>
                  </a:lnTo>
                  <a:lnTo>
                    <a:pt x="167" y="1234"/>
                  </a:lnTo>
                  <a:lnTo>
                    <a:pt x="167" y="1201"/>
                  </a:lnTo>
                  <a:lnTo>
                    <a:pt x="60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7"/>
            <p:cNvSpPr/>
            <p:nvPr/>
          </p:nvSpPr>
          <p:spPr>
            <a:xfrm>
              <a:off x="3188275" y="2109450"/>
              <a:ext cx="25875" cy="48400"/>
            </a:xfrm>
            <a:custGeom>
              <a:avLst/>
              <a:gdLst/>
              <a:ahLst/>
              <a:cxnLst/>
              <a:rect l="l" t="t" r="r" b="b"/>
              <a:pathLst>
                <a:path w="1035" h="1936" extrusionOk="0">
                  <a:moveTo>
                    <a:pt x="735" y="1"/>
                  </a:moveTo>
                  <a:cubicBezTo>
                    <a:pt x="368" y="601"/>
                    <a:pt x="134" y="1235"/>
                    <a:pt x="1" y="1935"/>
                  </a:cubicBezTo>
                  <a:lnTo>
                    <a:pt x="501" y="1902"/>
                  </a:lnTo>
                  <a:cubicBezTo>
                    <a:pt x="601" y="1402"/>
                    <a:pt x="768" y="901"/>
                    <a:pt x="1035" y="468"/>
                  </a:cubicBezTo>
                  <a:lnTo>
                    <a:pt x="735"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7"/>
            <p:cNvSpPr/>
            <p:nvPr/>
          </p:nvSpPr>
          <p:spPr>
            <a:xfrm>
              <a:off x="3206625" y="2077775"/>
              <a:ext cx="29225" cy="43375"/>
            </a:xfrm>
            <a:custGeom>
              <a:avLst/>
              <a:gdLst/>
              <a:ahLst/>
              <a:cxnLst/>
              <a:rect l="l" t="t" r="r" b="b"/>
              <a:pathLst>
                <a:path w="1169" h="1735" extrusionOk="0">
                  <a:moveTo>
                    <a:pt x="1168" y="0"/>
                  </a:moveTo>
                  <a:cubicBezTo>
                    <a:pt x="668" y="300"/>
                    <a:pt x="267" y="734"/>
                    <a:pt x="1" y="1234"/>
                  </a:cubicBezTo>
                  <a:lnTo>
                    <a:pt x="301" y="1735"/>
                  </a:lnTo>
                  <a:cubicBezTo>
                    <a:pt x="501" y="1334"/>
                    <a:pt x="801" y="1034"/>
                    <a:pt x="1168" y="801"/>
                  </a:cubicBezTo>
                  <a:lnTo>
                    <a:pt x="1168"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7"/>
            <p:cNvSpPr/>
            <p:nvPr/>
          </p:nvSpPr>
          <p:spPr>
            <a:xfrm>
              <a:off x="3185775" y="2156975"/>
              <a:ext cx="15050" cy="48400"/>
            </a:xfrm>
            <a:custGeom>
              <a:avLst/>
              <a:gdLst/>
              <a:ahLst/>
              <a:cxnLst/>
              <a:rect l="l" t="t" r="r" b="b"/>
              <a:pathLst>
                <a:path w="602" h="1936" extrusionOk="0">
                  <a:moveTo>
                    <a:pt x="601" y="1"/>
                  </a:moveTo>
                  <a:lnTo>
                    <a:pt x="101" y="34"/>
                  </a:lnTo>
                  <a:cubicBezTo>
                    <a:pt x="34" y="368"/>
                    <a:pt x="1" y="701"/>
                    <a:pt x="1" y="1035"/>
                  </a:cubicBezTo>
                  <a:cubicBezTo>
                    <a:pt x="1" y="1335"/>
                    <a:pt x="34" y="1635"/>
                    <a:pt x="101" y="1936"/>
                  </a:cubicBezTo>
                  <a:lnTo>
                    <a:pt x="601" y="1402"/>
                  </a:lnTo>
                  <a:cubicBezTo>
                    <a:pt x="568" y="1168"/>
                    <a:pt x="534" y="968"/>
                    <a:pt x="534" y="735"/>
                  </a:cubicBezTo>
                  <a:cubicBezTo>
                    <a:pt x="534" y="501"/>
                    <a:pt x="568" y="234"/>
                    <a:pt x="6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7"/>
            <p:cNvSpPr/>
            <p:nvPr/>
          </p:nvSpPr>
          <p:spPr>
            <a:xfrm>
              <a:off x="3188275" y="2072650"/>
              <a:ext cx="97600" cy="162850"/>
            </a:xfrm>
            <a:custGeom>
              <a:avLst/>
              <a:gdLst/>
              <a:ahLst/>
              <a:cxnLst/>
              <a:rect l="l" t="t" r="r" b="b"/>
              <a:pathLst>
                <a:path w="3904" h="6514" extrusionOk="0">
                  <a:moveTo>
                    <a:pt x="2576" y="1"/>
                  </a:moveTo>
                  <a:cubicBezTo>
                    <a:pt x="2337" y="1"/>
                    <a:pt x="2097" y="69"/>
                    <a:pt x="1902" y="205"/>
                  </a:cubicBezTo>
                  <a:lnTo>
                    <a:pt x="1902" y="1006"/>
                  </a:lnTo>
                  <a:cubicBezTo>
                    <a:pt x="2058" y="908"/>
                    <a:pt x="2236" y="857"/>
                    <a:pt x="2410" y="857"/>
                  </a:cubicBezTo>
                  <a:cubicBezTo>
                    <a:pt x="2535" y="857"/>
                    <a:pt x="2658" y="883"/>
                    <a:pt x="2769" y="939"/>
                  </a:cubicBezTo>
                  <a:cubicBezTo>
                    <a:pt x="3036" y="1139"/>
                    <a:pt x="3236" y="1439"/>
                    <a:pt x="3303" y="1773"/>
                  </a:cubicBezTo>
                  <a:cubicBezTo>
                    <a:pt x="3336" y="1973"/>
                    <a:pt x="3370" y="2206"/>
                    <a:pt x="3370" y="2440"/>
                  </a:cubicBezTo>
                  <a:cubicBezTo>
                    <a:pt x="3370" y="2673"/>
                    <a:pt x="3336" y="2907"/>
                    <a:pt x="3303" y="3174"/>
                  </a:cubicBezTo>
                  <a:cubicBezTo>
                    <a:pt x="3203" y="3674"/>
                    <a:pt x="3036" y="4141"/>
                    <a:pt x="2769" y="4608"/>
                  </a:cubicBezTo>
                  <a:cubicBezTo>
                    <a:pt x="2569" y="4975"/>
                    <a:pt x="2269" y="5309"/>
                    <a:pt x="1902" y="5542"/>
                  </a:cubicBezTo>
                  <a:cubicBezTo>
                    <a:pt x="1747" y="5639"/>
                    <a:pt x="1569" y="5691"/>
                    <a:pt x="1394" y="5691"/>
                  </a:cubicBezTo>
                  <a:cubicBezTo>
                    <a:pt x="1269" y="5691"/>
                    <a:pt x="1146" y="5665"/>
                    <a:pt x="1035" y="5609"/>
                  </a:cubicBezTo>
                  <a:cubicBezTo>
                    <a:pt x="735" y="5409"/>
                    <a:pt x="568" y="5109"/>
                    <a:pt x="501" y="4775"/>
                  </a:cubicBezTo>
                  <a:lnTo>
                    <a:pt x="1" y="5309"/>
                  </a:lnTo>
                  <a:cubicBezTo>
                    <a:pt x="101" y="5742"/>
                    <a:pt x="334" y="6143"/>
                    <a:pt x="735" y="6409"/>
                  </a:cubicBezTo>
                  <a:cubicBezTo>
                    <a:pt x="887" y="6479"/>
                    <a:pt x="1058" y="6514"/>
                    <a:pt x="1228" y="6514"/>
                  </a:cubicBezTo>
                  <a:cubicBezTo>
                    <a:pt x="1468" y="6514"/>
                    <a:pt x="1708" y="6446"/>
                    <a:pt x="1902" y="6309"/>
                  </a:cubicBezTo>
                  <a:cubicBezTo>
                    <a:pt x="2402" y="6009"/>
                    <a:pt x="2803" y="5576"/>
                    <a:pt x="3070" y="5075"/>
                  </a:cubicBezTo>
                  <a:cubicBezTo>
                    <a:pt x="3403" y="4475"/>
                    <a:pt x="3670" y="3808"/>
                    <a:pt x="3803" y="3140"/>
                  </a:cubicBezTo>
                  <a:cubicBezTo>
                    <a:pt x="3870" y="2807"/>
                    <a:pt x="3870" y="2440"/>
                    <a:pt x="3904" y="2106"/>
                  </a:cubicBezTo>
                  <a:cubicBezTo>
                    <a:pt x="3904" y="1806"/>
                    <a:pt x="3870" y="1506"/>
                    <a:pt x="3803" y="1239"/>
                  </a:cubicBezTo>
                  <a:cubicBezTo>
                    <a:pt x="3703" y="772"/>
                    <a:pt x="3470" y="372"/>
                    <a:pt x="3070" y="105"/>
                  </a:cubicBezTo>
                  <a:cubicBezTo>
                    <a:pt x="2917" y="35"/>
                    <a:pt x="2746" y="1"/>
                    <a:pt x="257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7"/>
            <p:cNvSpPr/>
            <p:nvPr/>
          </p:nvSpPr>
          <p:spPr>
            <a:xfrm>
              <a:off x="3348400" y="1913300"/>
              <a:ext cx="254375" cy="160950"/>
            </a:xfrm>
            <a:custGeom>
              <a:avLst/>
              <a:gdLst/>
              <a:ahLst/>
              <a:cxnLst/>
              <a:rect l="l" t="t" r="r" b="b"/>
              <a:pathLst>
                <a:path w="10175" h="6438" extrusionOk="0">
                  <a:moveTo>
                    <a:pt x="9928" y="1"/>
                  </a:moveTo>
                  <a:cubicBezTo>
                    <a:pt x="9863" y="1"/>
                    <a:pt x="9788" y="24"/>
                    <a:pt x="9707" y="74"/>
                  </a:cubicBezTo>
                  <a:lnTo>
                    <a:pt x="467" y="5412"/>
                  </a:lnTo>
                  <a:cubicBezTo>
                    <a:pt x="200" y="5578"/>
                    <a:pt x="34" y="5845"/>
                    <a:pt x="0" y="6145"/>
                  </a:cubicBezTo>
                  <a:cubicBezTo>
                    <a:pt x="0" y="6333"/>
                    <a:pt x="99" y="6438"/>
                    <a:pt x="250" y="6438"/>
                  </a:cubicBezTo>
                  <a:cubicBezTo>
                    <a:pt x="314" y="6438"/>
                    <a:pt x="388" y="6419"/>
                    <a:pt x="467" y="6379"/>
                  </a:cubicBezTo>
                  <a:lnTo>
                    <a:pt x="9707" y="1042"/>
                  </a:lnTo>
                  <a:cubicBezTo>
                    <a:pt x="9974" y="875"/>
                    <a:pt x="10141" y="608"/>
                    <a:pt x="10174" y="308"/>
                  </a:cubicBezTo>
                  <a:cubicBezTo>
                    <a:pt x="10174" y="122"/>
                    <a:pt x="10077" y="1"/>
                    <a:pt x="992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7"/>
            <p:cNvSpPr/>
            <p:nvPr/>
          </p:nvSpPr>
          <p:spPr>
            <a:xfrm>
              <a:off x="3348400" y="1864775"/>
              <a:ext cx="423650" cy="259250"/>
            </a:xfrm>
            <a:custGeom>
              <a:avLst/>
              <a:gdLst/>
              <a:ahLst/>
              <a:cxnLst/>
              <a:rect l="l" t="t" r="r" b="b"/>
              <a:pathLst>
                <a:path w="16946" h="10370" extrusionOk="0">
                  <a:moveTo>
                    <a:pt x="16714" y="0"/>
                  </a:moveTo>
                  <a:cubicBezTo>
                    <a:pt x="16646" y="0"/>
                    <a:pt x="16566" y="26"/>
                    <a:pt x="16479" y="81"/>
                  </a:cubicBezTo>
                  <a:lnTo>
                    <a:pt x="467" y="9321"/>
                  </a:lnTo>
                  <a:cubicBezTo>
                    <a:pt x="200" y="9487"/>
                    <a:pt x="34" y="9754"/>
                    <a:pt x="0" y="10088"/>
                  </a:cubicBezTo>
                  <a:cubicBezTo>
                    <a:pt x="0" y="10266"/>
                    <a:pt x="89" y="10369"/>
                    <a:pt x="228" y="10369"/>
                  </a:cubicBezTo>
                  <a:cubicBezTo>
                    <a:pt x="297" y="10369"/>
                    <a:pt x="378" y="10344"/>
                    <a:pt x="467" y="10288"/>
                  </a:cubicBezTo>
                  <a:lnTo>
                    <a:pt x="16479" y="1048"/>
                  </a:lnTo>
                  <a:cubicBezTo>
                    <a:pt x="16746" y="881"/>
                    <a:pt x="16912" y="614"/>
                    <a:pt x="16946" y="314"/>
                  </a:cubicBezTo>
                  <a:cubicBezTo>
                    <a:pt x="16946" y="112"/>
                    <a:pt x="16855" y="0"/>
                    <a:pt x="1671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7"/>
            <p:cNvSpPr/>
            <p:nvPr/>
          </p:nvSpPr>
          <p:spPr>
            <a:xfrm>
              <a:off x="3962175" y="1179850"/>
              <a:ext cx="783900" cy="662550"/>
            </a:xfrm>
            <a:custGeom>
              <a:avLst/>
              <a:gdLst/>
              <a:ahLst/>
              <a:cxnLst/>
              <a:rect l="l" t="t" r="r" b="b"/>
              <a:pathLst>
                <a:path w="31356" h="26502" extrusionOk="0">
                  <a:moveTo>
                    <a:pt x="31102" y="0"/>
                  </a:moveTo>
                  <a:cubicBezTo>
                    <a:pt x="31039" y="0"/>
                    <a:pt x="30967" y="19"/>
                    <a:pt x="30889" y="58"/>
                  </a:cubicBezTo>
                  <a:lnTo>
                    <a:pt x="467" y="17637"/>
                  </a:lnTo>
                  <a:cubicBezTo>
                    <a:pt x="200" y="17804"/>
                    <a:pt x="34" y="18104"/>
                    <a:pt x="0" y="18404"/>
                  </a:cubicBezTo>
                  <a:lnTo>
                    <a:pt x="0" y="26177"/>
                  </a:lnTo>
                  <a:cubicBezTo>
                    <a:pt x="0" y="26389"/>
                    <a:pt x="101" y="26502"/>
                    <a:pt x="254" y="26502"/>
                  </a:cubicBezTo>
                  <a:cubicBezTo>
                    <a:pt x="317" y="26502"/>
                    <a:pt x="389" y="26482"/>
                    <a:pt x="467" y="26444"/>
                  </a:cubicBezTo>
                  <a:lnTo>
                    <a:pt x="30889" y="8864"/>
                  </a:lnTo>
                  <a:cubicBezTo>
                    <a:pt x="31156" y="8698"/>
                    <a:pt x="31323" y="8397"/>
                    <a:pt x="31356" y="8097"/>
                  </a:cubicBezTo>
                  <a:lnTo>
                    <a:pt x="31356" y="325"/>
                  </a:lnTo>
                  <a:cubicBezTo>
                    <a:pt x="31356" y="112"/>
                    <a:pt x="31256" y="0"/>
                    <a:pt x="31102"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7"/>
            <p:cNvSpPr/>
            <p:nvPr/>
          </p:nvSpPr>
          <p:spPr>
            <a:xfrm>
              <a:off x="4043900" y="1672475"/>
              <a:ext cx="13350" cy="28375"/>
            </a:xfrm>
            <a:custGeom>
              <a:avLst/>
              <a:gdLst/>
              <a:ahLst/>
              <a:cxnLst/>
              <a:rect l="l" t="t" r="r" b="b"/>
              <a:pathLst>
                <a:path w="534" h="1135" extrusionOk="0">
                  <a:moveTo>
                    <a:pt x="334" y="267"/>
                  </a:moveTo>
                  <a:cubicBezTo>
                    <a:pt x="367" y="267"/>
                    <a:pt x="367" y="267"/>
                    <a:pt x="367" y="301"/>
                  </a:cubicBezTo>
                  <a:cubicBezTo>
                    <a:pt x="367" y="301"/>
                    <a:pt x="367" y="334"/>
                    <a:pt x="367" y="334"/>
                  </a:cubicBezTo>
                  <a:cubicBezTo>
                    <a:pt x="367" y="367"/>
                    <a:pt x="367" y="367"/>
                    <a:pt x="367" y="401"/>
                  </a:cubicBezTo>
                  <a:cubicBezTo>
                    <a:pt x="367" y="401"/>
                    <a:pt x="367" y="434"/>
                    <a:pt x="334" y="434"/>
                  </a:cubicBezTo>
                  <a:cubicBezTo>
                    <a:pt x="334" y="467"/>
                    <a:pt x="334" y="467"/>
                    <a:pt x="300" y="501"/>
                  </a:cubicBezTo>
                  <a:cubicBezTo>
                    <a:pt x="300" y="501"/>
                    <a:pt x="300" y="501"/>
                    <a:pt x="267" y="534"/>
                  </a:cubicBezTo>
                  <a:lnTo>
                    <a:pt x="200" y="534"/>
                  </a:lnTo>
                  <a:cubicBezTo>
                    <a:pt x="167" y="501"/>
                    <a:pt x="167" y="501"/>
                    <a:pt x="167" y="501"/>
                  </a:cubicBezTo>
                  <a:cubicBezTo>
                    <a:pt x="167" y="467"/>
                    <a:pt x="167" y="467"/>
                    <a:pt x="167" y="434"/>
                  </a:cubicBezTo>
                  <a:cubicBezTo>
                    <a:pt x="167" y="434"/>
                    <a:pt x="167" y="401"/>
                    <a:pt x="167" y="401"/>
                  </a:cubicBezTo>
                  <a:cubicBezTo>
                    <a:pt x="200" y="367"/>
                    <a:pt x="200" y="367"/>
                    <a:pt x="200" y="334"/>
                  </a:cubicBezTo>
                  <a:lnTo>
                    <a:pt x="234" y="301"/>
                  </a:lnTo>
                  <a:lnTo>
                    <a:pt x="267" y="267"/>
                  </a:lnTo>
                  <a:close/>
                  <a:moveTo>
                    <a:pt x="367" y="0"/>
                  </a:moveTo>
                  <a:cubicBezTo>
                    <a:pt x="334" y="0"/>
                    <a:pt x="300" y="34"/>
                    <a:pt x="267" y="34"/>
                  </a:cubicBezTo>
                  <a:cubicBezTo>
                    <a:pt x="234" y="67"/>
                    <a:pt x="200" y="100"/>
                    <a:pt x="167" y="134"/>
                  </a:cubicBezTo>
                  <a:cubicBezTo>
                    <a:pt x="134" y="167"/>
                    <a:pt x="100" y="201"/>
                    <a:pt x="67" y="234"/>
                  </a:cubicBezTo>
                  <a:cubicBezTo>
                    <a:pt x="34" y="267"/>
                    <a:pt x="34" y="334"/>
                    <a:pt x="34" y="401"/>
                  </a:cubicBezTo>
                  <a:cubicBezTo>
                    <a:pt x="0" y="434"/>
                    <a:pt x="0" y="501"/>
                    <a:pt x="0" y="534"/>
                  </a:cubicBezTo>
                  <a:cubicBezTo>
                    <a:pt x="0" y="601"/>
                    <a:pt x="34" y="634"/>
                    <a:pt x="67" y="701"/>
                  </a:cubicBezTo>
                  <a:cubicBezTo>
                    <a:pt x="67" y="701"/>
                    <a:pt x="100" y="734"/>
                    <a:pt x="100" y="768"/>
                  </a:cubicBezTo>
                  <a:cubicBezTo>
                    <a:pt x="134" y="768"/>
                    <a:pt x="167" y="801"/>
                    <a:pt x="167" y="801"/>
                  </a:cubicBezTo>
                  <a:lnTo>
                    <a:pt x="267" y="801"/>
                  </a:lnTo>
                  <a:lnTo>
                    <a:pt x="134" y="1101"/>
                  </a:lnTo>
                  <a:cubicBezTo>
                    <a:pt x="134" y="1101"/>
                    <a:pt x="134" y="1135"/>
                    <a:pt x="134" y="1135"/>
                  </a:cubicBezTo>
                  <a:lnTo>
                    <a:pt x="300" y="1034"/>
                  </a:lnTo>
                  <a:cubicBezTo>
                    <a:pt x="300" y="1034"/>
                    <a:pt x="300" y="1001"/>
                    <a:pt x="300" y="1001"/>
                  </a:cubicBezTo>
                  <a:lnTo>
                    <a:pt x="501" y="534"/>
                  </a:lnTo>
                  <a:lnTo>
                    <a:pt x="501" y="467"/>
                  </a:lnTo>
                  <a:cubicBezTo>
                    <a:pt x="534" y="434"/>
                    <a:pt x="534" y="401"/>
                    <a:pt x="534" y="401"/>
                  </a:cubicBezTo>
                  <a:cubicBezTo>
                    <a:pt x="534" y="367"/>
                    <a:pt x="534" y="334"/>
                    <a:pt x="534" y="301"/>
                  </a:cubicBezTo>
                  <a:cubicBezTo>
                    <a:pt x="534" y="301"/>
                    <a:pt x="534" y="267"/>
                    <a:pt x="534" y="234"/>
                  </a:cubicBezTo>
                  <a:cubicBezTo>
                    <a:pt x="534" y="201"/>
                    <a:pt x="534" y="134"/>
                    <a:pt x="501" y="100"/>
                  </a:cubicBezTo>
                  <a:cubicBezTo>
                    <a:pt x="501" y="67"/>
                    <a:pt x="467" y="34"/>
                    <a:pt x="434" y="34"/>
                  </a:cubicBezTo>
                  <a:cubicBezTo>
                    <a:pt x="434" y="0"/>
                    <a:pt x="400" y="0"/>
                    <a:pt x="36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7"/>
            <p:cNvSpPr/>
            <p:nvPr/>
          </p:nvSpPr>
          <p:spPr>
            <a:xfrm>
              <a:off x="4059725" y="1663300"/>
              <a:ext cx="12550" cy="27550"/>
            </a:xfrm>
            <a:custGeom>
              <a:avLst/>
              <a:gdLst/>
              <a:ahLst/>
              <a:cxnLst/>
              <a:rect l="l" t="t" r="r" b="b"/>
              <a:pathLst>
                <a:path w="502" h="1102" extrusionOk="0">
                  <a:moveTo>
                    <a:pt x="335" y="267"/>
                  </a:moveTo>
                  <a:cubicBezTo>
                    <a:pt x="335" y="301"/>
                    <a:pt x="335" y="301"/>
                    <a:pt x="335" y="334"/>
                  </a:cubicBezTo>
                  <a:cubicBezTo>
                    <a:pt x="335" y="334"/>
                    <a:pt x="335" y="367"/>
                    <a:pt x="335" y="367"/>
                  </a:cubicBezTo>
                  <a:cubicBezTo>
                    <a:pt x="368" y="467"/>
                    <a:pt x="368" y="534"/>
                    <a:pt x="335" y="634"/>
                  </a:cubicBezTo>
                  <a:cubicBezTo>
                    <a:pt x="335" y="634"/>
                    <a:pt x="335" y="668"/>
                    <a:pt x="335" y="701"/>
                  </a:cubicBezTo>
                  <a:cubicBezTo>
                    <a:pt x="335" y="701"/>
                    <a:pt x="335" y="734"/>
                    <a:pt x="335" y="734"/>
                  </a:cubicBezTo>
                  <a:cubicBezTo>
                    <a:pt x="335" y="768"/>
                    <a:pt x="335" y="801"/>
                    <a:pt x="335" y="801"/>
                  </a:cubicBezTo>
                  <a:lnTo>
                    <a:pt x="268" y="834"/>
                  </a:lnTo>
                  <a:lnTo>
                    <a:pt x="201" y="834"/>
                  </a:lnTo>
                  <a:cubicBezTo>
                    <a:pt x="201" y="834"/>
                    <a:pt x="201" y="801"/>
                    <a:pt x="201" y="801"/>
                  </a:cubicBezTo>
                  <a:lnTo>
                    <a:pt x="201" y="734"/>
                  </a:lnTo>
                  <a:cubicBezTo>
                    <a:pt x="201" y="668"/>
                    <a:pt x="201" y="568"/>
                    <a:pt x="201" y="501"/>
                  </a:cubicBezTo>
                  <a:lnTo>
                    <a:pt x="201" y="434"/>
                  </a:lnTo>
                  <a:lnTo>
                    <a:pt x="201" y="367"/>
                  </a:lnTo>
                  <a:cubicBezTo>
                    <a:pt x="201" y="334"/>
                    <a:pt x="201" y="334"/>
                    <a:pt x="234" y="301"/>
                  </a:cubicBezTo>
                  <a:cubicBezTo>
                    <a:pt x="234" y="301"/>
                    <a:pt x="268" y="301"/>
                    <a:pt x="268" y="267"/>
                  </a:cubicBezTo>
                  <a:close/>
                  <a:moveTo>
                    <a:pt x="368" y="0"/>
                  </a:moveTo>
                  <a:cubicBezTo>
                    <a:pt x="335" y="0"/>
                    <a:pt x="301" y="34"/>
                    <a:pt x="268" y="34"/>
                  </a:cubicBezTo>
                  <a:cubicBezTo>
                    <a:pt x="201" y="67"/>
                    <a:pt x="168" y="101"/>
                    <a:pt x="134" y="134"/>
                  </a:cubicBezTo>
                  <a:cubicBezTo>
                    <a:pt x="101" y="201"/>
                    <a:pt x="68" y="234"/>
                    <a:pt x="34" y="267"/>
                  </a:cubicBezTo>
                  <a:cubicBezTo>
                    <a:pt x="34" y="334"/>
                    <a:pt x="1" y="367"/>
                    <a:pt x="1" y="434"/>
                  </a:cubicBezTo>
                  <a:cubicBezTo>
                    <a:pt x="1" y="467"/>
                    <a:pt x="1" y="534"/>
                    <a:pt x="1" y="601"/>
                  </a:cubicBezTo>
                  <a:lnTo>
                    <a:pt x="1" y="734"/>
                  </a:lnTo>
                  <a:lnTo>
                    <a:pt x="1" y="834"/>
                  </a:lnTo>
                  <a:cubicBezTo>
                    <a:pt x="1" y="901"/>
                    <a:pt x="1" y="934"/>
                    <a:pt x="1" y="968"/>
                  </a:cubicBezTo>
                  <a:cubicBezTo>
                    <a:pt x="1" y="1001"/>
                    <a:pt x="34" y="1035"/>
                    <a:pt x="34" y="1068"/>
                  </a:cubicBezTo>
                  <a:cubicBezTo>
                    <a:pt x="68" y="1101"/>
                    <a:pt x="101" y="1101"/>
                    <a:pt x="134" y="1101"/>
                  </a:cubicBezTo>
                  <a:cubicBezTo>
                    <a:pt x="168" y="1101"/>
                    <a:pt x="201" y="1101"/>
                    <a:pt x="268" y="1068"/>
                  </a:cubicBezTo>
                  <a:cubicBezTo>
                    <a:pt x="301" y="1035"/>
                    <a:pt x="335" y="1001"/>
                    <a:pt x="368" y="968"/>
                  </a:cubicBezTo>
                  <a:cubicBezTo>
                    <a:pt x="401" y="934"/>
                    <a:pt x="435" y="901"/>
                    <a:pt x="435" y="834"/>
                  </a:cubicBezTo>
                  <a:cubicBezTo>
                    <a:pt x="468" y="801"/>
                    <a:pt x="501" y="734"/>
                    <a:pt x="501" y="701"/>
                  </a:cubicBezTo>
                  <a:cubicBezTo>
                    <a:pt x="501" y="634"/>
                    <a:pt x="501" y="568"/>
                    <a:pt x="501" y="534"/>
                  </a:cubicBezTo>
                  <a:lnTo>
                    <a:pt x="501" y="401"/>
                  </a:lnTo>
                  <a:lnTo>
                    <a:pt x="501" y="267"/>
                  </a:lnTo>
                  <a:cubicBezTo>
                    <a:pt x="501" y="234"/>
                    <a:pt x="501" y="167"/>
                    <a:pt x="501" y="134"/>
                  </a:cubicBezTo>
                  <a:cubicBezTo>
                    <a:pt x="501" y="101"/>
                    <a:pt x="468" y="67"/>
                    <a:pt x="435" y="34"/>
                  </a:cubicBezTo>
                  <a:cubicBezTo>
                    <a:pt x="435" y="34"/>
                    <a:pt x="401" y="0"/>
                    <a:pt x="3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7"/>
            <p:cNvSpPr/>
            <p:nvPr/>
          </p:nvSpPr>
          <p:spPr>
            <a:xfrm>
              <a:off x="4074750" y="1650800"/>
              <a:ext cx="18375" cy="32550"/>
            </a:xfrm>
            <a:custGeom>
              <a:avLst/>
              <a:gdLst/>
              <a:ahLst/>
              <a:cxnLst/>
              <a:rect l="l" t="t" r="r" b="b"/>
              <a:pathLst>
                <a:path w="735" h="1302" extrusionOk="0">
                  <a:moveTo>
                    <a:pt x="167" y="400"/>
                  </a:moveTo>
                  <a:cubicBezTo>
                    <a:pt x="167" y="434"/>
                    <a:pt x="167" y="434"/>
                    <a:pt x="167" y="467"/>
                  </a:cubicBezTo>
                  <a:lnTo>
                    <a:pt x="167" y="534"/>
                  </a:lnTo>
                  <a:lnTo>
                    <a:pt x="167" y="601"/>
                  </a:lnTo>
                  <a:cubicBezTo>
                    <a:pt x="167" y="634"/>
                    <a:pt x="134" y="634"/>
                    <a:pt x="134" y="634"/>
                  </a:cubicBezTo>
                  <a:cubicBezTo>
                    <a:pt x="112" y="634"/>
                    <a:pt x="104" y="649"/>
                    <a:pt x="102" y="649"/>
                  </a:cubicBezTo>
                  <a:cubicBezTo>
                    <a:pt x="100" y="649"/>
                    <a:pt x="100" y="645"/>
                    <a:pt x="100" y="634"/>
                  </a:cubicBezTo>
                  <a:lnTo>
                    <a:pt x="100" y="601"/>
                  </a:lnTo>
                  <a:lnTo>
                    <a:pt x="100" y="500"/>
                  </a:lnTo>
                  <a:cubicBezTo>
                    <a:pt x="100" y="467"/>
                    <a:pt x="100" y="467"/>
                    <a:pt x="100" y="434"/>
                  </a:cubicBezTo>
                  <a:cubicBezTo>
                    <a:pt x="100" y="434"/>
                    <a:pt x="100" y="400"/>
                    <a:pt x="134" y="400"/>
                  </a:cubicBezTo>
                  <a:close/>
                  <a:moveTo>
                    <a:pt x="188" y="275"/>
                  </a:moveTo>
                  <a:cubicBezTo>
                    <a:pt x="176" y="275"/>
                    <a:pt x="167" y="284"/>
                    <a:pt x="167" y="300"/>
                  </a:cubicBezTo>
                  <a:cubicBezTo>
                    <a:pt x="134" y="300"/>
                    <a:pt x="100" y="300"/>
                    <a:pt x="100" y="334"/>
                  </a:cubicBezTo>
                  <a:cubicBezTo>
                    <a:pt x="67" y="367"/>
                    <a:pt x="67" y="367"/>
                    <a:pt x="34" y="400"/>
                  </a:cubicBezTo>
                  <a:cubicBezTo>
                    <a:pt x="34" y="434"/>
                    <a:pt x="34" y="467"/>
                    <a:pt x="34" y="500"/>
                  </a:cubicBezTo>
                  <a:cubicBezTo>
                    <a:pt x="0" y="500"/>
                    <a:pt x="0" y="534"/>
                    <a:pt x="34" y="567"/>
                  </a:cubicBezTo>
                  <a:cubicBezTo>
                    <a:pt x="0" y="601"/>
                    <a:pt x="0" y="601"/>
                    <a:pt x="34" y="634"/>
                  </a:cubicBezTo>
                  <a:cubicBezTo>
                    <a:pt x="0" y="634"/>
                    <a:pt x="0" y="667"/>
                    <a:pt x="34" y="667"/>
                  </a:cubicBezTo>
                  <a:cubicBezTo>
                    <a:pt x="0" y="701"/>
                    <a:pt x="0" y="734"/>
                    <a:pt x="34" y="767"/>
                  </a:cubicBezTo>
                  <a:cubicBezTo>
                    <a:pt x="34" y="767"/>
                    <a:pt x="34" y="801"/>
                    <a:pt x="34" y="801"/>
                  </a:cubicBezTo>
                  <a:lnTo>
                    <a:pt x="100" y="801"/>
                  </a:lnTo>
                  <a:cubicBezTo>
                    <a:pt x="100" y="801"/>
                    <a:pt x="134" y="801"/>
                    <a:pt x="167" y="767"/>
                  </a:cubicBezTo>
                  <a:cubicBezTo>
                    <a:pt x="167" y="767"/>
                    <a:pt x="201" y="734"/>
                    <a:pt x="234" y="734"/>
                  </a:cubicBezTo>
                  <a:cubicBezTo>
                    <a:pt x="234" y="701"/>
                    <a:pt x="234" y="667"/>
                    <a:pt x="267" y="667"/>
                  </a:cubicBezTo>
                  <a:cubicBezTo>
                    <a:pt x="267" y="634"/>
                    <a:pt x="267" y="601"/>
                    <a:pt x="301" y="567"/>
                  </a:cubicBezTo>
                  <a:cubicBezTo>
                    <a:pt x="301" y="567"/>
                    <a:pt x="301" y="534"/>
                    <a:pt x="301" y="500"/>
                  </a:cubicBezTo>
                  <a:cubicBezTo>
                    <a:pt x="301" y="467"/>
                    <a:pt x="301" y="434"/>
                    <a:pt x="301" y="400"/>
                  </a:cubicBezTo>
                  <a:cubicBezTo>
                    <a:pt x="301" y="367"/>
                    <a:pt x="301" y="334"/>
                    <a:pt x="301" y="334"/>
                  </a:cubicBezTo>
                  <a:cubicBezTo>
                    <a:pt x="267" y="300"/>
                    <a:pt x="267" y="300"/>
                    <a:pt x="267" y="300"/>
                  </a:cubicBezTo>
                  <a:cubicBezTo>
                    <a:pt x="251" y="284"/>
                    <a:pt x="242" y="275"/>
                    <a:pt x="238" y="275"/>
                  </a:cubicBezTo>
                  <a:cubicBezTo>
                    <a:pt x="234" y="275"/>
                    <a:pt x="234" y="284"/>
                    <a:pt x="234" y="300"/>
                  </a:cubicBezTo>
                  <a:cubicBezTo>
                    <a:pt x="217" y="284"/>
                    <a:pt x="201" y="275"/>
                    <a:pt x="188" y="275"/>
                  </a:cubicBezTo>
                  <a:close/>
                  <a:moveTo>
                    <a:pt x="601" y="667"/>
                  </a:moveTo>
                  <a:cubicBezTo>
                    <a:pt x="601" y="667"/>
                    <a:pt x="601" y="701"/>
                    <a:pt x="601" y="701"/>
                  </a:cubicBezTo>
                  <a:cubicBezTo>
                    <a:pt x="601" y="734"/>
                    <a:pt x="601" y="767"/>
                    <a:pt x="601" y="801"/>
                  </a:cubicBezTo>
                  <a:cubicBezTo>
                    <a:pt x="601" y="801"/>
                    <a:pt x="601" y="834"/>
                    <a:pt x="601" y="867"/>
                  </a:cubicBezTo>
                  <a:cubicBezTo>
                    <a:pt x="601" y="867"/>
                    <a:pt x="567" y="901"/>
                    <a:pt x="567" y="901"/>
                  </a:cubicBezTo>
                  <a:lnTo>
                    <a:pt x="534" y="901"/>
                  </a:lnTo>
                  <a:lnTo>
                    <a:pt x="534" y="834"/>
                  </a:lnTo>
                  <a:lnTo>
                    <a:pt x="534" y="734"/>
                  </a:lnTo>
                  <a:cubicBezTo>
                    <a:pt x="534" y="734"/>
                    <a:pt x="534" y="701"/>
                    <a:pt x="534" y="701"/>
                  </a:cubicBezTo>
                  <a:cubicBezTo>
                    <a:pt x="534" y="667"/>
                    <a:pt x="534" y="667"/>
                    <a:pt x="567" y="667"/>
                  </a:cubicBezTo>
                  <a:close/>
                  <a:moveTo>
                    <a:pt x="567" y="500"/>
                  </a:moveTo>
                  <a:cubicBezTo>
                    <a:pt x="567" y="534"/>
                    <a:pt x="534" y="534"/>
                    <a:pt x="534" y="567"/>
                  </a:cubicBezTo>
                  <a:cubicBezTo>
                    <a:pt x="501" y="601"/>
                    <a:pt x="501" y="601"/>
                    <a:pt x="467" y="634"/>
                  </a:cubicBezTo>
                  <a:cubicBezTo>
                    <a:pt x="467" y="667"/>
                    <a:pt x="467" y="701"/>
                    <a:pt x="434" y="701"/>
                  </a:cubicBezTo>
                  <a:cubicBezTo>
                    <a:pt x="434" y="734"/>
                    <a:pt x="434" y="767"/>
                    <a:pt x="434" y="801"/>
                  </a:cubicBezTo>
                  <a:cubicBezTo>
                    <a:pt x="434" y="834"/>
                    <a:pt x="434" y="867"/>
                    <a:pt x="434" y="901"/>
                  </a:cubicBezTo>
                  <a:cubicBezTo>
                    <a:pt x="434" y="934"/>
                    <a:pt x="434" y="967"/>
                    <a:pt x="434" y="967"/>
                  </a:cubicBezTo>
                  <a:cubicBezTo>
                    <a:pt x="467" y="1001"/>
                    <a:pt x="467" y="1001"/>
                    <a:pt x="467" y="1034"/>
                  </a:cubicBezTo>
                  <a:lnTo>
                    <a:pt x="567" y="1034"/>
                  </a:lnTo>
                  <a:cubicBezTo>
                    <a:pt x="601" y="1034"/>
                    <a:pt x="634" y="1001"/>
                    <a:pt x="634" y="967"/>
                  </a:cubicBezTo>
                  <a:cubicBezTo>
                    <a:pt x="668" y="967"/>
                    <a:pt x="668" y="934"/>
                    <a:pt x="701" y="901"/>
                  </a:cubicBezTo>
                  <a:cubicBezTo>
                    <a:pt x="701" y="867"/>
                    <a:pt x="701" y="867"/>
                    <a:pt x="734" y="834"/>
                  </a:cubicBezTo>
                  <a:cubicBezTo>
                    <a:pt x="734" y="801"/>
                    <a:pt x="734" y="767"/>
                    <a:pt x="734" y="734"/>
                  </a:cubicBezTo>
                  <a:cubicBezTo>
                    <a:pt x="734" y="701"/>
                    <a:pt x="734" y="667"/>
                    <a:pt x="734" y="634"/>
                  </a:cubicBezTo>
                  <a:cubicBezTo>
                    <a:pt x="734" y="601"/>
                    <a:pt x="734" y="567"/>
                    <a:pt x="734" y="567"/>
                  </a:cubicBezTo>
                  <a:cubicBezTo>
                    <a:pt x="701" y="534"/>
                    <a:pt x="701" y="534"/>
                    <a:pt x="701" y="500"/>
                  </a:cubicBezTo>
                  <a:close/>
                  <a:moveTo>
                    <a:pt x="634" y="0"/>
                  </a:moveTo>
                  <a:lnTo>
                    <a:pt x="534" y="67"/>
                  </a:lnTo>
                  <a:lnTo>
                    <a:pt x="534" y="100"/>
                  </a:lnTo>
                  <a:lnTo>
                    <a:pt x="100" y="1301"/>
                  </a:lnTo>
                  <a:lnTo>
                    <a:pt x="100" y="1301"/>
                  </a:lnTo>
                  <a:lnTo>
                    <a:pt x="167" y="1234"/>
                  </a:lnTo>
                  <a:cubicBezTo>
                    <a:pt x="167" y="1234"/>
                    <a:pt x="167" y="1201"/>
                    <a:pt x="167" y="1201"/>
                  </a:cubicBezTo>
                  <a:lnTo>
                    <a:pt x="634"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7"/>
            <p:cNvSpPr/>
            <p:nvPr/>
          </p:nvSpPr>
          <p:spPr>
            <a:xfrm>
              <a:off x="4038900" y="1596575"/>
              <a:ext cx="29200" cy="43400"/>
            </a:xfrm>
            <a:custGeom>
              <a:avLst/>
              <a:gdLst/>
              <a:ahLst/>
              <a:cxnLst/>
              <a:rect l="l" t="t" r="r" b="b"/>
              <a:pathLst>
                <a:path w="1168" h="1736" extrusionOk="0">
                  <a:moveTo>
                    <a:pt x="1168" y="1"/>
                  </a:moveTo>
                  <a:cubicBezTo>
                    <a:pt x="701" y="334"/>
                    <a:pt x="300" y="768"/>
                    <a:pt x="0" y="1268"/>
                  </a:cubicBezTo>
                  <a:lnTo>
                    <a:pt x="300" y="1735"/>
                  </a:lnTo>
                  <a:cubicBezTo>
                    <a:pt x="534" y="1369"/>
                    <a:pt x="801" y="1035"/>
                    <a:pt x="1168" y="801"/>
                  </a:cubicBezTo>
                  <a:lnTo>
                    <a:pt x="116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7"/>
            <p:cNvSpPr/>
            <p:nvPr/>
          </p:nvSpPr>
          <p:spPr>
            <a:xfrm>
              <a:off x="4018050" y="1591625"/>
              <a:ext cx="100075" cy="163375"/>
            </a:xfrm>
            <a:custGeom>
              <a:avLst/>
              <a:gdLst/>
              <a:ahLst/>
              <a:cxnLst/>
              <a:rect l="l" t="t" r="r" b="b"/>
              <a:pathLst>
                <a:path w="4003" h="6535" extrusionOk="0">
                  <a:moveTo>
                    <a:pt x="2654" y="1"/>
                  </a:moveTo>
                  <a:cubicBezTo>
                    <a:pt x="2431" y="1"/>
                    <a:pt x="2206" y="69"/>
                    <a:pt x="2002" y="199"/>
                  </a:cubicBezTo>
                  <a:lnTo>
                    <a:pt x="2002" y="999"/>
                  </a:lnTo>
                  <a:cubicBezTo>
                    <a:pt x="2157" y="902"/>
                    <a:pt x="2335" y="850"/>
                    <a:pt x="2509" y="850"/>
                  </a:cubicBezTo>
                  <a:cubicBezTo>
                    <a:pt x="2634" y="850"/>
                    <a:pt x="2757" y="877"/>
                    <a:pt x="2869" y="933"/>
                  </a:cubicBezTo>
                  <a:cubicBezTo>
                    <a:pt x="3169" y="1133"/>
                    <a:pt x="3369" y="1433"/>
                    <a:pt x="3403" y="1767"/>
                  </a:cubicBezTo>
                  <a:cubicBezTo>
                    <a:pt x="3469" y="2000"/>
                    <a:pt x="3469" y="2200"/>
                    <a:pt x="3469" y="2434"/>
                  </a:cubicBezTo>
                  <a:cubicBezTo>
                    <a:pt x="3469" y="2667"/>
                    <a:pt x="3469" y="2934"/>
                    <a:pt x="3403" y="3168"/>
                  </a:cubicBezTo>
                  <a:cubicBezTo>
                    <a:pt x="3302" y="3668"/>
                    <a:pt x="3136" y="4168"/>
                    <a:pt x="2869" y="4602"/>
                  </a:cubicBezTo>
                  <a:cubicBezTo>
                    <a:pt x="2669" y="5002"/>
                    <a:pt x="2368" y="5303"/>
                    <a:pt x="2002" y="5536"/>
                  </a:cubicBezTo>
                  <a:cubicBezTo>
                    <a:pt x="1866" y="5633"/>
                    <a:pt x="1696" y="5685"/>
                    <a:pt x="1518" y="5685"/>
                  </a:cubicBezTo>
                  <a:cubicBezTo>
                    <a:pt x="1391" y="5685"/>
                    <a:pt x="1260" y="5658"/>
                    <a:pt x="1134" y="5603"/>
                  </a:cubicBezTo>
                  <a:cubicBezTo>
                    <a:pt x="867" y="5403"/>
                    <a:pt x="667" y="5102"/>
                    <a:pt x="601" y="4769"/>
                  </a:cubicBezTo>
                  <a:cubicBezTo>
                    <a:pt x="567" y="4569"/>
                    <a:pt x="534" y="4335"/>
                    <a:pt x="534" y="4135"/>
                  </a:cubicBezTo>
                  <a:cubicBezTo>
                    <a:pt x="534" y="3868"/>
                    <a:pt x="567" y="3635"/>
                    <a:pt x="601" y="3368"/>
                  </a:cubicBezTo>
                  <a:cubicBezTo>
                    <a:pt x="701" y="2867"/>
                    <a:pt x="867" y="2400"/>
                    <a:pt x="1134" y="1933"/>
                  </a:cubicBezTo>
                  <a:lnTo>
                    <a:pt x="834" y="1466"/>
                  </a:lnTo>
                  <a:cubicBezTo>
                    <a:pt x="467" y="2067"/>
                    <a:pt x="234" y="2734"/>
                    <a:pt x="100" y="3401"/>
                  </a:cubicBezTo>
                  <a:cubicBezTo>
                    <a:pt x="33" y="3735"/>
                    <a:pt x="0" y="4068"/>
                    <a:pt x="0" y="4435"/>
                  </a:cubicBezTo>
                  <a:cubicBezTo>
                    <a:pt x="0" y="4702"/>
                    <a:pt x="33" y="5002"/>
                    <a:pt x="100" y="5303"/>
                  </a:cubicBezTo>
                  <a:cubicBezTo>
                    <a:pt x="167" y="5770"/>
                    <a:pt x="434" y="6170"/>
                    <a:pt x="834" y="6403"/>
                  </a:cubicBezTo>
                  <a:cubicBezTo>
                    <a:pt x="996" y="6492"/>
                    <a:pt x="1178" y="6535"/>
                    <a:pt x="1360" y="6535"/>
                  </a:cubicBezTo>
                  <a:cubicBezTo>
                    <a:pt x="1588" y="6535"/>
                    <a:pt x="1816" y="6467"/>
                    <a:pt x="2002" y="6337"/>
                  </a:cubicBezTo>
                  <a:cubicBezTo>
                    <a:pt x="2502" y="6003"/>
                    <a:pt x="2902" y="5603"/>
                    <a:pt x="3169" y="5069"/>
                  </a:cubicBezTo>
                  <a:cubicBezTo>
                    <a:pt x="3503" y="4469"/>
                    <a:pt x="3769" y="3835"/>
                    <a:pt x="3903" y="3134"/>
                  </a:cubicBezTo>
                  <a:cubicBezTo>
                    <a:pt x="3936" y="2801"/>
                    <a:pt x="3970" y="2467"/>
                    <a:pt x="3970" y="2134"/>
                  </a:cubicBezTo>
                  <a:cubicBezTo>
                    <a:pt x="4003" y="1833"/>
                    <a:pt x="3970" y="1533"/>
                    <a:pt x="3903" y="1233"/>
                  </a:cubicBezTo>
                  <a:cubicBezTo>
                    <a:pt x="3836" y="766"/>
                    <a:pt x="3569" y="366"/>
                    <a:pt x="3169" y="132"/>
                  </a:cubicBezTo>
                  <a:cubicBezTo>
                    <a:pt x="3007" y="44"/>
                    <a:pt x="2831" y="1"/>
                    <a:pt x="265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7"/>
            <p:cNvSpPr/>
            <p:nvPr/>
          </p:nvSpPr>
          <p:spPr>
            <a:xfrm>
              <a:off x="4181500" y="1432500"/>
              <a:ext cx="253525" cy="161400"/>
            </a:xfrm>
            <a:custGeom>
              <a:avLst/>
              <a:gdLst/>
              <a:ahLst/>
              <a:cxnLst/>
              <a:rect l="l" t="t" r="r" b="b"/>
              <a:pathLst>
                <a:path w="10141" h="6456" extrusionOk="0">
                  <a:moveTo>
                    <a:pt x="9903" y="0"/>
                  </a:moveTo>
                  <a:cubicBezTo>
                    <a:pt x="9843" y="0"/>
                    <a:pt x="9777" y="19"/>
                    <a:pt x="9707" y="59"/>
                  </a:cubicBezTo>
                  <a:lnTo>
                    <a:pt x="434" y="5430"/>
                  </a:lnTo>
                  <a:cubicBezTo>
                    <a:pt x="167" y="5563"/>
                    <a:pt x="0" y="5863"/>
                    <a:pt x="0" y="6164"/>
                  </a:cubicBezTo>
                  <a:cubicBezTo>
                    <a:pt x="0" y="6351"/>
                    <a:pt x="82" y="6456"/>
                    <a:pt x="223" y="6456"/>
                  </a:cubicBezTo>
                  <a:cubicBezTo>
                    <a:pt x="283" y="6456"/>
                    <a:pt x="354" y="6437"/>
                    <a:pt x="434" y="6397"/>
                  </a:cubicBezTo>
                  <a:lnTo>
                    <a:pt x="9707" y="1060"/>
                  </a:lnTo>
                  <a:cubicBezTo>
                    <a:pt x="9941" y="893"/>
                    <a:pt x="10107" y="593"/>
                    <a:pt x="10141" y="293"/>
                  </a:cubicBezTo>
                  <a:cubicBezTo>
                    <a:pt x="10141" y="106"/>
                    <a:pt x="10042" y="0"/>
                    <a:pt x="990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7"/>
            <p:cNvSpPr/>
            <p:nvPr/>
          </p:nvSpPr>
          <p:spPr>
            <a:xfrm>
              <a:off x="4181500" y="1384125"/>
              <a:ext cx="422825" cy="259000"/>
            </a:xfrm>
            <a:custGeom>
              <a:avLst/>
              <a:gdLst/>
              <a:ahLst/>
              <a:cxnLst/>
              <a:rect l="l" t="t" r="r" b="b"/>
              <a:pathLst>
                <a:path w="16913" h="10360" extrusionOk="0">
                  <a:moveTo>
                    <a:pt x="16674" y="1"/>
                  </a:moveTo>
                  <a:cubicBezTo>
                    <a:pt x="16615" y="1"/>
                    <a:pt x="16548" y="20"/>
                    <a:pt x="16479" y="60"/>
                  </a:cubicBezTo>
                  <a:lnTo>
                    <a:pt x="434" y="9333"/>
                  </a:lnTo>
                  <a:cubicBezTo>
                    <a:pt x="167" y="9466"/>
                    <a:pt x="0" y="9766"/>
                    <a:pt x="0" y="10067"/>
                  </a:cubicBezTo>
                  <a:cubicBezTo>
                    <a:pt x="0" y="10254"/>
                    <a:pt x="82" y="10359"/>
                    <a:pt x="223" y="10359"/>
                  </a:cubicBezTo>
                  <a:cubicBezTo>
                    <a:pt x="283" y="10359"/>
                    <a:pt x="354" y="10340"/>
                    <a:pt x="434" y="10300"/>
                  </a:cubicBezTo>
                  <a:lnTo>
                    <a:pt x="16479" y="1027"/>
                  </a:lnTo>
                  <a:cubicBezTo>
                    <a:pt x="16712" y="893"/>
                    <a:pt x="16912" y="593"/>
                    <a:pt x="16912" y="293"/>
                  </a:cubicBezTo>
                  <a:cubicBezTo>
                    <a:pt x="16912" y="106"/>
                    <a:pt x="16814" y="1"/>
                    <a:pt x="1667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7"/>
            <p:cNvSpPr/>
            <p:nvPr/>
          </p:nvSpPr>
          <p:spPr>
            <a:xfrm>
              <a:off x="3214125" y="2275600"/>
              <a:ext cx="185175" cy="121375"/>
            </a:xfrm>
            <a:custGeom>
              <a:avLst/>
              <a:gdLst/>
              <a:ahLst/>
              <a:cxnLst/>
              <a:rect l="l" t="t" r="r" b="b"/>
              <a:pathLst>
                <a:path w="7407" h="4855" extrusionOk="0">
                  <a:moveTo>
                    <a:pt x="7157" y="1"/>
                  </a:moveTo>
                  <a:cubicBezTo>
                    <a:pt x="7092" y="1"/>
                    <a:pt x="7019" y="20"/>
                    <a:pt x="6939" y="59"/>
                  </a:cubicBezTo>
                  <a:lnTo>
                    <a:pt x="468" y="3795"/>
                  </a:lnTo>
                  <a:cubicBezTo>
                    <a:pt x="201" y="3962"/>
                    <a:pt x="34" y="4262"/>
                    <a:pt x="1" y="4563"/>
                  </a:cubicBezTo>
                  <a:cubicBezTo>
                    <a:pt x="1" y="4750"/>
                    <a:pt x="99" y="4855"/>
                    <a:pt x="250" y="4855"/>
                  </a:cubicBezTo>
                  <a:cubicBezTo>
                    <a:pt x="314" y="4855"/>
                    <a:pt x="388" y="4836"/>
                    <a:pt x="468" y="4796"/>
                  </a:cubicBezTo>
                  <a:lnTo>
                    <a:pt x="6939" y="1027"/>
                  </a:lnTo>
                  <a:cubicBezTo>
                    <a:pt x="7206" y="860"/>
                    <a:pt x="7373" y="593"/>
                    <a:pt x="7406" y="293"/>
                  </a:cubicBezTo>
                  <a:cubicBezTo>
                    <a:pt x="7406" y="106"/>
                    <a:pt x="7308" y="1"/>
                    <a:pt x="715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7"/>
            <p:cNvSpPr/>
            <p:nvPr/>
          </p:nvSpPr>
          <p:spPr>
            <a:xfrm>
              <a:off x="3136575" y="1546550"/>
              <a:ext cx="1609500" cy="2190750"/>
            </a:xfrm>
            <a:custGeom>
              <a:avLst/>
              <a:gdLst/>
              <a:ahLst/>
              <a:cxnLst/>
              <a:rect l="l" t="t" r="r" b="b"/>
              <a:pathLst>
                <a:path w="64380" h="87630" extrusionOk="0">
                  <a:moveTo>
                    <a:pt x="63946" y="534"/>
                  </a:moveTo>
                  <a:lnTo>
                    <a:pt x="63946" y="50136"/>
                  </a:lnTo>
                  <a:cubicBezTo>
                    <a:pt x="63946" y="50303"/>
                    <a:pt x="63846" y="50470"/>
                    <a:pt x="63713" y="50570"/>
                  </a:cubicBezTo>
                  <a:lnTo>
                    <a:pt x="434" y="87096"/>
                  </a:lnTo>
                  <a:lnTo>
                    <a:pt x="434" y="37461"/>
                  </a:lnTo>
                  <a:cubicBezTo>
                    <a:pt x="434" y="37294"/>
                    <a:pt x="534" y="37160"/>
                    <a:pt x="668" y="37060"/>
                  </a:cubicBezTo>
                  <a:lnTo>
                    <a:pt x="1468" y="36593"/>
                  </a:lnTo>
                  <a:cubicBezTo>
                    <a:pt x="1869" y="36360"/>
                    <a:pt x="2102" y="35926"/>
                    <a:pt x="2135" y="35459"/>
                  </a:cubicBezTo>
                  <a:lnTo>
                    <a:pt x="2135" y="32590"/>
                  </a:lnTo>
                  <a:cubicBezTo>
                    <a:pt x="2135" y="32424"/>
                    <a:pt x="2236" y="32290"/>
                    <a:pt x="2369" y="32190"/>
                  </a:cubicBezTo>
                  <a:lnTo>
                    <a:pt x="11442" y="26920"/>
                  </a:lnTo>
                  <a:lnTo>
                    <a:pt x="11442" y="29622"/>
                  </a:lnTo>
                  <a:cubicBezTo>
                    <a:pt x="11409" y="29989"/>
                    <a:pt x="11709" y="30322"/>
                    <a:pt x="12109" y="30356"/>
                  </a:cubicBezTo>
                  <a:cubicBezTo>
                    <a:pt x="12276" y="30356"/>
                    <a:pt x="12409" y="30289"/>
                    <a:pt x="12543" y="30222"/>
                  </a:cubicBezTo>
                  <a:lnTo>
                    <a:pt x="63946" y="534"/>
                  </a:lnTo>
                  <a:close/>
                  <a:moveTo>
                    <a:pt x="64113" y="0"/>
                  </a:moveTo>
                  <a:cubicBezTo>
                    <a:pt x="64046" y="0"/>
                    <a:pt x="63980" y="34"/>
                    <a:pt x="63913" y="67"/>
                  </a:cubicBezTo>
                  <a:lnTo>
                    <a:pt x="12309" y="29855"/>
                  </a:lnTo>
                  <a:cubicBezTo>
                    <a:pt x="12243" y="29889"/>
                    <a:pt x="12176" y="29922"/>
                    <a:pt x="12109" y="29922"/>
                  </a:cubicBezTo>
                  <a:cubicBezTo>
                    <a:pt x="11976" y="29922"/>
                    <a:pt x="11876" y="29788"/>
                    <a:pt x="11876" y="29588"/>
                  </a:cubicBezTo>
                  <a:lnTo>
                    <a:pt x="11876" y="26720"/>
                  </a:lnTo>
                  <a:cubicBezTo>
                    <a:pt x="11876" y="26519"/>
                    <a:pt x="11776" y="26419"/>
                    <a:pt x="11609" y="26419"/>
                  </a:cubicBezTo>
                  <a:cubicBezTo>
                    <a:pt x="11542" y="26419"/>
                    <a:pt x="11475" y="26419"/>
                    <a:pt x="11409" y="26486"/>
                  </a:cubicBezTo>
                  <a:lnTo>
                    <a:pt x="2169" y="31823"/>
                  </a:lnTo>
                  <a:cubicBezTo>
                    <a:pt x="1902" y="31990"/>
                    <a:pt x="1735" y="32290"/>
                    <a:pt x="1702" y="32590"/>
                  </a:cubicBezTo>
                  <a:lnTo>
                    <a:pt x="1702" y="35459"/>
                  </a:lnTo>
                  <a:cubicBezTo>
                    <a:pt x="1668" y="35793"/>
                    <a:pt x="1502" y="36060"/>
                    <a:pt x="1235" y="36260"/>
                  </a:cubicBezTo>
                  <a:lnTo>
                    <a:pt x="468" y="36693"/>
                  </a:lnTo>
                  <a:cubicBezTo>
                    <a:pt x="201" y="36894"/>
                    <a:pt x="34" y="37160"/>
                    <a:pt x="1" y="37494"/>
                  </a:cubicBezTo>
                  <a:lnTo>
                    <a:pt x="1" y="87296"/>
                  </a:lnTo>
                  <a:cubicBezTo>
                    <a:pt x="1" y="87496"/>
                    <a:pt x="101" y="87630"/>
                    <a:pt x="267" y="87630"/>
                  </a:cubicBezTo>
                  <a:cubicBezTo>
                    <a:pt x="334" y="87630"/>
                    <a:pt x="401" y="87597"/>
                    <a:pt x="468" y="87563"/>
                  </a:cubicBezTo>
                  <a:lnTo>
                    <a:pt x="63913" y="50904"/>
                  </a:lnTo>
                  <a:cubicBezTo>
                    <a:pt x="64180" y="50737"/>
                    <a:pt x="64347" y="50470"/>
                    <a:pt x="64380" y="50136"/>
                  </a:cubicBezTo>
                  <a:lnTo>
                    <a:pt x="64380" y="334"/>
                  </a:lnTo>
                  <a:cubicBezTo>
                    <a:pt x="64380" y="134"/>
                    <a:pt x="64280" y="0"/>
                    <a:pt x="6411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7"/>
            <p:cNvSpPr/>
            <p:nvPr/>
          </p:nvSpPr>
          <p:spPr>
            <a:xfrm>
              <a:off x="3226650" y="2378125"/>
              <a:ext cx="160125" cy="160000"/>
            </a:xfrm>
            <a:custGeom>
              <a:avLst/>
              <a:gdLst/>
              <a:ahLst/>
              <a:cxnLst/>
              <a:rect l="l" t="t" r="r" b="b"/>
              <a:pathLst>
                <a:path w="6405" h="6400" extrusionOk="0">
                  <a:moveTo>
                    <a:pt x="5938" y="428"/>
                  </a:moveTo>
                  <a:cubicBezTo>
                    <a:pt x="5971" y="462"/>
                    <a:pt x="5971" y="495"/>
                    <a:pt x="5971" y="562"/>
                  </a:cubicBezTo>
                  <a:lnTo>
                    <a:pt x="5971" y="2430"/>
                  </a:lnTo>
                  <a:cubicBezTo>
                    <a:pt x="5938" y="2663"/>
                    <a:pt x="5804" y="2897"/>
                    <a:pt x="5604" y="3030"/>
                  </a:cubicBezTo>
                  <a:lnTo>
                    <a:pt x="601" y="5932"/>
                  </a:lnTo>
                  <a:cubicBezTo>
                    <a:pt x="567" y="5966"/>
                    <a:pt x="501" y="5966"/>
                    <a:pt x="467" y="5966"/>
                  </a:cubicBezTo>
                  <a:cubicBezTo>
                    <a:pt x="434" y="5932"/>
                    <a:pt x="434" y="5899"/>
                    <a:pt x="434" y="5865"/>
                  </a:cubicBezTo>
                  <a:lnTo>
                    <a:pt x="434" y="3964"/>
                  </a:lnTo>
                  <a:cubicBezTo>
                    <a:pt x="467" y="3731"/>
                    <a:pt x="601" y="3497"/>
                    <a:pt x="801" y="3364"/>
                  </a:cubicBezTo>
                  <a:lnTo>
                    <a:pt x="5838" y="462"/>
                  </a:lnTo>
                  <a:cubicBezTo>
                    <a:pt x="5838" y="428"/>
                    <a:pt x="5904" y="428"/>
                    <a:pt x="5938" y="428"/>
                  </a:cubicBezTo>
                  <a:close/>
                  <a:moveTo>
                    <a:pt x="5916" y="1"/>
                  </a:moveTo>
                  <a:cubicBezTo>
                    <a:pt x="5809" y="1"/>
                    <a:pt x="5701" y="37"/>
                    <a:pt x="5604" y="95"/>
                  </a:cubicBezTo>
                  <a:lnTo>
                    <a:pt x="601" y="2997"/>
                  </a:lnTo>
                  <a:cubicBezTo>
                    <a:pt x="267" y="3230"/>
                    <a:pt x="34" y="3564"/>
                    <a:pt x="34" y="3964"/>
                  </a:cubicBezTo>
                  <a:lnTo>
                    <a:pt x="34" y="5865"/>
                  </a:lnTo>
                  <a:cubicBezTo>
                    <a:pt x="0" y="6032"/>
                    <a:pt x="100" y="6232"/>
                    <a:pt x="267" y="6332"/>
                  </a:cubicBezTo>
                  <a:cubicBezTo>
                    <a:pt x="334" y="6366"/>
                    <a:pt x="400" y="6399"/>
                    <a:pt x="501" y="6399"/>
                  </a:cubicBezTo>
                  <a:cubicBezTo>
                    <a:pt x="601" y="6399"/>
                    <a:pt x="701" y="6366"/>
                    <a:pt x="801" y="6299"/>
                  </a:cubicBezTo>
                  <a:lnTo>
                    <a:pt x="5838" y="3397"/>
                  </a:lnTo>
                  <a:cubicBezTo>
                    <a:pt x="6138" y="3164"/>
                    <a:pt x="6371" y="2797"/>
                    <a:pt x="6371" y="2430"/>
                  </a:cubicBezTo>
                  <a:lnTo>
                    <a:pt x="6371" y="528"/>
                  </a:lnTo>
                  <a:cubicBezTo>
                    <a:pt x="6405" y="328"/>
                    <a:pt x="6305" y="161"/>
                    <a:pt x="6138" y="61"/>
                  </a:cubicBezTo>
                  <a:cubicBezTo>
                    <a:pt x="6068" y="19"/>
                    <a:pt x="5992" y="1"/>
                    <a:pt x="591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7"/>
            <p:cNvSpPr/>
            <p:nvPr/>
          </p:nvSpPr>
          <p:spPr>
            <a:xfrm>
              <a:off x="3246650" y="2433200"/>
              <a:ext cx="96775" cy="66050"/>
            </a:xfrm>
            <a:custGeom>
              <a:avLst/>
              <a:gdLst/>
              <a:ahLst/>
              <a:cxnLst/>
              <a:rect l="l" t="t" r="r" b="b"/>
              <a:pathLst>
                <a:path w="3871" h="2642" extrusionOk="0">
                  <a:moveTo>
                    <a:pt x="3691" y="1"/>
                  </a:moveTo>
                  <a:cubicBezTo>
                    <a:pt x="3654" y="1"/>
                    <a:pt x="3613" y="9"/>
                    <a:pt x="3570" y="27"/>
                  </a:cubicBezTo>
                  <a:lnTo>
                    <a:pt x="301" y="1928"/>
                  </a:lnTo>
                  <a:cubicBezTo>
                    <a:pt x="134" y="2061"/>
                    <a:pt x="1" y="2228"/>
                    <a:pt x="1" y="2428"/>
                  </a:cubicBezTo>
                  <a:cubicBezTo>
                    <a:pt x="1" y="2566"/>
                    <a:pt x="64" y="2641"/>
                    <a:pt x="159" y="2641"/>
                  </a:cubicBezTo>
                  <a:cubicBezTo>
                    <a:pt x="201" y="2641"/>
                    <a:pt x="249" y="2626"/>
                    <a:pt x="301" y="2595"/>
                  </a:cubicBezTo>
                  <a:lnTo>
                    <a:pt x="3570" y="694"/>
                  </a:lnTo>
                  <a:cubicBezTo>
                    <a:pt x="3770" y="594"/>
                    <a:pt x="3870" y="393"/>
                    <a:pt x="3870" y="193"/>
                  </a:cubicBezTo>
                  <a:cubicBezTo>
                    <a:pt x="3870" y="70"/>
                    <a:pt x="3797" y="1"/>
                    <a:pt x="369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7"/>
            <p:cNvSpPr/>
            <p:nvPr/>
          </p:nvSpPr>
          <p:spPr>
            <a:xfrm>
              <a:off x="3355075" y="2416350"/>
              <a:ext cx="14200" cy="20025"/>
            </a:xfrm>
            <a:custGeom>
              <a:avLst/>
              <a:gdLst/>
              <a:ahLst/>
              <a:cxnLst/>
              <a:rect l="l" t="t" r="r" b="b"/>
              <a:pathLst>
                <a:path w="568" h="801" extrusionOk="0">
                  <a:moveTo>
                    <a:pt x="567" y="0"/>
                  </a:moveTo>
                  <a:lnTo>
                    <a:pt x="34" y="334"/>
                  </a:lnTo>
                  <a:cubicBezTo>
                    <a:pt x="0" y="334"/>
                    <a:pt x="0" y="367"/>
                    <a:pt x="0" y="400"/>
                  </a:cubicBezTo>
                  <a:lnTo>
                    <a:pt x="267" y="801"/>
                  </a:lnTo>
                  <a:cubicBezTo>
                    <a:pt x="267" y="801"/>
                    <a:pt x="300" y="801"/>
                    <a:pt x="300" y="767"/>
                  </a:cubicBezTo>
                  <a:lnTo>
                    <a:pt x="567" y="67"/>
                  </a:lnTo>
                  <a:lnTo>
                    <a:pt x="567"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7"/>
            <p:cNvSpPr/>
            <p:nvPr/>
          </p:nvSpPr>
          <p:spPr>
            <a:xfrm>
              <a:off x="3210800" y="2994475"/>
              <a:ext cx="20875" cy="27950"/>
            </a:xfrm>
            <a:custGeom>
              <a:avLst/>
              <a:gdLst/>
              <a:ahLst/>
              <a:cxnLst/>
              <a:rect l="l" t="t" r="r" b="b"/>
              <a:pathLst>
                <a:path w="835" h="1118" extrusionOk="0">
                  <a:moveTo>
                    <a:pt x="619" y="0"/>
                  </a:moveTo>
                  <a:cubicBezTo>
                    <a:pt x="565" y="0"/>
                    <a:pt x="502" y="19"/>
                    <a:pt x="434" y="58"/>
                  </a:cubicBezTo>
                  <a:cubicBezTo>
                    <a:pt x="167" y="225"/>
                    <a:pt x="34" y="525"/>
                    <a:pt x="0" y="826"/>
                  </a:cubicBezTo>
                  <a:cubicBezTo>
                    <a:pt x="0" y="1013"/>
                    <a:pt x="99" y="1118"/>
                    <a:pt x="238" y="1118"/>
                  </a:cubicBezTo>
                  <a:cubicBezTo>
                    <a:pt x="298" y="1118"/>
                    <a:pt x="364" y="1099"/>
                    <a:pt x="434" y="1059"/>
                  </a:cubicBezTo>
                  <a:cubicBezTo>
                    <a:pt x="668" y="892"/>
                    <a:pt x="834" y="625"/>
                    <a:pt x="834" y="325"/>
                  </a:cubicBezTo>
                  <a:cubicBezTo>
                    <a:pt x="834" y="113"/>
                    <a:pt x="751" y="0"/>
                    <a:pt x="61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7"/>
            <p:cNvSpPr/>
            <p:nvPr/>
          </p:nvSpPr>
          <p:spPr>
            <a:xfrm>
              <a:off x="3295850" y="2896875"/>
              <a:ext cx="21725" cy="27975"/>
            </a:xfrm>
            <a:custGeom>
              <a:avLst/>
              <a:gdLst/>
              <a:ahLst/>
              <a:cxnLst/>
              <a:rect l="l" t="t" r="r" b="b"/>
              <a:pathLst>
                <a:path w="869" h="1119" extrusionOk="0">
                  <a:moveTo>
                    <a:pt x="630" y="1"/>
                  </a:moveTo>
                  <a:cubicBezTo>
                    <a:pt x="571" y="1"/>
                    <a:pt x="504" y="20"/>
                    <a:pt x="434" y="60"/>
                  </a:cubicBezTo>
                  <a:cubicBezTo>
                    <a:pt x="168" y="226"/>
                    <a:pt x="1" y="493"/>
                    <a:pt x="1" y="793"/>
                  </a:cubicBezTo>
                  <a:cubicBezTo>
                    <a:pt x="1" y="1006"/>
                    <a:pt x="84" y="1118"/>
                    <a:pt x="228" y="1118"/>
                  </a:cubicBezTo>
                  <a:cubicBezTo>
                    <a:pt x="287" y="1118"/>
                    <a:pt x="357" y="1099"/>
                    <a:pt x="434" y="1060"/>
                  </a:cubicBezTo>
                  <a:cubicBezTo>
                    <a:pt x="668" y="893"/>
                    <a:pt x="835" y="593"/>
                    <a:pt x="868" y="293"/>
                  </a:cubicBezTo>
                  <a:cubicBezTo>
                    <a:pt x="868" y="106"/>
                    <a:pt x="770" y="1"/>
                    <a:pt x="63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7"/>
            <p:cNvSpPr/>
            <p:nvPr/>
          </p:nvSpPr>
          <p:spPr>
            <a:xfrm>
              <a:off x="3380075" y="2847700"/>
              <a:ext cx="20875" cy="27950"/>
            </a:xfrm>
            <a:custGeom>
              <a:avLst/>
              <a:gdLst/>
              <a:ahLst/>
              <a:cxnLst/>
              <a:rect l="l" t="t" r="r" b="b"/>
              <a:pathLst>
                <a:path w="835" h="1118" extrusionOk="0">
                  <a:moveTo>
                    <a:pt x="619" y="0"/>
                  </a:moveTo>
                  <a:cubicBezTo>
                    <a:pt x="565" y="0"/>
                    <a:pt x="503" y="19"/>
                    <a:pt x="435" y="58"/>
                  </a:cubicBezTo>
                  <a:cubicBezTo>
                    <a:pt x="168" y="225"/>
                    <a:pt x="1" y="525"/>
                    <a:pt x="1" y="826"/>
                  </a:cubicBezTo>
                  <a:cubicBezTo>
                    <a:pt x="1" y="1013"/>
                    <a:pt x="99" y="1118"/>
                    <a:pt x="239" y="1118"/>
                  </a:cubicBezTo>
                  <a:cubicBezTo>
                    <a:pt x="298" y="1118"/>
                    <a:pt x="365" y="1099"/>
                    <a:pt x="435" y="1059"/>
                  </a:cubicBezTo>
                  <a:cubicBezTo>
                    <a:pt x="668" y="892"/>
                    <a:pt x="835" y="626"/>
                    <a:pt x="835" y="325"/>
                  </a:cubicBezTo>
                  <a:cubicBezTo>
                    <a:pt x="835" y="113"/>
                    <a:pt x="751" y="0"/>
                    <a:pt x="61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7"/>
            <p:cNvSpPr/>
            <p:nvPr/>
          </p:nvSpPr>
          <p:spPr>
            <a:xfrm>
              <a:off x="3465150" y="2820325"/>
              <a:ext cx="20875" cy="28175"/>
            </a:xfrm>
            <a:custGeom>
              <a:avLst/>
              <a:gdLst/>
              <a:ahLst/>
              <a:cxnLst/>
              <a:rect l="l" t="t" r="r" b="b"/>
              <a:pathLst>
                <a:path w="835" h="1127" extrusionOk="0">
                  <a:moveTo>
                    <a:pt x="592" y="0"/>
                  </a:moveTo>
                  <a:cubicBezTo>
                    <a:pt x="536" y="0"/>
                    <a:pt x="472" y="17"/>
                    <a:pt x="401" y="53"/>
                  </a:cubicBezTo>
                  <a:cubicBezTo>
                    <a:pt x="167" y="219"/>
                    <a:pt x="0" y="520"/>
                    <a:pt x="0" y="820"/>
                  </a:cubicBezTo>
                  <a:cubicBezTo>
                    <a:pt x="0" y="1006"/>
                    <a:pt x="81" y="1127"/>
                    <a:pt x="209" y="1127"/>
                  </a:cubicBezTo>
                  <a:cubicBezTo>
                    <a:pt x="265" y="1127"/>
                    <a:pt x="330" y="1104"/>
                    <a:pt x="401" y="1053"/>
                  </a:cubicBezTo>
                  <a:cubicBezTo>
                    <a:pt x="667" y="887"/>
                    <a:pt x="834" y="620"/>
                    <a:pt x="834" y="320"/>
                  </a:cubicBezTo>
                  <a:cubicBezTo>
                    <a:pt x="834" y="124"/>
                    <a:pt x="745" y="0"/>
                    <a:pt x="59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7"/>
            <p:cNvSpPr/>
            <p:nvPr/>
          </p:nvSpPr>
          <p:spPr>
            <a:xfrm>
              <a:off x="3550200" y="2732600"/>
              <a:ext cx="20875" cy="27950"/>
            </a:xfrm>
            <a:custGeom>
              <a:avLst/>
              <a:gdLst/>
              <a:ahLst/>
              <a:cxnLst/>
              <a:rect l="l" t="t" r="r" b="b"/>
              <a:pathLst>
                <a:path w="835" h="1118" extrusionOk="0">
                  <a:moveTo>
                    <a:pt x="597" y="0"/>
                  </a:moveTo>
                  <a:cubicBezTo>
                    <a:pt x="537" y="0"/>
                    <a:pt x="471" y="19"/>
                    <a:pt x="401" y="59"/>
                  </a:cubicBezTo>
                  <a:cubicBezTo>
                    <a:pt x="168" y="226"/>
                    <a:pt x="1" y="493"/>
                    <a:pt x="1" y="793"/>
                  </a:cubicBezTo>
                  <a:cubicBezTo>
                    <a:pt x="1" y="1006"/>
                    <a:pt x="84" y="1118"/>
                    <a:pt x="216" y="1118"/>
                  </a:cubicBezTo>
                  <a:cubicBezTo>
                    <a:pt x="270" y="1118"/>
                    <a:pt x="333" y="1099"/>
                    <a:pt x="401" y="1060"/>
                  </a:cubicBezTo>
                  <a:cubicBezTo>
                    <a:pt x="635" y="893"/>
                    <a:pt x="801" y="593"/>
                    <a:pt x="835" y="293"/>
                  </a:cubicBezTo>
                  <a:cubicBezTo>
                    <a:pt x="835" y="105"/>
                    <a:pt x="736" y="0"/>
                    <a:pt x="59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7"/>
            <p:cNvSpPr/>
            <p:nvPr/>
          </p:nvSpPr>
          <p:spPr>
            <a:xfrm>
              <a:off x="3634425" y="2701075"/>
              <a:ext cx="20875" cy="28175"/>
            </a:xfrm>
            <a:custGeom>
              <a:avLst/>
              <a:gdLst/>
              <a:ahLst/>
              <a:cxnLst/>
              <a:rect l="l" t="t" r="r" b="b"/>
              <a:pathLst>
                <a:path w="835" h="1127" extrusionOk="0">
                  <a:moveTo>
                    <a:pt x="606" y="0"/>
                  </a:moveTo>
                  <a:cubicBezTo>
                    <a:pt x="555" y="0"/>
                    <a:pt x="497" y="17"/>
                    <a:pt x="434" y="53"/>
                  </a:cubicBezTo>
                  <a:cubicBezTo>
                    <a:pt x="168" y="219"/>
                    <a:pt x="1" y="520"/>
                    <a:pt x="1" y="820"/>
                  </a:cubicBezTo>
                  <a:cubicBezTo>
                    <a:pt x="1" y="1006"/>
                    <a:pt x="82" y="1127"/>
                    <a:pt x="221" y="1127"/>
                  </a:cubicBezTo>
                  <a:cubicBezTo>
                    <a:pt x="282" y="1127"/>
                    <a:pt x="354" y="1104"/>
                    <a:pt x="434" y="1053"/>
                  </a:cubicBezTo>
                  <a:cubicBezTo>
                    <a:pt x="668" y="886"/>
                    <a:pt x="835" y="620"/>
                    <a:pt x="835" y="319"/>
                  </a:cubicBezTo>
                  <a:cubicBezTo>
                    <a:pt x="835" y="124"/>
                    <a:pt x="745" y="0"/>
                    <a:pt x="60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7"/>
            <p:cNvSpPr/>
            <p:nvPr/>
          </p:nvSpPr>
          <p:spPr>
            <a:xfrm>
              <a:off x="3719500" y="2602975"/>
              <a:ext cx="20875" cy="28175"/>
            </a:xfrm>
            <a:custGeom>
              <a:avLst/>
              <a:gdLst/>
              <a:ahLst/>
              <a:cxnLst/>
              <a:rect l="l" t="t" r="r" b="b"/>
              <a:pathLst>
                <a:path w="835" h="1127" extrusionOk="0">
                  <a:moveTo>
                    <a:pt x="599" y="0"/>
                  </a:moveTo>
                  <a:cubicBezTo>
                    <a:pt x="539" y="0"/>
                    <a:pt x="471" y="23"/>
                    <a:pt x="401" y="74"/>
                  </a:cubicBezTo>
                  <a:cubicBezTo>
                    <a:pt x="167" y="241"/>
                    <a:pt x="0" y="507"/>
                    <a:pt x="0" y="808"/>
                  </a:cubicBezTo>
                  <a:cubicBezTo>
                    <a:pt x="0" y="1003"/>
                    <a:pt x="90" y="1127"/>
                    <a:pt x="229" y="1127"/>
                  </a:cubicBezTo>
                  <a:cubicBezTo>
                    <a:pt x="280" y="1127"/>
                    <a:pt x="338" y="1110"/>
                    <a:pt x="401" y="1074"/>
                  </a:cubicBezTo>
                  <a:cubicBezTo>
                    <a:pt x="667" y="908"/>
                    <a:pt x="834" y="607"/>
                    <a:pt x="834" y="307"/>
                  </a:cubicBezTo>
                  <a:cubicBezTo>
                    <a:pt x="834" y="121"/>
                    <a:pt x="737" y="0"/>
                    <a:pt x="59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7"/>
            <p:cNvSpPr/>
            <p:nvPr/>
          </p:nvSpPr>
          <p:spPr>
            <a:xfrm>
              <a:off x="3803725" y="2579150"/>
              <a:ext cx="20875" cy="27975"/>
            </a:xfrm>
            <a:custGeom>
              <a:avLst/>
              <a:gdLst/>
              <a:ahLst/>
              <a:cxnLst/>
              <a:rect l="l" t="t" r="r" b="b"/>
              <a:pathLst>
                <a:path w="835" h="1119" extrusionOk="0">
                  <a:moveTo>
                    <a:pt x="623" y="1"/>
                  </a:moveTo>
                  <a:cubicBezTo>
                    <a:pt x="567" y="1"/>
                    <a:pt x="504" y="20"/>
                    <a:pt x="434" y="59"/>
                  </a:cubicBezTo>
                  <a:cubicBezTo>
                    <a:pt x="167" y="226"/>
                    <a:pt x="0" y="493"/>
                    <a:pt x="0" y="793"/>
                  </a:cubicBezTo>
                  <a:cubicBezTo>
                    <a:pt x="0" y="1006"/>
                    <a:pt x="84" y="1118"/>
                    <a:pt x="228" y="1118"/>
                  </a:cubicBezTo>
                  <a:cubicBezTo>
                    <a:pt x="287" y="1118"/>
                    <a:pt x="356" y="1099"/>
                    <a:pt x="434" y="1060"/>
                  </a:cubicBezTo>
                  <a:cubicBezTo>
                    <a:pt x="667" y="893"/>
                    <a:pt x="834" y="593"/>
                    <a:pt x="834" y="293"/>
                  </a:cubicBezTo>
                  <a:cubicBezTo>
                    <a:pt x="834" y="106"/>
                    <a:pt x="752" y="1"/>
                    <a:pt x="62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7"/>
            <p:cNvSpPr/>
            <p:nvPr/>
          </p:nvSpPr>
          <p:spPr>
            <a:xfrm>
              <a:off x="3888775" y="2309825"/>
              <a:ext cx="20875" cy="28325"/>
            </a:xfrm>
            <a:custGeom>
              <a:avLst/>
              <a:gdLst/>
              <a:ahLst/>
              <a:cxnLst/>
              <a:rect l="l" t="t" r="r" b="b"/>
              <a:pathLst>
                <a:path w="835" h="1133" extrusionOk="0">
                  <a:moveTo>
                    <a:pt x="593" y="0"/>
                  </a:moveTo>
                  <a:cubicBezTo>
                    <a:pt x="534" y="0"/>
                    <a:pt x="469" y="19"/>
                    <a:pt x="401" y="58"/>
                  </a:cubicBezTo>
                  <a:cubicBezTo>
                    <a:pt x="168" y="225"/>
                    <a:pt x="1" y="525"/>
                    <a:pt x="1" y="825"/>
                  </a:cubicBezTo>
                  <a:cubicBezTo>
                    <a:pt x="1" y="1011"/>
                    <a:pt x="82" y="1132"/>
                    <a:pt x="210" y="1132"/>
                  </a:cubicBezTo>
                  <a:cubicBezTo>
                    <a:pt x="266" y="1132"/>
                    <a:pt x="330" y="1109"/>
                    <a:pt x="401" y="1059"/>
                  </a:cubicBezTo>
                  <a:cubicBezTo>
                    <a:pt x="668" y="892"/>
                    <a:pt x="801" y="625"/>
                    <a:pt x="835" y="325"/>
                  </a:cubicBezTo>
                  <a:cubicBezTo>
                    <a:pt x="835" y="112"/>
                    <a:pt x="734" y="0"/>
                    <a:pt x="59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7"/>
            <p:cNvSpPr/>
            <p:nvPr/>
          </p:nvSpPr>
          <p:spPr>
            <a:xfrm>
              <a:off x="3973000" y="2457025"/>
              <a:ext cx="21725" cy="28200"/>
            </a:xfrm>
            <a:custGeom>
              <a:avLst/>
              <a:gdLst/>
              <a:ahLst/>
              <a:cxnLst/>
              <a:rect l="l" t="t" r="r" b="b"/>
              <a:pathLst>
                <a:path w="869" h="1128" extrusionOk="0">
                  <a:moveTo>
                    <a:pt x="633" y="1"/>
                  </a:moveTo>
                  <a:cubicBezTo>
                    <a:pt x="573" y="1"/>
                    <a:pt x="505" y="24"/>
                    <a:pt x="434" y="74"/>
                  </a:cubicBezTo>
                  <a:cubicBezTo>
                    <a:pt x="168" y="208"/>
                    <a:pt x="1" y="508"/>
                    <a:pt x="1" y="808"/>
                  </a:cubicBezTo>
                  <a:cubicBezTo>
                    <a:pt x="1" y="1003"/>
                    <a:pt x="108" y="1127"/>
                    <a:pt x="257" y="1127"/>
                  </a:cubicBezTo>
                  <a:cubicBezTo>
                    <a:pt x="312" y="1127"/>
                    <a:pt x="372" y="1111"/>
                    <a:pt x="434" y="1075"/>
                  </a:cubicBezTo>
                  <a:cubicBezTo>
                    <a:pt x="668" y="875"/>
                    <a:pt x="835" y="608"/>
                    <a:pt x="868" y="308"/>
                  </a:cubicBezTo>
                  <a:cubicBezTo>
                    <a:pt x="868" y="122"/>
                    <a:pt x="771" y="1"/>
                    <a:pt x="63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7"/>
            <p:cNvSpPr/>
            <p:nvPr/>
          </p:nvSpPr>
          <p:spPr>
            <a:xfrm>
              <a:off x="4058075" y="2457025"/>
              <a:ext cx="20875" cy="28200"/>
            </a:xfrm>
            <a:custGeom>
              <a:avLst/>
              <a:gdLst/>
              <a:ahLst/>
              <a:cxnLst/>
              <a:rect l="l" t="t" r="r" b="b"/>
              <a:pathLst>
                <a:path w="835" h="1128" extrusionOk="0">
                  <a:moveTo>
                    <a:pt x="614" y="1"/>
                  </a:moveTo>
                  <a:cubicBezTo>
                    <a:pt x="553" y="1"/>
                    <a:pt x="481" y="24"/>
                    <a:pt x="401" y="74"/>
                  </a:cubicBezTo>
                  <a:cubicBezTo>
                    <a:pt x="167" y="241"/>
                    <a:pt x="0" y="508"/>
                    <a:pt x="0" y="808"/>
                  </a:cubicBezTo>
                  <a:cubicBezTo>
                    <a:pt x="0" y="1003"/>
                    <a:pt x="90" y="1127"/>
                    <a:pt x="229" y="1127"/>
                  </a:cubicBezTo>
                  <a:cubicBezTo>
                    <a:pt x="280" y="1127"/>
                    <a:pt x="338" y="1111"/>
                    <a:pt x="401" y="1075"/>
                  </a:cubicBezTo>
                  <a:cubicBezTo>
                    <a:pt x="667" y="875"/>
                    <a:pt x="801" y="608"/>
                    <a:pt x="834" y="308"/>
                  </a:cubicBezTo>
                  <a:cubicBezTo>
                    <a:pt x="834" y="122"/>
                    <a:pt x="753" y="1"/>
                    <a:pt x="61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7"/>
            <p:cNvSpPr/>
            <p:nvPr/>
          </p:nvSpPr>
          <p:spPr>
            <a:xfrm>
              <a:off x="4142300" y="2457025"/>
              <a:ext cx="20875" cy="28200"/>
            </a:xfrm>
            <a:custGeom>
              <a:avLst/>
              <a:gdLst/>
              <a:ahLst/>
              <a:cxnLst/>
              <a:rect l="l" t="t" r="r" b="b"/>
              <a:pathLst>
                <a:path w="835" h="1128" extrusionOk="0">
                  <a:moveTo>
                    <a:pt x="625" y="1"/>
                  </a:moveTo>
                  <a:cubicBezTo>
                    <a:pt x="569" y="1"/>
                    <a:pt x="505" y="24"/>
                    <a:pt x="434" y="74"/>
                  </a:cubicBezTo>
                  <a:cubicBezTo>
                    <a:pt x="167" y="241"/>
                    <a:pt x="34" y="508"/>
                    <a:pt x="0" y="808"/>
                  </a:cubicBezTo>
                  <a:cubicBezTo>
                    <a:pt x="0" y="1003"/>
                    <a:pt x="108" y="1127"/>
                    <a:pt x="257" y="1127"/>
                  </a:cubicBezTo>
                  <a:cubicBezTo>
                    <a:pt x="311" y="1127"/>
                    <a:pt x="371" y="1111"/>
                    <a:pt x="434" y="1075"/>
                  </a:cubicBezTo>
                  <a:cubicBezTo>
                    <a:pt x="667" y="875"/>
                    <a:pt x="834" y="608"/>
                    <a:pt x="834" y="308"/>
                  </a:cubicBezTo>
                  <a:cubicBezTo>
                    <a:pt x="834" y="122"/>
                    <a:pt x="753" y="1"/>
                    <a:pt x="62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7"/>
            <p:cNvSpPr/>
            <p:nvPr/>
          </p:nvSpPr>
          <p:spPr>
            <a:xfrm>
              <a:off x="4226525" y="2309825"/>
              <a:ext cx="21700" cy="28325"/>
            </a:xfrm>
            <a:custGeom>
              <a:avLst/>
              <a:gdLst/>
              <a:ahLst/>
              <a:cxnLst/>
              <a:rect l="l" t="t" r="r" b="b"/>
              <a:pathLst>
                <a:path w="868" h="1133" extrusionOk="0">
                  <a:moveTo>
                    <a:pt x="640" y="0"/>
                  </a:moveTo>
                  <a:cubicBezTo>
                    <a:pt x="581" y="0"/>
                    <a:pt x="512" y="19"/>
                    <a:pt x="434" y="58"/>
                  </a:cubicBezTo>
                  <a:cubicBezTo>
                    <a:pt x="201" y="225"/>
                    <a:pt x="34" y="525"/>
                    <a:pt x="0" y="825"/>
                  </a:cubicBezTo>
                  <a:cubicBezTo>
                    <a:pt x="0" y="1011"/>
                    <a:pt x="98" y="1132"/>
                    <a:pt x="235" y="1132"/>
                  </a:cubicBezTo>
                  <a:cubicBezTo>
                    <a:pt x="295" y="1132"/>
                    <a:pt x="363" y="1109"/>
                    <a:pt x="434" y="1059"/>
                  </a:cubicBezTo>
                  <a:cubicBezTo>
                    <a:pt x="701" y="892"/>
                    <a:pt x="834" y="625"/>
                    <a:pt x="868" y="325"/>
                  </a:cubicBezTo>
                  <a:cubicBezTo>
                    <a:pt x="868" y="112"/>
                    <a:pt x="784" y="0"/>
                    <a:pt x="64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7"/>
            <p:cNvSpPr/>
            <p:nvPr/>
          </p:nvSpPr>
          <p:spPr>
            <a:xfrm>
              <a:off x="4311575" y="2281900"/>
              <a:ext cx="20875" cy="28200"/>
            </a:xfrm>
            <a:custGeom>
              <a:avLst/>
              <a:gdLst/>
              <a:ahLst/>
              <a:cxnLst/>
              <a:rect l="l" t="t" r="r" b="b"/>
              <a:pathLst>
                <a:path w="835" h="1128" extrusionOk="0">
                  <a:moveTo>
                    <a:pt x="626" y="1"/>
                  </a:moveTo>
                  <a:cubicBezTo>
                    <a:pt x="570" y="1"/>
                    <a:pt x="505" y="24"/>
                    <a:pt x="434" y="74"/>
                  </a:cubicBezTo>
                  <a:cubicBezTo>
                    <a:pt x="168" y="241"/>
                    <a:pt x="34" y="508"/>
                    <a:pt x="1" y="808"/>
                  </a:cubicBezTo>
                  <a:cubicBezTo>
                    <a:pt x="1" y="1003"/>
                    <a:pt x="108" y="1127"/>
                    <a:pt x="257" y="1127"/>
                  </a:cubicBezTo>
                  <a:cubicBezTo>
                    <a:pt x="312" y="1127"/>
                    <a:pt x="372" y="1111"/>
                    <a:pt x="434" y="1075"/>
                  </a:cubicBezTo>
                  <a:cubicBezTo>
                    <a:pt x="668" y="908"/>
                    <a:pt x="835" y="608"/>
                    <a:pt x="835" y="308"/>
                  </a:cubicBezTo>
                  <a:cubicBezTo>
                    <a:pt x="835" y="122"/>
                    <a:pt x="754" y="1"/>
                    <a:pt x="62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7"/>
            <p:cNvSpPr/>
            <p:nvPr/>
          </p:nvSpPr>
          <p:spPr>
            <a:xfrm>
              <a:off x="4396650" y="2163175"/>
              <a:ext cx="21700" cy="28200"/>
            </a:xfrm>
            <a:custGeom>
              <a:avLst/>
              <a:gdLst/>
              <a:ahLst/>
              <a:cxnLst/>
              <a:rect l="l" t="t" r="r" b="b"/>
              <a:pathLst>
                <a:path w="868" h="1128" extrusionOk="0">
                  <a:moveTo>
                    <a:pt x="611" y="1"/>
                  </a:moveTo>
                  <a:cubicBezTo>
                    <a:pt x="557" y="1"/>
                    <a:pt x="496" y="17"/>
                    <a:pt x="434" y="53"/>
                  </a:cubicBezTo>
                  <a:cubicBezTo>
                    <a:pt x="167" y="220"/>
                    <a:pt x="34" y="520"/>
                    <a:pt x="0" y="820"/>
                  </a:cubicBezTo>
                  <a:cubicBezTo>
                    <a:pt x="0" y="1006"/>
                    <a:pt x="97" y="1127"/>
                    <a:pt x="235" y="1127"/>
                  </a:cubicBezTo>
                  <a:cubicBezTo>
                    <a:pt x="295" y="1127"/>
                    <a:pt x="363" y="1104"/>
                    <a:pt x="434" y="1054"/>
                  </a:cubicBezTo>
                  <a:cubicBezTo>
                    <a:pt x="667" y="887"/>
                    <a:pt x="834" y="620"/>
                    <a:pt x="868" y="320"/>
                  </a:cubicBezTo>
                  <a:cubicBezTo>
                    <a:pt x="868" y="125"/>
                    <a:pt x="760" y="1"/>
                    <a:pt x="611"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7"/>
            <p:cNvSpPr/>
            <p:nvPr/>
          </p:nvSpPr>
          <p:spPr>
            <a:xfrm>
              <a:off x="4480025" y="2163675"/>
              <a:ext cx="23375" cy="28250"/>
            </a:xfrm>
            <a:custGeom>
              <a:avLst/>
              <a:gdLst/>
              <a:ahLst/>
              <a:cxnLst/>
              <a:rect l="l" t="t" r="r" b="b"/>
              <a:pathLst>
                <a:path w="935" h="1130" extrusionOk="0">
                  <a:moveTo>
                    <a:pt x="645" y="0"/>
                  </a:moveTo>
                  <a:cubicBezTo>
                    <a:pt x="488" y="0"/>
                    <a:pt x="298" y="133"/>
                    <a:pt x="168" y="367"/>
                  </a:cubicBezTo>
                  <a:cubicBezTo>
                    <a:pt x="1" y="667"/>
                    <a:pt x="1" y="1001"/>
                    <a:pt x="168" y="1101"/>
                  </a:cubicBezTo>
                  <a:cubicBezTo>
                    <a:pt x="201" y="1120"/>
                    <a:pt x="237" y="1130"/>
                    <a:pt x="277" y="1130"/>
                  </a:cubicBezTo>
                  <a:cubicBezTo>
                    <a:pt x="436" y="1130"/>
                    <a:pt x="634" y="975"/>
                    <a:pt x="768" y="734"/>
                  </a:cubicBezTo>
                  <a:cubicBezTo>
                    <a:pt x="935" y="433"/>
                    <a:pt x="935" y="133"/>
                    <a:pt x="768" y="33"/>
                  </a:cubicBezTo>
                  <a:cubicBezTo>
                    <a:pt x="731" y="11"/>
                    <a:pt x="689" y="0"/>
                    <a:pt x="64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7"/>
            <p:cNvSpPr/>
            <p:nvPr/>
          </p:nvSpPr>
          <p:spPr>
            <a:xfrm>
              <a:off x="4564275" y="2163675"/>
              <a:ext cx="24200" cy="28250"/>
            </a:xfrm>
            <a:custGeom>
              <a:avLst/>
              <a:gdLst/>
              <a:ahLst/>
              <a:cxnLst/>
              <a:rect l="l" t="t" r="r" b="b"/>
              <a:pathLst>
                <a:path w="968" h="1130" extrusionOk="0">
                  <a:moveTo>
                    <a:pt x="677" y="0"/>
                  </a:moveTo>
                  <a:cubicBezTo>
                    <a:pt x="521" y="0"/>
                    <a:pt x="330" y="133"/>
                    <a:pt x="200" y="367"/>
                  </a:cubicBezTo>
                  <a:cubicBezTo>
                    <a:pt x="0" y="667"/>
                    <a:pt x="0" y="1001"/>
                    <a:pt x="167" y="1101"/>
                  </a:cubicBezTo>
                  <a:cubicBezTo>
                    <a:pt x="206" y="1120"/>
                    <a:pt x="248" y="1130"/>
                    <a:pt x="292" y="1130"/>
                  </a:cubicBezTo>
                  <a:cubicBezTo>
                    <a:pt x="468" y="1130"/>
                    <a:pt x="667" y="975"/>
                    <a:pt x="801" y="734"/>
                  </a:cubicBezTo>
                  <a:cubicBezTo>
                    <a:pt x="967" y="433"/>
                    <a:pt x="967" y="100"/>
                    <a:pt x="801" y="33"/>
                  </a:cubicBezTo>
                  <a:cubicBezTo>
                    <a:pt x="764" y="11"/>
                    <a:pt x="722" y="0"/>
                    <a:pt x="67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7"/>
            <p:cNvSpPr/>
            <p:nvPr/>
          </p:nvSpPr>
          <p:spPr>
            <a:xfrm>
              <a:off x="4650150" y="2114650"/>
              <a:ext cx="21725" cy="27975"/>
            </a:xfrm>
            <a:custGeom>
              <a:avLst/>
              <a:gdLst/>
              <a:ahLst/>
              <a:cxnLst/>
              <a:rect l="l" t="t" r="r" b="b"/>
              <a:pathLst>
                <a:path w="869" h="1119" extrusionOk="0">
                  <a:moveTo>
                    <a:pt x="656" y="1"/>
                  </a:moveTo>
                  <a:cubicBezTo>
                    <a:pt x="601" y="1"/>
                    <a:pt x="538" y="20"/>
                    <a:pt x="468" y="59"/>
                  </a:cubicBezTo>
                  <a:cubicBezTo>
                    <a:pt x="201" y="226"/>
                    <a:pt x="34" y="493"/>
                    <a:pt x="1" y="793"/>
                  </a:cubicBezTo>
                  <a:cubicBezTo>
                    <a:pt x="1" y="1006"/>
                    <a:pt x="101" y="1118"/>
                    <a:pt x="255" y="1118"/>
                  </a:cubicBezTo>
                  <a:cubicBezTo>
                    <a:pt x="318" y="1118"/>
                    <a:pt x="390" y="1099"/>
                    <a:pt x="468" y="1060"/>
                  </a:cubicBezTo>
                  <a:cubicBezTo>
                    <a:pt x="701" y="893"/>
                    <a:pt x="868" y="593"/>
                    <a:pt x="868" y="293"/>
                  </a:cubicBezTo>
                  <a:cubicBezTo>
                    <a:pt x="868" y="106"/>
                    <a:pt x="786" y="1"/>
                    <a:pt x="65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7"/>
            <p:cNvSpPr/>
            <p:nvPr/>
          </p:nvSpPr>
          <p:spPr>
            <a:xfrm>
              <a:off x="3218300" y="2125775"/>
              <a:ext cx="1446050" cy="885175"/>
            </a:xfrm>
            <a:custGeom>
              <a:avLst/>
              <a:gdLst/>
              <a:ahLst/>
              <a:cxnLst/>
              <a:rect l="l" t="t" r="r" b="b"/>
              <a:pathLst>
                <a:path w="57842" h="35407" extrusionOk="0">
                  <a:moveTo>
                    <a:pt x="57711" y="1"/>
                  </a:moveTo>
                  <a:cubicBezTo>
                    <a:pt x="57698" y="1"/>
                    <a:pt x="57685" y="5"/>
                    <a:pt x="57675" y="15"/>
                  </a:cubicBezTo>
                  <a:lnTo>
                    <a:pt x="54306" y="1983"/>
                  </a:lnTo>
                  <a:lnTo>
                    <a:pt x="47535" y="1983"/>
                  </a:lnTo>
                  <a:cubicBezTo>
                    <a:pt x="47525" y="1973"/>
                    <a:pt x="47518" y="1969"/>
                    <a:pt x="47512" y="1969"/>
                  </a:cubicBezTo>
                  <a:cubicBezTo>
                    <a:pt x="47498" y="1969"/>
                    <a:pt x="47491" y="1993"/>
                    <a:pt x="47468" y="2016"/>
                  </a:cubicBezTo>
                  <a:lnTo>
                    <a:pt x="44099" y="6720"/>
                  </a:lnTo>
                  <a:lnTo>
                    <a:pt x="40730" y="7854"/>
                  </a:lnTo>
                  <a:cubicBezTo>
                    <a:pt x="40730" y="7854"/>
                    <a:pt x="40696" y="7854"/>
                    <a:pt x="40696" y="7887"/>
                  </a:cubicBezTo>
                  <a:lnTo>
                    <a:pt x="37361" y="13691"/>
                  </a:lnTo>
                  <a:lnTo>
                    <a:pt x="30689" y="13691"/>
                  </a:lnTo>
                  <a:lnTo>
                    <a:pt x="27320" y="7854"/>
                  </a:lnTo>
                  <a:cubicBezTo>
                    <a:pt x="27287" y="7820"/>
                    <a:pt x="27253" y="7820"/>
                    <a:pt x="27220" y="7820"/>
                  </a:cubicBezTo>
                  <a:cubicBezTo>
                    <a:pt x="27187" y="7820"/>
                    <a:pt x="27120" y="7854"/>
                    <a:pt x="27120" y="7887"/>
                  </a:cubicBezTo>
                  <a:lnTo>
                    <a:pt x="23751" y="18561"/>
                  </a:lnTo>
                  <a:lnTo>
                    <a:pt x="20415" y="19529"/>
                  </a:lnTo>
                  <a:cubicBezTo>
                    <a:pt x="20415" y="19529"/>
                    <a:pt x="20382" y="19562"/>
                    <a:pt x="20382" y="19562"/>
                  </a:cubicBezTo>
                  <a:lnTo>
                    <a:pt x="17013" y="23465"/>
                  </a:lnTo>
                  <a:lnTo>
                    <a:pt x="13644" y="24699"/>
                  </a:lnTo>
                  <a:lnTo>
                    <a:pt x="13610" y="24732"/>
                  </a:lnTo>
                  <a:lnTo>
                    <a:pt x="10241" y="28235"/>
                  </a:lnTo>
                  <a:lnTo>
                    <a:pt x="6872" y="29336"/>
                  </a:lnTo>
                  <a:lnTo>
                    <a:pt x="3503" y="31270"/>
                  </a:lnTo>
                  <a:lnTo>
                    <a:pt x="3470" y="31304"/>
                  </a:lnTo>
                  <a:lnTo>
                    <a:pt x="34" y="35240"/>
                  </a:lnTo>
                  <a:cubicBezTo>
                    <a:pt x="1" y="35273"/>
                    <a:pt x="1" y="35340"/>
                    <a:pt x="34" y="35373"/>
                  </a:cubicBezTo>
                  <a:cubicBezTo>
                    <a:pt x="67" y="35407"/>
                    <a:pt x="101" y="35407"/>
                    <a:pt x="134" y="35407"/>
                  </a:cubicBezTo>
                  <a:cubicBezTo>
                    <a:pt x="134" y="35407"/>
                    <a:pt x="167" y="35407"/>
                    <a:pt x="201" y="35373"/>
                  </a:cubicBezTo>
                  <a:lnTo>
                    <a:pt x="3603" y="31504"/>
                  </a:lnTo>
                  <a:lnTo>
                    <a:pt x="6939" y="29569"/>
                  </a:lnTo>
                  <a:lnTo>
                    <a:pt x="10341" y="28468"/>
                  </a:lnTo>
                  <a:cubicBezTo>
                    <a:pt x="10341" y="28468"/>
                    <a:pt x="10375" y="28468"/>
                    <a:pt x="10375" y="28435"/>
                  </a:cubicBezTo>
                  <a:lnTo>
                    <a:pt x="13744" y="24933"/>
                  </a:lnTo>
                  <a:lnTo>
                    <a:pt x="17113" y="23698"/>
                  </a:lnTo>
                  <a:lnTo>
                    <a:pt x="17146" y="23665"/>
                  </a:lnTo>
                  <a:lnTo>
                    <a:pt x="20515" y="19762"/>
                  </a:lnTo>
                  <a:lnTo>
                    <a:pt x="23884" y="18795"/>
                  </a:lnTo>
                  <a:cubicBezTo>
                    <a:pt x="23918" y="18795"/>
                    <a:pt x="23951" y="18761"/>
                    <a:pt x="23951" y="18728"/>
                  </a:cubicBezTo>
                  <a:lnTo>
                    <a:pt x="27253" y="8187"/>
                  </a:lnTo>
                  <a:lnTo>
                    <a:pt x="30522" y="13858"/>
                  </a:lnTo>
                  <a:cubicBezTo>
                    <a:pt x="30556" y="13891"/>
                    <a:pt x="30589" y="13891"/>
                    <a:pt x="30622" y="13891"/>
                  </a:cubicBezTo>
                  <a:lnTo>
                    <a:pt x="37394" y="13891"/>
                  </a:lnTo>
                  <a:cubicBezTo>
                    <a:pt x="37427" y="13891"/>
                    <a:pt x="37461" y="13891"/>
                    <a:pt x="37494" y="13858"/>
                  </a:cubicBezTo>
                  <a:lnTo>
                    <a:pt x="40863" y="8020"/>
                  </a:lnTo>
                  <a:lnTo>
                    <a:pt x="44199" y="6886"/>
                  </a:lnTo>
                  <a:cubicBezTo>
                    <a:pt x="44199" y="6886"/>
                    <a:pt x="44232" y="6886"/>
                    <a:pt x="44232" y="6853"/>
                  </a:cubicBezTo>
                  <a:lnTo>
                    <a:pt x="47601" y="2150"/>
                  </a:lnTo>
                  <a:lnTo>
                    <a:pt x="54306" y="2150"/>
                  </a:lnTo>
                  <a:cubicBezTo>
                    <a:pt x="54323" y="2166"/>
                    <a:pt x="54339" y="2175"/>
                    <a:pt x="54352" y="2175"/>
                  </a:cubicBezTo>
                  <a:cubicBezTo>
                    <a:pt x="54364" y="2175"/>
                    <a:pt x="54373" y="2166"/>
                    <a:pt x="54373" y="2150"/>
                  </a:cubicBezTo>
                  <a:lnTo>
                    <a:pt x="57775" y="215"/>
                  </a:lnTo>
                  <a:cubicBezTo>
                    <a:pt x="57809" y="182"/>
                    <a:pt x="57842" y="115"/>
                    <a:pt x="57809" y="48"/>
                  </a:cubicBezTo>
                  <a:cubicBezTo>
                    <a:pt x="57785" y="24"/>
                    <a:pt x="57745" y="1"/>
                    <a:pt x="57711"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7"/>
            <p:cNvSpPr/>
            <p:nvPr/>
          </p:nvSpPr>
          <p:spPr>
            <a:xfrm>
              <a:off x="3215800" y="2221525"/>
              <a:ext cx="1452050" cy="841975"/>
            </a:xfrm>
            <a:custGeom>
              <a:avLst/>
              <a:gdLst/>
              <a:ahLst/>
              <a:cxnLst/>
              <a:rect l="l" t="t" r="r" b="b"/>
              <a:pathLst>
                <a:path w="58082" h="33679" extrusionOk="0">
                  <a:moveTo>
                    <a:pt x="57800" y="1"/>
                  </a:moveTo>
                  <a:cubicBezTo>
                    <a:pt x="57771" y="1"/>
                    <a:pt x="57741" y="7"/>
                    <a:pt x="57708" y="21"/>
                  </a:cubicBezTo>
                  <a:lnTo>
                    <a:pt x="134" y="33278"/>
                  </a:lnTo>
                  <a:cubicBezTo>
                    <a:pt x="34" y="33345"/>
                    <a:pt x="1" y="33445"/>
                    <a:pt x="34" y="33545"/>
                  </a:cubicBezTo>
                  <a:cubicBezTo>
                    <a:pt x="67" y="33612"/>
                    <a:pt x="167" y="33645"/>
                    <a:pt x="234" y="33678"/>
                  </a:cubicBezTo>
                  <a:cubicBezTo>
                    <a:pt x="267" y="33645"/>
                    <a:pt x="301" y="33645"/>
                    <a:pt x="334" y="33612"/>
                  </a:cubicBezTo>
                  <a:lnTo>
                    <a:pt x="57909" y="388"/>
                  </a:lnTo>
                  <a:cubicBezTo>
                    <a:pt x="58081" y="244"/>
                    <a:pt x="57981" y="1"/>
                    <a:pt x="5780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7"/>
            <p:cNvSpPr/>
            <p:nvPr/>
          </p:nvSpPr>
          <p:spPr>
            <a:xfrm>
              <a:off x="3210800" y="2945400"/>
              <a:ext cx="20875" cy="28500"/>
            </a:xfrm>
            <a:custGeom>
              <a:avLst/>
              <a:gdLst/>
              <a:ahLst/>
              <a:cxnLst/>
              <a:rect l="l" t="t" r="r" b="b"/>
              <a:pathLst>
                <a:path w="835" h="1140" extrusionOk="0">
                  <a:moveTo>
                    <a:pt x="605" y="1"/>
                  </a:moveTo>
                  <a:cubicBezTo>
                    <a:pt x="554" y="1"/>
                    <a:pt x="497" y="17"/>
                    <a:pt x="434" y="53"/>
                  </a:cubicBezTo>
                  <a:cubicBezTo>
                    <a:pt x="167" y="220"/>
                    <a:pt x="34" y="520"/>
                    <a:pt x="0" y="820"/>
                  </a:cubicBezTo>
                  <a:cubicBezTo>
                    <a:pt x="0" y="1016"/>
                    <a:pt x="108" y="1140"/>
                    <a:pt x="257" y="1140"/>
                  </a:cubicBezTo>
                  <a:cubicBezTo>
                    <a:pt x="311" y="1140"/>
                    <a:pt x="371" y="1123"/>
                    <a:pt x="434" y="1087"/>
                  </a:cubicBezTo>
                  <a:cubicBezTo>
                    <a:pt x="668" y="887"/>
                    <a:pt x="834" y="620"/>
                    <a:pt x="834" y="320"/>
                  </a:cubicBezTo>
                  <a:cubicBezTo>
                    <a:pt x="834" y="125"/>
                    <a:pt x="745" y="1"/>
                    <a:pt x="60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7"/>
            <p:cNvSpPr/>
            <p:nvPr/>
          </p:nvSpPr>
          <p:spPr>
            <a:xfrm>
              <a:off x="3295850" y="2798950"/>
              <a:ext cx="21725" cy="28175"/>
            </a:xfrm>
            <a:custGeom>
              <a:avLst/>
              <a:gdLst/>
              <a:ahLst/>
              <a:cxnLst/>
              <a:rect l="l" t="t" r="r" b="b"/>
              <a:pathLst>
                <a:path w="869" h="1127" extrusionOk="0">
                  <a:moveTo>
                    <a:pt x="633" y="0"/>
                  </a:moveTo>
                  <a:cubicBezTo>
                    <a:pt x="573" y="0"/>
                    <a:pt x="505" y="23"/>
                    <a:pt x="434" y="74"/>
                  </a:cubicBezTo>
                  <a:cubicBezTo>
                    <a:pt x="168" y="240"/>
                    <a:pt x="1" y="507"/>
                    <a:pt x="1" y="808"/>
                  </a:cubicBezTo>
                  <a:cubicBezTo>
                    <a:pt x="1" y="1003"/>
                    <a:pt x="90" y="1127"/>
                    <a:pt x="243" y="1127"/>
                  </a:cubicBezTo>
                  <a:cubicBezTo>
                    <a:pt x="299" y="1127"/>
                    <a:pt x="363" y="1110"/>
                    <a:pt x="434" y="1074"/>
                  </a:cubicBezTo>
                  <a:cubicBezTo>
                    <a:pt x="668" y="908"/>
                    <a:pt x="835" y="607"/>
                    <a:pt x="868" y="307"/>
                  </a:cubicBezTo>
                  <a:cubicBezTo>
                    <a:pt x="868" y="121"/>
                    <a:pt x="771" y="0"/>
                    <a:pt x="63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7"/>
            <p:cNvSpPr/>
            <p:nvPr/>
          </p:nvSpPr>
          <p:spPr>
            <a:xfrm>
              <a:off x="3379250" y="2780875"/>
              <a:ext cx="23375" cy="28175"/>
            </a:xfrm>
            <a:custGeom>
              <a:avLst/>
              <a:gdLst/>
              <a:ahLst/>
              <a:cxnLst/>
              <a:rect l="l" t="t" r="r" b="b"/>
              <a:pathLst>
                <a:path w="935" h="1127" extrusionOk="0">
                  <a:moveTo>
                    <a:pt x="657" y="0"/>
                  </a:moveTo>
                  <a:cubicBezTo>
                    <a:pt x="498" y="0"/>
                    <a:pt x="301" y="150"/>
                    <a:pt x="167" y="363"/>
                  </a:cubicBezTo>
                  <a:cubicBezTo>
                    <a:pt x="1" y="663"/>
                    <a:pt x="1" y="997"/>
                    <a:pt x="167" y="1097"/>
                  </a:cubicBezTo>
                  <a:cubicBezTo>
                    <a:pt x="200" y="1117"/>
                    <a:pt x="237" y="1126"/>
                    <a:pt x="276" y="1126"/>
                  </a:cubicBezTo>
                  <a:cubicBezTo>
                    <a:pt x="435" y="1126"/>
                    <a:pt x="634" y="971"/>
                    <a:pt x="768" y="730"/>
                  </a:cubicBezTo>
                  <a:cubicBezTo>
                    <a:pt x="935" y="430"/>
                    <a:pt x="935" y="130"/>
                    <a:pt x="768" y="29"/>
                  </a:cubicBezTo>
                  <a:cubicBezTo>
                    <a:pt x="734" y="9"/>
                    <a:pt x="697" y="0"/>
                    <a:pt x="65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7"/>
            <p:cNvSpPr/>
            <p:nvPr/>
          </p:nvSpPr>
          <p:spPr>
            <a:xfrm>
              <a:off x="3465150" y="2602975"/>
              <a:ext cx="20875" cy="28175"/>
            </a:xfrm>
            <a:custGeom>
              <a:avLst/>
              <a:gdLst/>
              <a:ahLst/>
              <a:cxnLst/>
              <a:rect l="l" t="t" r="r" b="b"/>
              <a:pathLst>
                <a:path w="835" h="1127" extrusionOk="0">
                  <a:moveTo>
                    <a:pt x="614" y="0"/>
                  </a:moveTo>
                  <a:cubicBezTo>
                    <a:pt x="553" y="0"/>
                    <a:pt x="482" y="23"/>
                    <a:pt x="401" y="74"/>
                  </a:cubicBezTo>
                  <a:cubicBezTo>
                    <a:pt x="167" y="241"/>
                    <a:pt x="0" y="507"/>
                    <a:pt x="0" y="808"/>
                  </a:cubicBezTo>
                  <a:cubicBezTo>
                    <a:pt x="0" y="1003"/>
                    <a:pt x="90" y="1127"/>
                    <a:pt x="229" y="1127"/>
                  </a:cubicBezTo>
                  <a:cubicBezTo>
                    <a:pt x="280" y="1127"/>
                    <a:pt x="338" y="1110"/>
                    <a:pt x="401" y="1074"/>
                  </a:cubicBezTo>
                  <a:cubicBezTo>
                    <a:pt x="667" y="874"/>
                    <a:pt x="834" y="607"/>
                    <a:pt x="834" y="307"/>
                  </a:cubicBezTo>
                  <a:cubicBezTo>
                    <a:pt x="834" y="121"/>
                    <a:pt x="753" y="0"/>
                    <a:pt x="61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7"/>
            <p:cNvSpPr/>
            <p:nvPr/>
          </p:nvSpPr>
          <p:spPr>
            <a:xfrm>
              <a:off x="3550200" y="2652175"/>
              <a:ext cx="20875" cy="28325"/>
            </a:xfrm>
            <a:custGeom>
              <a:avLst/>
              <a:gdLst/>
              <a:ahLst/>
              <a:cxnLst/>
              <a:rect l="l" t="t" r="r" b="b"/>
              <a:pathLst>
                <a:path w="835" h="1133" extrusionOk="0">
                  <a:moveTo>
                    <a:pt x="600" y="0"/>
                  </a:moveTo>
                  <a:cubicBezTo>
                    <a:pt x="540" y="0"/>
                    <a:pt x="472" y="23"/>
                    <a:pt x="401" y="74"/>
                  </a:cubicBezTo>
                  <a:cubicBezTo>
                    <a:pt x="168" y="241"/>
                    <a:pt x="1" y="507"/>
                    <a:pt x="1" y="808"/>
                  </a:cubicBezTo>
                  <a:cubicBezTo>
                    <a:pt x="1" y="1020"/>
                    <a:pt x="84" y="1133"/>
                    <a:pt x="216" y="1133"/>
                  </a:cubicBezTo>
                  <a:cubicBezTo>
                    <a:pt x="270" y="1133"/>
                    <a:pt x="333" y="1113"/>
                    <a:pt x="401" y="1075"/>
                  </a:cubicBezTo>
                  <a:cubicBezTo>
                    <a:pt x="668" y="908"/>
                    <a:pt x="801" y="608"/>
                    <a:pt x="835" y="307"/>
                  </a:cubicBezTo>
                  <a:cubicBezTo>
                    <a:pt x="835" y="121"/>
                    <a:pt x="738" y="0"/>
                    <a:pt x="60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7"/>
            <p:cNvSpPr/>
            <p:nvPr/>
          </p:nvSpPr>
          <p:spPr>
            <a:xfrm>
              <a:off x="3634425" y="2627675"/>
              <a:ext cx="20875" cy="28200"/>
            </a:xfrm>
            <a:custGeom>
              <a:avLst/>
              <a:gdLst/>
              <a:ahLst/>
              <a:cxnLst/>
              <a:rect l="l" t="t" r="r" b="b"/>
              <a:pathLst>
                <a:path w="835" h="1128" extrusionOk="0">
                  <a:moveTo>
                    <a:pt x="606" y="1"/>
                  </a:moveTo>
                  <a:cubicBezTo>
                    <a:pt x="555" y="1"/>
                    <a:pt x="497" y="17"/>
                    <a:pt x="434" y="53"/>
                  </a:cubicBezTo>
                  <a:cubicBezTo>
                    <a:pt x="168" y="220"/>
                    <a:pt x="1" y="520"/>
                    <a:pt x="1" y="820"/>
                  </a:cubicBezTo>
                  <a:cubicBezTo>
                    <a:pt x="1" y="1006"/>
                    <a:pt x="82" y="1127"/>
                    <a:pt x="221" y="1127"/>
                  </a:cubicBezTo>
                  <a:cubicBezTo>
                    <a:pt x="282" y="1127"/>
                    <a:pt x="354" y="1104"/>
                    <a:pt x="434" y="1054"/>
                  </a:cubicBezTo>
                  <a:cubicBezTo>
                    <a:pt x="668" y="887"/>
                    <a:pt x="835" y="620"/>
                    <a:pt x="835" y="320"/>
                  </a:cubicBezTo>
                  <a:cubicBezTo>
                    <a:pt x="835" y="125"/>
                    <a:pt x="745" y="1"/>
                    <a:pt x="60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7"/>
            <p:cNvSpPr/>
            <p:nvPr/>
          </p:nvSpPr>
          <p:spPr>
            <a:xfrm>
              <a:off x="3719500" y="2554300"/>
              <a:ext cx="20875" cy="28500"/>
            </a:xfrm>
            <a:custGeom>
              <a:avLst/>
              <a:gdLst/>
              <a:ahLst/>
              <a:cxnLst/>
              <a:rect l="l" t="t" r="r" b="b"/>
              <a:pathLst>
                <a:path w="835" h="1140" extrusionOk="0">
                  <a:moveTo>
                    <a:pt x="578" y="0"/>
                  </a:moveTo>
                  <a:cubicBezTo>
                    <a:pt x="523" y="0"/>
                    <a:pt x="463" y="17"/>
                    <a:pt x="401" y="53"/>
                  </a:cubicBezTo>
                  <a:cubicBezTo>
                    <a:pt x="167" y="253"/>
                    <a:pt x="0" y="520"/>
                    <a:pt x="0" y="820"/>
                  </a:cubicBezTo>
                  <a:cubicBezTo>
                    <a:pt x="0" y="1015"/>
                    <a:pt x="90" y="1139"/>
                    <a:pt x="229" y="1139"/>
                  </a:cubicBezTo>
                  <a:cubicBezTo>
                    <a:pt x="280" y="1139"/>
                    <a:pt x="338" y="1123"/>
                    <a:pt x="401" y="1087"/>
                  </a:cubicBezTo>
                  <a:cubicBezTo>
                    <a:pt x="667" y="887"/>
                    <a:pt x="834" y="620"/>
                    <a:pt x="834" y="320"/>
                  </a:cubicBezTo>
                  <a:cubicBezTo>
                    <a:pt x="834" y="124"/>
                    <a:pt x="727" y="0"/>
                    <a:pt x="57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7"/>
            <p:cNvSpPr/>
            <p:nvPr/>
          </p:nvSpPr>
          <p:spPr>
            <a:xfrm>
              <a:off x="3803725" y="2457025"/>
              <a:ext cx="20875" cy="28200"/>
            </a:xfrm>
            <a:custGeom>
              <a:avLst/>
              <a:gdLst/>
              <a:ahLst/>
              <a:cxnLst/>
              <a:rect l="l" t="t" r="r" b="b"/>
              <a:pathLst>
                <a:path w="835" h="1128" extrusionOk="0">
                  <a:moveTo>
                    <a:pt x="625" y="1"/>
                  </a:moveTo>
                  <a:cubicBezTo>
                    <a:pt x="569" y="1"/>
                    <a:pt x="505" y="24"/>
                    <a:pt x="434" y="74"/>
                  </a:cubicBezTo>
                  <a:cubicBezTo>
                    <a:pt x="167" y="241"/>
                    <a:pt x="0" y="508"/>
                    <a:pt x="0" y="808"/>
                  </a:cubicBezTo>
                  <a:cubicBezTo>
                    <a:pt x="0" y="1003"/>
                    <a:pt x="90" y="1127"/>
                    <a:pt x="242" y="1127"/>
                  </a:cubicBezTo>
                  <a:cubicBezTo>
                    <a:pt x="298" y="1127"/>
                    <a:pt x="362" y="1111"/>
                    <a:pt x="434" y="1075"/>
                  </a:cubicBezTo>
                  <a:cubicBezTo>
                    <a:pt x="667" y="875"/>
                    <a:pt x="834" y="608"/>
                    <a:pt x="834" y="308"/>
                  </a:cubicBezTo>
                  <a:cubicBezTo>
                    <a:pt x="834" y="122"/>
                    <a:pt x="753" y="1"/>
                    <a:pt x="62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7"/>
            <p:cNvSpPr/>
            <p:nvPr/>
          </p:nvSpPr>
          <p:spPr>
            <a:xfrm>
              <a:off x="3888775" y="2432375"/>
              <a:ext cx="20875" cy="27975"/>
            </a:xfrm>
            <a:custGeom>
              <a:avLst/>
              <a:gdLst/>
              <a:ahLst/>
              <a:cxnLst/>
              <a:rect l="l" t="t" r="r" b="b"/>
              <a:pathLst>
                <a:path w="835" h="1119" extrusionOk="0">
                  <a:moveTo>
                    <a:pt x="597" y="1"/>
                  </a:moveTo>
                  <a:cubicBezTo>
                    <a:pt x="537" y="1"/>
                    <a:pt x="471" y="20"/>
                    <a:pt x="401" y="60"/>
                  </a:cubicBezTo>
                  <a:cubicBezTo>
                    <a:pt x="168"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7"/>
            <p:cNvSpPr/>
            <p:nvPr/>
          </p:nvSpPr>
          <p:spPr>
            <a:xfrm>
              <a:off x="3973850" y="2359000"/>
              <a:ext cx="20875" cy="27950"/>
            </a:xfrm>
            <a:custGeom>
              <a:avLst/>
              <a:gdLst/>
              <a:ahLst/>
              <a:cxnLst/>
              <a:rect l="l" t="t" r="r" b="b"/>
              <a:pathLst>
                <a:path w="835" h="1118" extrusionOk="0">
                  <a:moveTo>
                    <a:pt x="596" y="0"/>
                  </a:moveTo>
                  <a:cubicBezTo>
                    <a:pt x="537" y="0"/>
                    <a:pt x="470" y="19"/>
                    <a:pt x="400" y="59"/>
                  </a:cubicBezTo>
                  <a:cubicBezTo>
                    <a:pt x="167" y="226"/>
                    <a:pt x="0" y="493"/>
                    <a:pt x="0" y="793"/>
                  </a:cubicBezTo>
                  <a:cubicBezTo>
                    <a:pt x="0" y="1006"/>
                    <a:pt x="84" y="1118"/>
                    <a:pt x="216" y="1118"/>
                  </a:cubicBezTo>
                  <a:cubicBezTo>
                    <a:pt x="270" y="1118"/>
                    <a:pt x="332" y="1099"/>
                    <a:pt x="400" y="1060"/>
                  </a:cubicBezTo>
                  <a:cubicBezTo>
                    <a:pt x="634" y="893"/>
                    <a:pt x="801" y="593"/>
                    <a:pt x="834" y="293"/>
                  </a:cubicBezTo>
                  <a:cubicBezTo>
                    <a:pt x="834" y="105"/>
                    <a:pt x="736" y="0"/>
                    <a:pt x="59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7"/>
            <p:cNvSpPr/>
            <p:nvPr/>
          </p:nvSpPr>
          <p:spPr>
            <a:xfrm>
              <a:off x="4058075" y="2359000"/>
              <a:ext cx="20875" cy="27950"/>
            </a:xfrm>
            <a:custGeom>
              <a:avLst/>
              <a:gdLst/>
              <a:ahLst/>
              <a:cxnLst/>
              <a:rect l="l" t="t" r="r" b="b"/>
              <a:pathLst>
                <a:path w="835" h="1118" extrusionOk="0">
                  <a:moveTo>
                    <a:pt x="611" y="0"/>
                  </a:moveTo>
                  <a:cubicBezTo>
                    <a:pt x="551" y="0"/>
                    <a:pt x="480" y="19"/>
                    <a:pt x="401" y="59"/>
                  </a:cubicBezTo>
                  <a:cubicBezTo>
                    <a:pt x="167" y="226"/>
                    <a:pt x="0" y="493"/>
                    <a:pt x="0" y="793"/>
                  </a:cubicBezTo>
                  <a:cubicBezTo>
                    <a:pt x="0" y="1006"/>
                    <a:pt x="84" y="1118"/>
                    <a:pt x="216" y="1118"/>
                  </a:cubicBezTo>
                  <a:cubicBezTo>
                    <a:pt x="270" y="1118"/>
                    <a:pt x="332" y="1099"/>
                    <a:pt x="401" y="1060"/>
                  </a:cubicBezTo>
                  <a:cubicBezTo>
                    <a:pt x="667" y="893"/>
                    <a:pt x="801" y="593"/>
                    <a:pt x="834" y="293"/>
                  </a:cubicBezTo>
                  <a:cubicBezTo>
                    <a:pt x="834" y="105"/>
                    <a:pt x="752" y="0"/>
                    <a:pt x="61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7"/>
            <p:cNvSpPr/>
            <p:nvPr/>
          </p:nvSpPr>
          <p:spPr>
            <a:xfrm>
              <a:off x="4142300" y="2163175"/>
              <a:ext cx="20875" cy="28200"/>
            </a:xfrm>
            <a:custGeom>
              <a:avLst/>
              <a:gdLst/>
              <a:ahLst/>
              <a:cxnLst/>
              <a:rect l="l" t="t" r="r" b="b"/>
              <a:pathLst>
                <a:path w="835" h="1128" extrusionOk="0">
                  <a:moveTo>
                    <a:pt x="605" y="1"/>
                  </a:moveTo>
                  <a:cubicBezTo>
                    <a:pt x="554" y="1"/>
                    <a:pt x="497" y="17"/>
                    <a:pt x="434" y="53"/>
                  </a:cubicBezTo>
                  <a:cubicBezTo>
                    <a:pt x="167" y="220"/>
                    <a:pt x="34" y="520"/>
                    <a:pt x="0" y="820"/>
                  </a:cubicBezTo>
                  <a:cubicBezTo>
                    <a:pt x="0" y="1006"/>
                    <a:pt x="97" y="1127"/>
                    <a:pt x="235" y="1127"/>
                  </a:cubicBezTo>
                  <a:cubicBezTo>
                    <a:pt x="295" y="1127"/>
                    <a:pt x="363" y="1104"/>
                    <a:pt x="434" y="1054"/>
                  </a:cubicBezTo>
                  <a:cubicBezTo>
                    <a:pt x="667" y="887"/>
                    <a:pt x="834" y="620"/>
                    <a:pt x="834" y="320"/>
                  </a:cubicBezTo>
                  <a:cubicBezTo>
                    <a:pt x="834" y="125"/>
                    <a:pt x="745" y="1"/>
                    <a:pt x="60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7"/>
            <p:cNvSpPr/>
            <p:nvPr/>
          </p:nvSpPr>
          <p:spPr>
            <a:xfrm>
              <a:off x="4226525" y="2260600"/>
              <a:ext cx="21700" cy="27950"/>
            </a:xfrm>
            <a:custGeom>
              <a:avLst/>
              <a:gdLst/>
              <a:ahLst/>
              <a:cxnLst/>
              <a:rect l="l" t="t" r="r" b="b"/>
              <a:pathLst>
                <a:path w="868" h="1118" extrusionOk="0">
                  <a:moveTo>
                    <a:pt x="644" y="0"/>
                  </a:moveTo>
                  <a:cubicBezTo>
                    <a:pt x="584" y="0"/>
                    <a:pt x="514" y="19"/>
                    <a:pt x="434" y="59"/>
                  </a:cubicBezTo>
                  <a:cubicBezTo>
                    <a:pt x="201" y="226"/>
                    <a:pt x="34" y="493"/>
                    <a:pt x="0" y="793"/>
                  </a:cubicBezTo>
                  <a:cubicBezTo>
                    <a:pt x="0" y="1005"/>
                    <a:pt x="101" y="1118"/>
                    <a:pt x="242" y="1118"/>
                  </a:cubicBezTo>
                  <a:cubicBezTo>
                    <a:pt x="301" y="1118"/>
                    <a:pt x="366" y="1099"/>
                    <a:pt x="434" y="1060"/>
                  </a:cubicBezTo>
                  <a:cubicBezTo>
                    <a:pt x="701" y="893"/>
                    <a:pt x="868" y="593"/>
                    <a:pt x="868" y="292"/>
                  </a:cubicBezTo>
                  <a:cubicBezTo>
                    <a:pt x="868" y="105"/>
                    <a:pt x="786" y="0"/>
                    <a:pt x="64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7"/>
            <p:cNvSpPr/>
            <p:nvPr/>
          </p:nvSpPr>
          <p:spPr>
            <a:xfrm>
              <a:off x="4311575" y="2163175"/>
              <a:ext cx="20875" cy="28200"/>
            </a:xfrm>
            <a:custGeom>
              <a:avLst/>
              <a:gdLst/>
              <a:ahLst/>
              <a:cxnLst/>
              <a:rect l="l" t="t" r="r" b="b"/>
              <a:pathLst>
                <a:path w="835" h="1128" extrusionOk="0">
                  <a:moveTo>
                    <a:pt x="606" y="1"/>
                  </a:moveTo>
                  <a:cubicBezTo>
                    <a:pt x="555" y="1"/>
                    <a:pt x="497" y="17"/>
                    <a:pt x="434" y="53"/>
                  </a:cubicBezTo>
                  <a:cubicBezTo>
                    <a:pt x="168" y="220"/>
                    <a:pt x="34" y="520"/>
                    <a:pt x="1" y="820"/>
                  </a:cubicBezTo>
                  <a:cubicBezTo>
                    <a:pt x="1" y="1006"/>
                    <a:pt x="98" y="1127"/>
                    <a:pt x="236" y="1127"/>
                  </a:cubicBezTo>
                  <a:cubicBezTo>
                    <a:pt x="296" y="1127"/>
                    <a:pt x="364" y="1104"/>
                    <a:pt x="434" y="1054"/>
                  </a:cubicBezTo>
                  <a:cubicBezTo>
                    <a:pt x="668" y="887"/>
                    <a:pt x="835" y="620"/>
                    <a:pt x="835" y="320"/>
                  </a:cubicBezTo>
                  <a:cubicBezTo>
                    <a:pt x="835" y="125"/>
                    <a:pt x="745" y="1"/>
                    <a:pt x="60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7"/>
            <p:cNvSpPr/>
            <p:nvPr/>
          </p:nvSpPr>
          <p:spPr>
            <a:xfrm>
              <a:off x="4395800" y="2114650"/>
              <a:ext cx="21725" cy="27975"/>
            </a:xfrm>
            <a:custGeom>
              <a:avLst/>
              <a:gdLst/>
              <a:ahLst/>
              <a:cxnLst/>
              <a:rect l="l" t="t" r="r" b="b"/>
              <a:pathLst>
                <a:path w="869" h="1119" extrusionOk="0">
                  <a:moveTo>
                    <a:pt x="656" y="1"/>
                  </a:moveTo>
                  <a:cubicBezTo>
                    <a:pt x="601" y="1"/>
                    <a:pt x="538" y="20"/>
                    <a:pt x="468" y="59"/>
                  </a:cubicBezTo>
                  <a:cubicBezTo>
                    <a:pt x="201" y="226"/>
                    <a:pt x="34" y="493"/>
                    <a:pt x="1" y="793"/>
                  </a:cubicBezTo>
                  <a:cubicBezTo>
                    <a:pt x="1" y="1006"/>
                    <a:pt x="101" y="1118"/>
                    <a:pt x="255" y="1118"/>
                  </a:cubicBezTo>
                  <a:cubicBezTo>
                    <a:pt x="318" y="1118"/>
                    <a:pt x="390" y="1099"/>
                    <a:pt x="468" y="1060"/>
                  </a:cubicBezTo>
                  <a:cubicBezTo>
                    <a:pt x="701" y="893"/>
                    <a:pt x="868" y="593"/>
                    <a:pt x="868" y="293"/>
                  </a:cubicBezTo>
                  <a:cubicBezTo>
                    <a:pt x="868" y="106"/>
                    <a:pt x="786" y="1"/>
                    <a:pt x="65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7"/>
            <p:cNvSpPr/>
            <p:nvPr/>
          </p:nvSpPr>
          <p:spPr>
            <a:xfrm>
              <a:off x="4481700" y="2114650"/>
              <a:ext cx="20875" cy="27975"/>
            </a:xfrm>
            <a:custGeom>
              <a:avLst/>
              <a:gdLst/>
              <a:ahLst/>
              <a:cxnLst/>
              <a:rect l="l" t="t" r="r" b="b"/>
              <a:pathLst>
                <a:path w="835" h="1119" extrusionOk="0">
                  <a:moveTo>
                    <a:pt x="597" y="1"/>
                  </a:moveTo>
                  <a:cubicBezTo>
                    <a:pt x="537" y="1"/>
                    <a:pt x="471" y="20"/>
                    <a:pt x="401" y="59"/>
                  </a:cubicBezTo>
                  <a:cubicBezTo>
                    <a:pt x="167"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7"/>
            <p:cNvSpPr/>
            <p:nvPr/>
          </p:nvSpPr>
          <p:spPr>
            <a:xfrm>
              <a:off x="4565925" y="2065475"/>
              <a:ext cx="21725" cy="27950"/>
            </a:xfrm>
            <a:custGeom>
              <a:avLst/>
              <a:gdLst/>
              <a:ahLst/>
              <a:cxnLst/>
              <a:rect l="l" t="t" r="r" b="b"/>
              <a:pathLst>
                <a:path w="869" h="1118" extrusionOk="0">
                  <a:moveTo>
                    <a:pt x="614" y="0"/>
                  </a:moveTo>
                  <a:cubicBezTo>
                    <a:pt x="551" y="0"/>
                    <a:pt x="479" y="19"/>
                    <a:pt x="401" y="58"/>
                  </a:cubicBezTo>
                  <a:cubicBezTo>
                    <a:pt x="168" y="225"/>
                    <a:pt x="1" y="525"/>
                    <a:pt x="1" y="826"/>
                  </a:cubicBezTo>
                  <a:cubicBezTo>
                    <a:pt x="1" y="1013"/>
                    <a:pt x="83" y="1118"/>
                    <a:pt x="212" y="1118"/>
                  </a:cubicBezTo>
                  <a:cubicBezTo>
                    <a:pt x="268" y="1118"/>
                    <a:pt x="331" y="1099"/>
                    <a:pt x="401" y="1059"/>
                  </a:cubicBezTo>
                  <a:cubicBezTo>
                    <a:pt x="668" y="892"/>
                    <a:pt x="835" y="625"/>
                    <a:pt x="868" y="325"/>
                  </a:cubicBezTo>
                  <a:cubicBezTo>
                    <a:pt x="868" y="113"/>
                    <a:pt x="768" y="0"/>
                    <a:pt x="61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7"/>
            <p:cNvSpPr/>
            <p:nvPr/>
          </p:nvSpPr>
          <p:spPr>
            <a:xfrm>
              <a:off x="4650150" y="2065475"/>
              <a:ext cx="21725" cy="27950"/>
            </a:xfrm>
            <a:custGeom>
              <a:avLst/>
              <a:gdLst/>
              <a:ahLst/>
              <a:cxnLst/>
              <a:rect l="l" t="t" r="r" b="b"/>
              <a:pathLst>
                <a:path w="869" h="1118" extrusionOk="0">
                  <a:moveTo>
                    <a:pt x="653" y="0"/>
                  </a:moveTo>
                  <a:cubicBezTo>
                    <a:pt x="598" y="0"/>
                    <a:pt x="536" y="19"/>
                    <a:pt x="468" y="58"/>
                  </a:cubicBezTo>
                  <a:cubicBezTo>
                    <a:pt x="201" y="225"/>
                    <a:pt x="34" y="492"/>
                    <a:pt x="1" y="826"/>
                  </a:cubicBezTo>
                  <a:cubicBezTo>
                    <a:pt x="1" y="1013"/>
                    <a:pt x="99" y="1118"/>
                    <a:pt x="250" y="1118"/>
                  </a:cubicBezTo>
                  <a:cubicBezTo>
                    <a:pt x="315" y="1118"/>
                    <a:pt x="388" y="1099"/>
                    <a:pt x="468" y="1059"/>
                  </a:cubicBezTo>
                  <a:cubicBezTo>
                    <a:pt x="701" y="892"/>
                    <a:pt x="868" y="625"/>
                    <a:pt x="868" y="325"/>
                  </a:cubicBezTo>
                  <a:cubicBezTo>
                    <a:pt x="868" y="113"/>
                    <a:pt x="784" y="0"/>
                    <a:pt x="65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7"/>
            <p:cNvSpPr/>
            <p:nvPr/>
          </p:nvSpPr>
          <p:spPr>
            <a:xfrm>
              <a:off x="3218300" y="2077775"/>
              <a:ext cx="1446900" cy="884825"/>
            </a:xfrm>
            <a:custGeom>
              <a:avLst/>
              <a:gdLst/>
              <a:ahLst/>
              <a:cxnLst/>
              <a:rect l="l" t="t" r="r" b="b"/>
              <a:pathLst>
                <a:path w="57876" h="35393" extrusionOk="0">
                  <a:moveTo>
                    <a:pt x="54273" y="0"/>
                  </a:moveTo>
                  <a:lnTo>
                    <a:pt x="50937" y="1935"/>
                  </a:lnTo>
                  <a:lnTo>
                    <a:pt x="47501" y="1935"/>
                  </a:lnTo>
                  <a:lnTo>
                    <a:pt x="44132" y="3903"/>
                  </a:lnTo>
                  <a:lnTo>
                    <a:pt x="44099" y="3903"/>
                  </a:lnTo>
                  <a:lnTo>
                    <a:pt x="40796" y="7739"/>
                  </a:lnTo>
                  <a:lnTo>
                    <a:pt x="37461" y="3903"/>
                  </a:lnTo>
                  <a:cubicBezTo>
                    <a:pt x="37461" y="3903"/>
                    <a:pt x="37427" y="3869"/>
                    <a:pt x="37394" y="3869"/>
                  </a:cubicBezTo>
                  <a:cubicBezTo>
                    <a:pt x="37327" y="3869"/>
                    <a:pt x="37294" y="3903"/>
                    <a:pt x="37294" y="3936"/>
                  </a:cubicBezTo>
                  <a:lnTo>
                    <a:pt x="33958" y="11708"/>
                  </a:lnTo>
                  <a:lnTo>
                    <a:pt x="30556" y="11708"/>
                  </a:lnTo>
                  <a:lnTo>
                    <a:pt x="27187" y="14644"/>
                  </a:lnTo>
                  <a:lnTo>
                    <a:pt x="23818" y="15611"/>
                  </a:lnTo>
                  <a:cubicBezTo>
                    <a:pt x="23784" y="15611"/>
                    <a:pt x="23784" y="15645"/>
                    <a:pt x="23751" y="15645"/>
                  </a:cubicBezTo>
                  <a:lnTo>
                    <a:pt x="20382" y="19547"/>
                  </a:lnTo>
                  <a:lnTo>
                    <a:pt x="17013" y="22483"/>
                  </a:lnTo>
                  <a:lnTo>
                    <a:pt x="13677" y="23450"/>
                  </a:lnTo>
                  <a:lnTo>
                    <a:pt x="10341" y="21515"/>
                  </a:lnTo>
                  <a:cubicBezTo>
                    <a:pt x="10325" y="21499"/>
                    <a:pt x="10308" y="21490"/>
                    <a:pt x="10295" y="21490"/>
                  </a:cubicBezTo>
                  <a:cubicBezTo>
                    <a:pt x="10283" y="21490"/>
                    <a:pt x="10275" y="21499"/>
                    <a:pt x="10275" y="21515"/>
                  </a:cubicBezTo>
                  <a:cubicBezTo>
                    <a:pt x="10241" y="21515"/>
                    <a:pt x="10208" y="21515"/>
                    <a:pt x="10208" y="21549"/>
                  </a:cubicBezTo>
                  <a:lnTo>
                    <a:pt x="6839" y="28587"/>
                  </a:lnTo>
                  <a:lnTo>
                    <a:pt x="3503" y="29321"/>
                  </a:lnTo>
                  <a:cubicBezTo>
                    <a:pt x="3470" y="29321"/>
                    <a:pt x="3470" y="29321"/>
                    <a:pt x="3436" y="29354"/>
                  </a:cubicBezTo>
                  <a:lnTo>
                    <a:pt x="34" y="35225"/>
                  </a:lnTo>
                  <a:cubicBezTo>
                    <a:pt x="1" y="35292"/>
                    <a:pt x="34" y="35359"/>
                    <a:pt x="67" y="35392"/>
                  </a:cubicBezTo>
                  <a:lnTo>
                    <a:pt x="134" y="35392"/>
                  </a:lnTo>
                  <a:cubicBezTo>
                    <a:pt x="167" y="35359"/>
                    <a:pt x="201" y="35325"/>
                    <a:pt x="201" y="35292"/>
                  </a:cubicBezTo>
                  <a:lnTo>
                    <a:pt x="3570" y="29454"/>
                  </a:lnTo>
                  <a:lnTo>
                    <a:pt x="6906" y="28754"/>
                  </a:lnTo>
                  <a:cubicBezTo>
                    <a:pt x="6939" y="28754"/>
                    <a:pt x="6972" y="28721"/>
                    <a:pt x="6972" y="28721"/>
                  </a:cubicBezTo>
                  <a:lnTo>
                    <a:pt x="10308" y="21716"/>
                  </a:lnTo>
                  <a:lnTo>
                    <a:pt x="13610" y="23617"/>
                  </a:lnTo>
                  <a:lnTo>
                    <a:pt x="13710" y="23617"/>
                  </a:lnTo>
                  <a:lnTo>
                    <a:pt x="17079" y="22650"/>
                  </a:lnTo>
                  <a:lnTo>
                    <a:pt x="17113" y="22616"/>
                  </a:lnTo>
                  <a:lnTo>
                    <a:pt x="20515" y="19681"/>
                  </a:lnTo>
                  <a:lnTo>
                    <a:pt x="23884" y="15778"/>
                  </a:lnTo>
                  <a:lnTo>
                    <a:pt x="27253" y="14811"/>
                  </a:lnTo>
                  <a:lnTo>
                    <a:pt x="27287" y="14811"/>
                  </a:lnTo>
                  <a:lnTo>
                    <a:pt x="30689" y="11942"/>
                  </a:lnTo>
                  <a:lnTo>
                    <a:pt x="34025" y="11942"/>
                  </a:lnTo>
                  <a:cubicBezTo>
                    <a:pt x="34058" y="11942"/>
                    <a:pt x="34092" y="11909"/>
                    <a:pt x="34125" y="11875"/>
                  </a:cubicBezTo>
                  <a:lnTo>
                    <a:pt x="37461" y="4203"/>
                  </a:lnTo>
                  <a:lnTo>
                    <a:pt x="40730" y="7972"/>
                  </a:lnTo>
                  <a:cubicBezTo>
                    <a:pt x="40746" y="8006"/>
                    <a:pt x="40771" y="8022"/>
                    <a:pt x="40801" y="8022"/>
                  </a:cubicBezTo>
                  <a:cubicBezTo>
                    <a:pt x="40830" y="8022"/>
                    <a:pt x="40863" y="8006"/>
                    <a:pt x="40896" y="7972"/>
                  </a:cubicBezTo>
                  <a:lnTo>
                    <a:pt x="44266" y="4070"/>
                  </a:lnTo>
                  <a:lnTo>
                    <a:pt x="47635" y="2135"/>
                  </a:lnTo>
                  <a:lnTo>
                    <a:pt x="51037" y="2135"/>
                  </a:lnTo>
                  <a:lnTo>
                    <a:pt x="54373" y="200"/>
                  </a:lnTo>
                  <a:lnTo>
                    <a:pt x="57742" y="200"/>
                  </a:lnTo>
                  <a:cubicBezTo>
                    <a:pt x="57875" y="200"/>
                    <a:pt x="57875" y="0"/>
                    <a:pt x="5774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7"/>
            <p:cNvSpPr/>
            <p:nvPr/>
          </p:nvSpPr>
          <p:spPr>
            <a:xfrm>
              <a:off x="3210800" y="2945400"/>
              <a:ext cx="20875" cy="28500"/>
            </a:xfrm>
            <a:custGeom>
              <a:avLst/>
              <a:gdLst/>
              <a:ahLst/>
              <a:cxnLst/>
              <a:rect l="l" t="t" r="r" b="b"/>
              <a:pathLst>
                <a:path w="835" h="1140" extrusionOk="0">
                  <a:moveTo>
                    <a:pt x="605" y="1"/>
                  </a:moveTo>
                  <a:cubicBezTo>
                    <a:pt x="554" y="1"/>
                    <a:pt x="497" y="17"/>
                    <a:pt x="434" y="53"/>
                  </a:cubicBezTo>
                  <a:cubicBezTo>
                    <a:pt x="167" y="220"/>
                    <a:pt x="34" y="520"/>
                    <a:pt x="0" y="820"/>
                  </a:cubicBezTo>
                  <a:cubicBezTo>
                    <a:pt x="0" y="1016"/>
                    <a:pt x="108" y="1140"/>
                    <a:pt x="257" y="1140"/>
                  </a:cubicBezTo>
                  <a:cubicBezTo>
                    <a:pt x="311" y="1140"/>
                    <a:pt x="371" y="1123"/>
                    <a:pt x="434" y="1087"/>
                  </a:cubicBezTo>
                  <a:cubicBezTo>
                    <a:pt x="668" y="887"/>
                    <a:pt x="834" y="620"/>
                    <a:pt x="834" y="320"/>
                  </a:cubicBezTo>
                  <a:cubicBezTo>
                    <a:pt x="834" y="125"/>
                    <a:pt x="745" y="1"/>
                    <a:pt x="6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7"/>
            <p:cNvSpPr/>
            <p:nvPr/>
          </p:nvSpPr>
          <p:spPr>
            <a:xfrm>
              <a:off x="3295850" y="2798950"/>
              <a:ext cx="21725" cy="28175"/>
            </a:xfrm>
            <a:custGeom>
              <a:avLst/>
              <a:gdLst/>
              <a:ahLst/>
              <a:cxnLst/>
              <a:rect l="l" t="t" r="r" b="b"/>
              <a:pathLst>
                <a:path w="869" h="1127" extrusionOk="0">
                  <a:moveTo>
                    <a:pt x="633" y="0"/>
                  </a:moveTo>
                  <a:cubicBezTo>
                    <a:pt x="573" y="0"/>
                    <a:pt x="505" y="23"/>
                    <a:pt x="434" y="74"/>
                  </a:cubicBezTo>
                  <a:cubicBezTo>
                    <a:pt x="168" y="240"/>
                    <a:pt x="1" y="507"/>
                    <a:pt x="1" y="808"/>
                  </a:cubicBezTo>
                  <a:cubicBezTo>
                    <a:pt x="1" y="1003"/>
                    <a:pt x="90" y="1127"/>
                    <a:pt x="243" y="1127"/>
                  </a:cubicBezTo>
                  <a:cubicBezTo>
                    <a:pt x="299" y="1127"/>
                    <a:pt x="363" y="1110"/>
                    <a:pt x="434" y="1074"/>
                  </a:cubicBezTo>
                  <a:cubicBezTo>
                    <a:pt x="668" y="908"/>
                    <a:pt x="835" y="607"/>
                    <a:pt x="868" y="307"/>
                  </a:cubicBezTo>
                  <a:cubicBezTo>
                    <a:pt x="868" y="121"/>
                    <a:pt x="771" y="0"/>
                    <a:pt x="6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7"/>
            <p:cNvSpPr/>
            <p:nvPr/>
          </p:nvSpPr>
          <p:spPr>
            <a:xfrm>
              <a:off x="3379250" y="2780875"/>
              <a:ext cx="23375" cy="28175"/>
            </a:xfrm>
            <a:custGeom>
              <a:avLst/>
              <a:gdLst/>
              <a:ahLst/>
              <a:cxnLst/>
              <a:rect l="l" t="t" r="r" b="b"/>
              <a:pathLst>
                <a:path w="935" h="1127" extrusionOk="0">
                  <a:moveTo>
                    <a:pt x="657" y="0"/>
                  </a:moveTo>
                  <a:cubicBezTo>
                    <a:pt x="498" y="0"/>
                    <a:pt x="301" y="150"/>
                    <a:pt x="167" y="363"/>
                  </a:cubicBezTo>
                  <a:cubicBezTo>
                    <a:pt x="1" y="663"/>
                    <a:pt x="1" y="997"/>
                    <a:pt x="167" y="1097"/>
                  </a:cubicBezTo>
                  <a:cubicBezTo>
                    <a:pt x="200" y="1117"/>
                    <a:pt x="237" y="1126"/>
                    <a:pt x="276" y="1126"/>
                  </a:cubicBezTo>
                  <a:cubicBezTo>
                    <a:pt x="435" y="1126"/>
                    <a:pt x="634" y="971"/>
                    <a:pt x="768" y="730"/>
                  </a:cubicBezTo>
                  <a:cubicBezTo>
                    <a:pt x="935" y="430"/>
                    <a:pt x="935" y="130"/>
                    <a:pt x="768" y="29"/>
                  </a:cubicBezTo>
                  <a:cubicBezTo>
                    <a:pt x="734" y="9"/>
                    <a:pt x="697" y="0"/>
                    <a:pt x="65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7"/>
            <p:cNvSpPr/>
            <p:nvPr/>
          </p:nvSpPr>
          <p:spPr>
            <a:xfrm>
              <a:off x="3465150" y="2602975"/>
              <a:ext cx="20875" cy="28175"/>
            </a:xfrm>
            <a:custGeom>
              <a:avLst/>
              <a:gdLst/>
              <a:ahLst/>
              <a:cxnLst/>
              <a:rect l="l" t="t" r="r" b="b"/>
              <a:pathLst>
                <a:path w="835" h="1127" extrusionOk="0">
                  <a:moveTo>
                    <a:pt x="614" y="0"/>
                  </a:moveTo>
                  <a:cubicBezTo>
                    <a:pt x="553" y="0"/>
                    <a:pt x="482" y="23"/>
                    <a:pt x="401" y="74"/>
                  </a:cubicBezTo>
                  <a:cubicBezTo>
                    <a:pt x="167" y="241"/>
                    <a:pt x="0" y="507"/>
                    <a:pt x="0" y="808"/>
                  </a:cubicBezTo>
                  <a:cubicBezTo>
                    <a:pt x="0" y="1003"/>
                    <a:pt x="90" y="1127"/>
                    <a:pt x="229" y="1127"/>
                  </a:cubicBezTo>
                  <a:cubicBezTo>
                    <a:pt x="280" y="1127"/>
                    <a:pt x="338" y="1110"/>
                    <a:pt x="401" y="1074"/>
                  </a:cubicBezTo>
                  <a:cubicBezTo>
                    <a:pt x="667" y="874"/>
                    <a:pt x="834" y="607"/>
                    <a:pt x="834" y="307"/>
                  </a:cubicBezTo>
                  <a:cubicBezTo>
                    <a:pt x="834" y="121"/>
                    <a:pt x="753" y="0"/>
                    <a:pt x="6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7"/>
            <p:cNvSpPr/>
            <p:nvPr/>
          </p:nvSpPr>
          <p:spPr>
            <a:xfrm>
              <a:off x="3550200" y="2652175"/>
              <a:ext cx="20875" cy="28325"/>
            </a:xfrm>
            <a:custGeom>
              <a:avLst/>
              <a:gdLst/>
              <a:ahLst/>
              <a:cxnLst/>
              <a:rect l="l" t="t" r="r" b="b"/>
              <a:pathLst>
                <a:path w="835" h="1133" extrusionOk="0">
                  <a:moveTo>
                    <a:pt x="600" y="0"/>
                  </a:moveTo>
                  <a:cubicBezTo>
                    <a:pt x="540" y="0"/>
                    <a:pt x="472" y="23"/>
                    <a:pt x="401" y="74"/>
                  </a:cubicBezTo>
                  <a:cubicBezTo>
                    <a:pt x="168" y="241"/>
                    <a:pt x="1" y="507"/>
                    <a:pt x="1" y="808"/>
                  </a:cubicBezTo>
                  <a:cubicBezTo>
                    <a:pt x="1" y="1020"/>
                    <a:pt x="84" y="1133"/>
                    <a:pt x="216" y="1133"/>
                  </a:cubicBezTo>
                  <a:cubicBezTo>
                    <a:pt x="270" y="1133"/>
                    <a:pt x="333" y="1113"/>
                    <a:pt x="401" y="1075"/>
                  </a:cubicBezTo>
                  <a:cubicBezTo>
                    <a:pt x="668" y="908"/>
                    <a:pt x="801" y="608"/>
                    <a:pt x="835" y="307"/>
                  </a:cubicBezTo>
                  <a:cubicBezTo>
                    <a:pt x="835" y="121"/>
                    <a:pt x="738" y="0"/>
                    <a:pt x="6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7"/>
            <p:cNvSpPr/>
            <p:nvPr/>
          </p:nvSpPr>
          <p:spPr>
            <a:xfrm>
              <a:off x="3634425" y="2627675"/>
              <a:ext cx="20875" cy="28200"/>
            </a:xfrm>
            <a:custGeom>
              <a:avLst/>
              <a:gdLst/>
              <a:ahLst/>
              <a:cxnLst/>
              <a:rect l="l" t="t" r="r" b="b"/>
              <a:pathLst>
                <a:path w="835" h="1128" extrusionOk="0">
                  <a:moveTo>
                    <a:pt x="606" y="1"/>
                  </a:moveTo>
                  <a:cubicBezTo>
                    <a:pt x="555" y="1"/>
                    <a:pt x="497" y="17"/>
                    <a:pt x="434" y="53"/>
                  </a:cubicBezTo>
                  <a:cubicBezTo>
                    <a:pt x="168" y="220"/>
                    <a:pt x="1" y="520"/>
                    <a:pt x="1" y="820"/>
                  </a:cubicBezTo>
                  <a:cubicBezTo>
                    <a:pt x="1" y="1006"/>
                    <a:pt x="82" y="1127"/>
                    <a:pt x="221" y="1127"/>
                  </a:cubicBezTo>
                  <a:cubicBezTo>
                    <a:pt x="282" y="1127"/>
                    <a:pt x="354" y="1104"/>
                    <a:pt x="434" y="1054"/>
                  </a:cubicBezTo>
                  <a:cubicBezTo>
                    <a:pt x="668" y="887"/>
                    <a:pt x="835" y="620"/>
                    <a:pt x="835" y="320"/>
                  </a:cubicBezTo>
                  <a:cubicBezTo>
                    <a:pt x="835" y="125"/>
                    <a:pt x="745" y="1"/>
                    <a:pt x="6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7"/>
            <p:cNvSpPr/>
            <p:nvPr/>
          </p:nvSpPr>
          <p:spPr>
            <a:xfrm>
              <a:off x="3719500" y="2554300"/>
              <a:ext cx="20875" cy="28500"/>
            </a:xfrm>
            <a:custGeom>
              <a:avLst/>
              <a:gdLst/>
              <a:ahLst/>
              <a:cxnLst/>
              <a:rect l="l" t="t" r="r" b="b"/>
              <a:pathLst>
                <a:path w="835" h="1140" extrusionOk="0">
                  <a:moveTo>
                    <a:pt x="578" y="0"/>
                  </a:moveTo>
                  <a:cubicBezTo>
                    <a:pt x="523" y="0"/>
                    <a:pt x="463" y="17"/>
                    <a:pt x="401" y="53"/>
                  </a:cubicBezTo>
                  <a:cubicBezTo>
                    <a:pt x="167" y="253"/>
                    <a:pt x="0" y="520"/>
                    <a:pt x="0" y="820"/>
                  </a:cubicBezTo>
                  <a:cubicBezTo>
                    <a:pt x="0" y="1015"/>
                    <a:pt x="90" y="1139"/>
                    <a:pt x="229" y="1139"/>
                  </a:cubicBezTo>
                  <a:cubicBezTo>
                    <a:pt x="280" y="1139"/>
                    <a:pt x="338" y="1123"/>
                    <a:pt x="401" y="1087"/>
                  </a:cubicBezTo>
                  <a:cubicBezTo>
                    <a:pt x="667" y="887"/>
                    <a:pt x="834" y="620"/>
                    <a:pt x="834" y="320"/>
                  </a:cubicBezTo>
                  <a:cubicBezTo>
                    <a:pt x="834" y="124"/>
                    <a:pt x="727" y="0"/>
                    <a:pt x="57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7"/>
            <p:cNvSpPr/>
            <p:nvPr/>
          </p:nvSpPr>
          <p:spPr>
            <a:xfrm>
              <a:off x="3803725" y="2457025"/>
              <a:ext cx="20875" cy="28200"/>
            </a:xfrm>
            <a:custGeom>
              <a:avLst/>
              <a:gdLst/>
              <a:ahLst/>
              <a:cxnLst/>
              <a:rect l="l" t="t" r="r" b="b"/>
              <a:pathLst>
                <a:path w="835" h="1128" extrusionOk="0">
                  <a:moveTo>
                    <a:pt x="625" y="1"/>
                  </a:moveTo>
                  <a:cubicBezTo>
                    <a:pt x="569" y="1"/>
                    <a:pt x="505" y="24"/>
                    <a:pt x="434" y="74"/>
                  </a:cubicBezTo>
                  <a:cubicBezTo>
                    <a:pt x="167" y="241"/>
                    <a:pt x="0" y="508"/>
                    <a:pt x="0" y="808"/>
                  </a:cubicBezTo>
                  <a:cubicBezTo>
                    <a:pt x="0" y="1003"/>
                    <a:pt x="90" y="1127"/>
                    <a:pt x="242" y="1127"/>
                  </a:cubicBezTo>
                  <a:cubicBezTo>
                    <a:pt x="298" y="1127"/>
                    <a:pt x="362" y="1111"/>
                    <a:pt x="434" y="1075"/>
                  </a:cubicBezTo>
                  <a:cubicBezTo>
                    <a:pt x="667" y="875"/>
                    <a:pt x="834" y="608"/>
                    <a:pt x="834" y="308"/>
                  </a:cubicBezTo>
                  <a:cubicBezTo>
                    <a:pt x="834" y="122"/>
                    <a:pt x="753" y="1"/>
                    <a:pt x="62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7"/>
            <p:cNvSpPr/>
            <p:nvPr/>
          </p:nvSpPr>
          <p:spPr>
            <a:xfrm>
              <a:off x="3888775" y="2432375"/>
              <a:ext cx="20875" cy="27975"/>
            </a:xfrm>
            <a:custGeom>
              <a:avLst/>
              <a:gdLst/>
              <a:ahLst/>
              <a:cxnLst/>
              <a:rect l="l" t="t" r="r" b="b"/>
              <a:pathLst>
                <a:path w="835" h="1119" extrusionOk="0">
                  <a:moveTo>
                    <a:pt x="597" y="1"/>
                  </a:moveTo>
                  <a:cubicBezTo>
                    <a:pt x="537" y="1"/>
                    <a:pt x="471" y="20"/>
                    <a:pt x="401" y="60"/>
                  </a:cubicBezTo>
                  <a:cubicBezTo>
                    <a:pt x="168"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7"/>
            <p:cNvSpPr/>
            <p:nvPr/>
          </p:nvSpPr>
          <p:spPr>
            <a:xfrm>
              <a:off x="3973850" y="2359000"/>
              <a:ext cx="20875" cy="27950"/>
            </a:xfrm>
            <a:custGeom>
              <a:avLst/>
              <a:gdLst/>
              <a:ahLst/>
              <a:cxnLst/>
              <a:rect l="l" t="t" r="r" b="b"/>
              <a:pathLst>
                <a:path w="835" h="1118" extrusionOk="0">
                  <a:moveTo>
                    <a:pt x="596" y="0"/>
                  </a:moveTo>
                  <a:cubicBezTo>
                    <a:pt x="537" y="0"/>
                    <a:pt x="470" y="19"/>
                    <a:pt x="400" y="59"/>
                  </a:cubicBezTo>
                  <a:cubicBezTo>
                    <a:pt x="167" y="226"/>
                    <a:pt x="0" y="493"/>
                    <a:pt x="0" y="793"/>
                  </a:cubicBezTo>
                  <a:cubicBezTo>
                    <a:pt x="0" y="1006"/>
                    <a:pt x="84" y="1118"/>
                    <a:pt x="216" y="1118"/>
                  </a:cubicBezTo>
                  <a:cubicBezTo>
                    <a:pt x="270" y="1118"/>
                    <a:pt x="332" y="1099"/>
                    <a:pt x="400" y="1060"/>
                  </a:cubicBezTo>
                  <a:cubicBezTo>
                    <a:pt x="634" y="893"/>
                    <a:pt x="801" y="593"/>
                    <a:pt x="834" y="293"/>
                  </a:cubicBezTo>
                  <a:cubicBezTo>
                    <a:pt x="834" y="105"/>
                    <a:pt x="736" y="0"/>
                    <a:pt x="59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7"/>
            <p:cNvSpPr/>
            <p:nvPr/>
          </p:nvSpPr>
          <p:spPr>
            <a:xfrm>
              <a:off x="4058075" y="2359000"/>
              <a:ext cx="20875" cy="27950"/>
            </a:xfrm>
            <a:custGeom>
              <a:avLst/>
              <a:gdLst/>
              <a:ahLst/>
              <a:cxnLst/>
              <a:rect l="l" t="t" r="r" b="b"/>
              <a:pathLst>
                <a:path w="835" h="1118" extrusionOk="0">
                  <a:moveTo>
                    <a:pt x="611" y="0"/>
                  </a:moveTo>
                  <a:cubicBezTo>
                    <a:pt x="551" y="0"/>
                    <a:pt x="480" y="19"/>
                    <a:pt x="401" y="59"/>
                  </a:cubicBezTo>
                  <a:cubicBezTo>
                    <a:pt x="167" y="226"/>
                    <a:pt x="0" y="493"/>
                    <a:pt x="0" y="793"/>
                  </a:cubicBezTo>
                  <a:cubicBezTo>
                    <a:pt x="0" y="1006"/>
                    <a:pt x="84" y="1118"/>
                    <a:pt x="216" y="1118"/>
                  </a:cubicBezTo>
                  <a:cubicBezTo>
                    <a:pt x="270" y="1118"/>
                    <a:pt x="332" y="1099"/>
                    <a:pt x="401" y="1060"/>
                  </a:cubicBezTo>
                  <a:cubicBezTo>
                    <a:pt x="667" y="893"/>
                    <a:pt x="801" y="593"/>
                    <a:pt x="834" y="293"/>
                  </a:cubicBezTo>
                  <a:cubicBezTo>
                    <a:pt x="834" y="105"/>
                    <a:pt x="752" y="0"/>
                    <a:pt x="61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7"/>
            <p:cNvSpPr/>
            <p:nvPr/>
          </p:nvSpPr>
          <p:spPr>
            <a:xfrm>
              <a:off x="4142300" y="2163175"/>
              <a:ext cx="20875" cy="28200"/>
            </a:xfrm>
            <a:custGeom>
              <a:avLst/>
              <a:gdLst/>
              <a:ahLst/>
              <a:cxnLst/>
              <a:rect l="l" t="t" r="r" b="b"/>
              <a:pathLst>
                <a:path w="835" h="1128" extrusionOk="0">
                  <a:moveTo>
                    <a:pt x="605" y="1"/>
                  </a:moveTo>
                  <a:cubicBezTo>
                    <a:pt x="554" y="1"/>
                    <a:pt x="497" y="17"/>
                    <a:pt x="434" y="53"/>
                  </a:cubicBezTo>
                  <a:cubicBezTo>
                    <a:pt x="167" y="220"/>
                    <a:pt x="34" y="520"/>
                    <a:pt x="0" y="820"/>
                  </a:cubicBezTo>
                  <a:cubicBezTo>
                    <a:pt x="0" y="1006"/>
                    <a:pt x="97" y="1127"/>
                    <a:pt x="235" y="1127"/>
                  </a:cubicBezTo>
                  <a:cubicBezTo>
                    <a:pt x="295" y="1127"/>
                    <a:pt x="363" y="1104"/>
                    <a:pt x="434" y="1054"/>
                  </a:cubicBezTo>
                  <a:cubicBezTo>
                    <a:pt x="667" y="887"/>
                    <a:pt x="834" y="620"/>
                    <a:pt x="834" y="320"/>
                  </a:cubicBezTo>
                  <a:cubicBezTo>
                    <a:pt x="834" y="125"/>
                    <a:pt x="745" y="1"/>
                    <a:pt x="6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7"/>
            <p:cNvSpPr/>
            <p:nvPr/>
          </p:nvSpPr>
          <p:spPr>
            <a:xfrm>
              <a:off x="4226525" y="2260600"/>
              <a:ext cx="21700" cy="27950"/>
            </a:xfrm>
            <a:custGeom>
              <a:avLst/>
              <a:gdLst/>
              <a:ahLst/>
              <a:cxnLst/>
              <a:rect l="l" t="t" r="r" b="b"/>
              <a:pathLst>
                <a:path w="868" h="1118" extrusionOk="0">
                  <a:moveTo>
                    <a:pt x="644" y="0"/>
                  </a:moveTo>
                  <a:cubicBezTo>
                    <a:pt x="584" y="0"/>
                    <a:pt x="514" y="19"/>
                    <a:pt x="434" y="59"/>
                  </a:cubicBezTo>
                  <a:cubicBezTo>
                    <a:pt x="201" y="226"/>
                    <a:pt x="34" y="493"/>
                    <a:pt x="0" y="793"/>
                  </a:cubicBezTo>
                  <a:cubicBezTo>
                    <a:pt x="0" y="1005"/>
                    <a:pt x="101" y="1118"/>
                    <a:pt x="242" y="1118"/>
                  </a:cubicBezTo>
                  <a:cubicBezTo>
                    <a:pt x="301" y="1118"/>
                    <a:pt x="366" y="1099"/>
                    <a:pt x="434" y="1060"/>
                  </a:cubicBezTo>
                  <a:cubicBezTo>
                    <a:pt x="701" y="893"/>
                    <a:pt x="868" y="593"/>
                    <a:pt x="868" y="292"/>
                  </a:cubicBezTo>
                  <a:cubicBezTo>
                    <a:pt x="868" y="105"/>
                    <a:pt x="786" y="0"/>
                    <a:pt x="6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7"/>
            <p:cNvSpPr/>
            <p:nvPr/>
          </p:nvSpPr>
          <p:spPr>
            <a:xfrm>
              <a:off x="4311575" y="2163175"/>
              <a:ext cx="20875" cy="28200"/>
            </a:xfrm>
            <a:custGeom>
              <a:avLst/>
              <a:gdLst/>
              <a:ahLst/>
              <a:cxnLst/>
              <a:rect l="l" t="t" r="r" b="b"/>
              <a:pathLst>
                <a:path w="835" h="1128" extrusionOk="0">
                  <a:moveTo>
                    <a:pt x="606" y="1"/>
                  </a:moveTo>
                  <a:cubicBezTo>
                    <a:pt x="555" y="1"/>
                    <a:pt x="497" y="17"/>
                    <a:pt x="434" y="53"/>
                  </a:cubicBezTo>
                  <a:cubicBezTo>
                    <a:pt x="168" y="220"/>
                    <a:pt x="34" y="520"/>
                    <a:pt x="1" y="820"/>
                  </a:cubicBezTo>
                  <a:cubicBezTo>
                    <a:pt x="1" y="1006"/>
                    <a:pt x="98" y="1127"/>
                    <a:pt x="236" y="1127"/>
                  </a:cubicBezTo>
                  <a:cubicBezTo>
                    <a:pt x="296" y="1127"/>
                    <a:pt x="364" y="1104"/>
                    <a:pt x="434" y="1054"/>
                  </a:cubicBezTo>
                  <a:cubicBezTo>
                    <a:pt x="668" y="887"/>
                    <a:pt x="835" y="620"/>
                    <a:pt x="835" y="320"/>
                  </a:cubicBezTo>
                  <a:cubicBezTo>
                    <a:pt x="835" y="125"/>
                    <a:pt x="745" y="1"/>
                    <a:pt x="6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7"/>
            <p:cNvSpPr/>
            <p:nvPr/>
          </p:nvSpPr>
          <p:spPr>
            <a:xfrm>
              <a:off x="4395800" y="2114650"/>
              <a:ext cx="21725" cy="27975"/>
            </a:xfrm>
            <a:custGeom>
              <a:avLst/>
              <a:gdLst/>
              <a:ahLst/>
              <a:cxnLst/>
              <a:rect l="l" t="t" r="r" b="b"/>
              <a:pathLst>
                <a:path w="869" h="1119" extrusionOk="0">
                  <a:moveTo>
                    <a:pt x="656" y="1"/>
                  </a:moveTo>
                  <a:cubicBezTo>
                    <a:pt x="601" y="1"/>
                    <a:pt x="538" y="20"/>
                    <a:pt x="468" y="59"/>
                  </a:cubicBezTo>
                  <a:cubicBezTo>
                    <a:pt x="201" y="226"/>
                    <a:pt x="34" y="493"/>
                    <a:pt x="1" y="793"/>
                  </a:cubicBezTo>
                  <a:cubicBezTo>
                    <a:pt x="1" y="1006"/>
                    <a:pt x="101" y="1118"/>
                    <a:pt x="255" y="1118"/>
                  </a:cubicBezTo>
                  <a:cubicBezTo>
                    <a:pt x="318" y="1118"/>
                    <a:pt x="390" y="1099"/>
                    <a:pt x="468" y="1060"/>
                  </a:cubicBezTo>
                  <a:cubicBezTo>
                    <a:pt x="701" y="893"/>
                    <a:pt x="868" y="593"/>
                    <a:pt x="868" y="293"/>
                  </a:cubicBezTo>
                  <a:cubicBezTo>
                    <a:pt x="868" y="106"/>
                    <a:pt x="786" y="1"/>
                    <a:pt x="65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7"/>
            <p:cNvSpPr/>
            <p:nvPr/>
          </p:nvSpPr>
          <p:spPr>
            <a:xfrm>
              <a:off x="4481700" y="2114650"/>
              <a:ext cx="20875" cy="27975"/>
            </a:xfrm>
            <a:custGeom>
              <a:avLst/>
              <a:gdLst/>
              <a:ahLst/>
              <a:cxnLst/>
              <a:rect l="l" t="t" r="r" b="b"/>
              <a:pathLst>
                <a:path w="835" h="1119" extrusionOk="0">
                  <a:moveTo>
                    <a:pt x="597" y="1"/>
                  </a:moveTo>
                  <a:cubicBezTo>
                    <a:pt x="537" y="1"/>
                    <a:pt x="471" y="20"/>
                    <a:pt x="401" y="59"/>
                  </a:cubicBezTo>
                  <a:cubicBezTo>
                    <a:pt x="167"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7"/>
            <p:cNvSpPr/>
            <p:nvPr/>
          </p:nvSpPr>
          <p:spPr>
            <a:xfrm>
              <a:off x="4565925" y="2065475"/>
              <a:ext cx="21725" cy="27950"/>
            </a:xfrm>
            <a:custGeom>
              <a:avLst/>
              <a:gdLst/>
              <a:ahLst/>
              <a:cxnLst/>
              <a:rect l="l" t="t" r="r" b="b"/>
              <a:pathLst>
                <a:path w="869" h="1118" extrusionOk="0">
                  <a:moveTo>
                    <a:pt x="614" y="0"/>
                  </a:moveTo>
                  <a:cubicBezTo>
                    <a:pt x="551" y="0"/>
                    <a:pt x="479" y="19"/>
                    <a:pt x="401" y="58"/>
                  </a:cubicBezTo>
                  <a:cubicBezTo>
                    <a:pt x="168" y="225"/>
                    <a:pt x="1" y="525"/>
                    <a:pt x="1" y="826"/>
                  </a:cubicBezTo>
                  <a:cubicBezTo>
                    <a:pt x="1" y="1013"/>
                    <a:pt x="83" y="1118"/>
                    <a:pt x="212" y="1118"/>
                  </a:cubicBezTo>
                  <a:cubicBezTo>
                    <a:pt x="268" y="1118"/>
                    <a:pt x="331" y="1099"/>
                    <a:pt x="401" y="1059"/>
                  </a:cubicBezTo>
                  <a:cubicBezTo>
                    <a:pt x="668" y="892"/>
                    <a:pt x="835" y="625"/>
                    <a:pt x="868" y="325"/>
                  </a:cubicBezTo>
                  <a:cubicBezTo>
                    <a:pt x="868" y="113"/>
                    <a:pt x="768" y="0"/>
                    <a:pt x="6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7"/>
            <p:cNvSpPr/>
            <p:nvPr/>
          </p:nvSpPr>
          <p:spPr>
            <a:xfrm>
              <a:off x="4650150" y="2065475"/>
              <a:ext cx="21725" cy="27950"/>
            </a:xfrm>
            <a:custGeom>
              <a:avLst/>
              <a:gdLst/>
              <a:ahLst/>
              <a:cxnLst/>
              <a:rect l="l" t="t" r="r" b="b"/>
              <a:pathLst>
                <a:path w="869" h="1118" extrusionOk="0">
                  <a:moveTo>
                    <a:pt x="653" y="0"/>
                  </a:moveTo>
                  <a:cubicBezTo>
                    <a:pt x="598" y="0"/>
                    <a:pt x="536" y="19"/>
                    <a:pt x="468" y="58"/>
                  </a:cubicBezTo>
                  <a:cubicBezTo>
                    <a:pt x="201" y="225"/>
                    <a:pt x="34" y="492"/>
                    <a:pt x="1" y="826"/>
                  </a:cubicBezTo>
                  <a:cubicBezTo>
                    <a:pt x="1" y="1013"/>
                    <a:pt x="99" y="1118"/>
                    <a:pt x="250" y="1118"/>
                  </a:cubicBezTo>
                  <a:cubicBezTo>
                    <a:pt x="315" y="1118"/>
                    <a:pt x="388" y="1099"/>
                    <a:pt x="468" y="1059"/>
                  </a:cubicBezTo>
                  <a:cubicBezTo>
                    <a:pt x="701" y="892"/>
                    <a:pt x="868" y="625"/>
                    <a:pt x="868" y="325"/>
                  </a:cubicBezTo>
                  <a:cubicBezTo>
                    <a:pt x="868" y="113"/>
                    <a:pt x="784" y="0"/>
                    <a:pt x="65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7"/>
            <p:cNvSpPr/>
            <p:nvPr/>
          </p:nvSpPr>
          <p:spPr>
            <a:xfrm>
              <a:off x="3218300" y="2077775"/>
              <a:ext cx="1446900" cy="884825"/>
            </a:xfrm>
            <a:custGeom>
              <a:avLst/>
              <a:gdLst/>
              <a:ahLst/>
              <a:cxnLst/>
              <a:rect l="l" t="t" r="r" b="b"/>
              <a:pathLst>
                <a:path w="57876" h="35393" extrusionOk="0">
                  <a:moveTo>
                    <a:pt x="54273" y="0"/>
                  </a:moveTo>
                  <a:lnTo>
                    <a:pt x="50937" y="1935"/>
                  </a:lnTo>
                  <a:lnTo>
                    <a:pt x="47501" y="1935"/>
                  </a:lnTo>
                  <a:lnTo>
                    <a:pt x="44132" y="3903"/>
                  </a:lnTo>
                  <a:lnTo>
                    <a:pt x="44099" y="3903"/>
                  </a:lnTo>
                  <a:lnTo>
                    <a:pt x="40796" y="7739"/>
                  </a:lnTo>
                  <a:lnTo>
                    <a:pt x="37461" y="3903"/>
                  </a:lnTo>
                  <a:cubicBezTo>
                    <a:pt x="37461" y="3903"/>
                    <a:pt x="37427" y="3869"/>
                    <a:pt x="37394" y="3869"/>
                  </a:cubicBezTo>
                  <a:cubicBezTo>
                    <a:pt x="37327" y="3869"/>
                    <a:pt x="37294" y="3903"/>
                    <a:pt x="37294" y="3936"/>
                  </a:cubicBezTo>
                  <a:lnTo>
                    <a:pt x="33958" y="11708"/>
                  </a:lnTo>
                  <a:lnTo>
                    <a:pt x="30556" y="11708"/>
                  </a:lnTo>
                  <a:lnTo>
                    <a:pt x="27187" y="14644"/>
                  </a:lnTo>
                  <a:lnTo>
                    <a:pt x="23818" y="15611"/>
                  </a:lnTo>
                  <a:cubicBezTo>
                    <a:pt x="23784" y="15611"/>
                    <a:pt x="23784" y="15645"/>
                    <a:pt x="23751" y="15645"/>
                  </a:cubicBezTo>
                  <a:lnTo>
                    <a:pt x="20382" y="19547"/>
                  </a:lnTo>
                  <a:lnTo>
                    <a:pt x="17013" y="22483"/>
                  </a:lnTo>
                  <a:lnTo>
                    <a:pt x="13677" y="23450"/>
                  </a:lnTo>
                  <a:lnTo>
                    <a:pt x="10341" y="21515"/>
                  </a:lnTo>
                  <a:cubicBezTo>
                    <a:pt x="10325" y="21499"/>
                    <a:pt x="10308" y="21490"/>
                    <a:pt x="10295" y="21490"/>
                  </a:cubicBezTo>
                  <a:cubicBezTo>
                    <a:pt x="10283" y="21490"/>
                    <a:pt x="10275" y="21499"/>
                    <a:pt x="10275" y="21515"/>
                  </a:cubicBezTo>
                  <a:cubicBezTo>
                    <a:pt x="10241" y="21515"/>
                    <a:pt x="10208" y="21515"/>
                    <a:pt x="10208" y="21549"/>
                  </a:cubicBezTo>
                  <a:lnTo>
                    <a:pt x="6839" y="28587"/>
                  </a:lnTo>
                  <a:lnTo>
                    <a:pt x="3503" y="29321"/>
                  </a:lnTo>
                  <a:cubicBezTo>
                    <a:pt x="3470" y="29321"/>
                    <a:pt x="3470" y="29321"/>
                    <a:pt x="3436" y="29354"/>
                  </a:cubicBezTo>
                  <a:lnTo>
                    <a:pt x="34" y="35225"/>
                  </a:lnTo>
                  <a:cubicBezTo>
                    <a:pt x="1" y="35292"/>
                    <a:pt x="34" y="35359"/>
                    <a:pt x="67" y="35392"/>
                  </a:cubicBezTo>
                  <a:lnTo>
                    <a:pt x="134" y="35392"/>
                  </a:lnTo>
                  <a:cubicBezTo>
                    <a:pt x="167" y="35359"/>
                    <a:pt x="201" y="35325"/>
                    <a:pt x="201" y="35292"/>
                  </a:cubicBezTo>
                  <a:lnTo>
                    <a:pt x="3570" y="29454"/>
                  </a:lnTo>
                  <a:lnTo>
                    <a:pt x="6906" y="28754"/>
                  </a:lnTo>
                  <a:cubicBezTo>
                    <a:pt x="6939" y="28754"/>
                    <a:pt x="6972" y="28721"/>
                    <a:pt x="6972" y="28721"/>
                  </a:cubicBezTo>
                  <a:lnTo>
                    <a:pt x="10308" y="21716"/>
                  </a:lnTo>
                  <a:lnTo>
                    <a:pt x="13610" y="23617"/>
                  </a:lnTo>
                  <a:lnTo>
                    <a:pt x="13710" y="23617"/>
                  </a:lnTo>
                  <a:lnTo>
                    <a:pt x="17079" y="22650"/>
                  </a:lnTo>
                  <a:lnTo>
                    <a:pt x="17113" y="22616"/>
                  </a:lnTo>
                  <a:lnTo>
                    <a:pt x="20515" y="19681"/>
                  </a:lnTo>
                  <a:lnTo>
                    <a:pt x="23884" y="15778"/>
                  </a:lnTo>
                  <a:lnTo>
                    <a:pt x="27253" y="14811"/>
                  </a:lnTo>
                  <a:lnTo>
                    <a:pt x="27287" y="14811"/>
                  </a:lnTo>
                  <a:lnTo>
                    <a:pt x="30689" y="11942"/>
                  </a:lnTo>
                  <a:lnTo>
                    <a:pt x="34025" y="11942"/>
                  </a:lnTo>
                  <a:cubicBezTo>
                    <a:pt x="34058" y="11942"/>
                    <a:pt x="34092" y="11909"/>
                    <a:pt x="34125" y="11875"/>
                  </a:cubicBezTo>
                  <a:lnTo>
                    <a:pt x="37461" y="4203"/>
                  </a:lnTo>
                  <a:lnTo>
                    <a:pt x="40730" y="7972"/>
                  </a:lnTo>
                  <a:cubicBezTo>
                    <a:pt x="40746" y="8006"/>
                    <a:pt x="40771" y="8022"/>
                    <a:pt x="40801" y="8022"/>
                  </a:cubicBezTo>
                  <a:cubicBezTo>
                    <a:pt x="40830" y="8022"/>
                    <a:pt x="40863" y="8006"/>
                    <a:pt x="40896" y="7972"/>
                  </a:cubicBezTo>
                  <a:lnTo>
                    <a:pt x="44266" y="4070"/>
                  </a:lnTo>
                  <a:lnTo>
                    <a:pt x="47635" y="2135"/>
                  </a:lnTo>
                  <a:lnTo>
                    <a:pt x="51037" y="2135"/>
                  </a:lnTo>
                  <a:lnTo>
                    <a:pt x="54373" y="200"/>
                  </a:lnTo>
                  <a:lnTo>
                    <a:pt x="57742" y="200"/>
                  </a:lnTo>
                  <a:cubicBezTo>
                    <a:pt x="57875" y="200"/>
                    <a:pt x="57875" y="0"/>
                    <a:pt x="5774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7"/>
            <p:cNvSpPr/>
            <p:nvPr/>
          </p:nvSpPr>
          <p:spPr>
            <a:xfrm>
              <a:off x="3258325" y="2535275"/>
              <a:ext cx="97600" cy="66525"/>
            </a:xfrm>
            <a:custGeom>
              <a:avLst/>
              <a:gdLst/>
              <a:ahLst/>
              <a:cxnLst/>
              <a:rect l="l" t="t" r="r" b="b"/>
              <a:pathLst>
                <a:path w="3904" h="2661" extrusionOk="0">
                  <a:moveTo>
                    <a:pt x="3746" y="1"/>
                  </a:moveTo>
                  <a:cubicBezTo>
                    <a:pt x="3703" y="1"/>
                    <a:pt x="3655" y="15"/>
                    <a:pt x="3603" y="46"/>
                  </a:cubicBezTo>
                  <a:lnTo>
                    <a:pt x="301" y="1948"/>
                  </a:lnTo>
                  <a:cubicBezTo>
                    <a:pt x="134" y="2081"/>
                    <a:pt x="34" y="2248"/>
                    <a:pt x="1" y="2448"/>
                  </a:cubicBezTo>
                  <a:cubicBezTo>
                    <a:pt x="1" y="2586"/>
                    <a:pt x="64" y="2661"/>
                    <a:pt x="159" y="2661"/>
                  </a:cubicBezTo>
                  <a:cubicBezTo>
                    <a:pt x="201" y="2661"/>
                    <a:pt x="249" y="2646"/>
                    <a:pt x="301" y="2615"/>
                  </a:cubicBezTo>
                  <a:lnTo>
                    <a:pt x="3603" y="714"/>
                  </a:lnTo>
                  <a:cubicBezTo>
                    <a:pt x="3770" y="614"/>
                    <a:pt x="3870" y="413"/>
                    <a:pt x="3904" y="213"/>
                  </a:cubicBezTo>
                  <a:cubicBezTo>
                    <a:pt x="3904" y="75"/>
                    <a:pt x="3840" y="1"/>
                    <a:pt x="374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7"/>
            <p:cNvSpPr/>
            <p:nvPr/>
          </p:nvSpPr>
          <p:spPr>
            <a:xfrm>
              <a:off x="3210800" y="2602975"/>
              <a:ext cx="20875" cy="28175"/>
            </a:xfrm>
            <a:custGeom>
              <a:avLst/>
              <a:gdLst/>
              <a:ahLst/>
              <a:cxnLst/>
              <a:rect l="l" t="t" r="r" b="b"/>
              <a:pathLst>
                <a:path w="835" h="1127" extrusionOk="0">
                  <a:moveTo>
                    <a:pt x="625" y="0"/>
                  </a:moveTo>
                  <a:cubicBezTo>
                    <a:pt x="570" y="0"/>
                    <a:pt x="505" y="23"/>
                    <a:pt x="434" y="74"/>
                  </a:cubicBezTo>
                  <a:cubicBezTo>
                    <a:pt x="167" y="207"/>
                    <a:pt x="0" y="507"/>
                    <a:pt x="0" y="808"/>
                  </a:cubicBezTo>
                  <a:cubicBezTo>
                    <a:pt x="0" y="1003"/>
                    <a:pt x="108" y="1127"/>
                    <a:pt x="257" y="1127"/>
                  </a:cubicBezTo>
                  <a:cubicBezTo>
                    <a:pt x="311" y="1127"/>
                    <a:pt x="371" y="1110"/>
                    <a:pt x="434" y="1074"/>
                  </a:cubicBezTo>
                  <a:cubicBezTo>
                    <a:pt x="668" y="908"/>
                    <a:pt x="834" y="607"/>
                    <a:pt x="834" y="307"/>
                  </a:cubicBezTo>
                  <a:cubicBezTo>
                    <a:pt x="834" y="121"/>
                    <a:pt x="753" y="0"/>
                    <a:pt x="62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7"/>
            <p:cNvSpPr/>
            <p:nvPr/>
          </p:nvSpPr>
          <p:spPr>
            <a:xfrm>
              <a:off x="3210800" y="2602975"/>
              <a:ext cx="20875" cy="28175"/>
            </a:xfrm>
            <a:custGeom>
              <a:avLst/>
              <a:gdLst/>
              <a:ahLst/>
              <a:cxnLst/>
              <a:rect l="l" t="t" r="r" b="b"/>
              <a:pathLst>
                <a:path w="835" h="1127" extrusionOk="0">
                  <a:moveTo>
                    <a:pt x="625" y="0"/>
                  </a:moveTo>
                  <a:cubicBezTo>
                    <a:pt x="570" y="0"/>
                    <a:pt x="505" y="23"/>
                    <a:pt x="434" y="74"/>
                  </a:cubicBezTo>
                  <a:cubicBezTo>
                    <a:pt x="167" y="207"/>
                    <a:pt x="0" y="507"/>
                    <a:pt x="0" y="808"/>
                  </a:cubicBezTo>
                  <a:cubicBezTo>
                    <a:pt x="0" y="1003"/>
                    <a:pt x="108" y="1127"/>
                    <a:pt x="257" y="1127"/>
                  </a:cubicBezTo>
                  <a:cubicBezTo>
                    <a:pt x="311" y="1127"/>
                    <a:pt x="371" y="1110"/>
                    <a:pt x="434" y="1074"/>
                  </a:cubicBezTo>
                  <a:cubicBezTo>
                    <a:pt x="668" y="908"/>
                    <a:pt x="834" y="607"/>
                    <a:pt x="834" y="307"/>
                  </a:cubicBezTo>
                  <a:cubicBezTo>
                    <a:pt x="834" y="121"/>
                    <a:pt x="753" y="0"/>
                    <a:pt x="6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7"/>
            <p:cNvSpPr/>
            <p:nvPr/>
          </p:nvSpPr>
          <p:spPr>
            <a:xfrm>
              <a:off x="3258325" y="2584450"/>
              <a:ext cx="96775" cy="65750"/>
            </a:xfrm>
            <a:custGeom>
              <a:avLst/>
              <a:gdLst/>
              <a:ahLst/>
              <a:cxnLst/>
              <a:rect l="l" t="t" r="r" b="b"/>
              <a:pathLst>
                <a:path w="3871" h="2630" extrusionOk="0">
                  <a:moveTo>
                    <a:pt x="3717" y="1"/>
                  </a:moveTo>
                  <a:cubicBezTo>
                    <a:pt x="3673" y="1"/>
                    <a:pt x="3623" y="15"/>
                    <a:pt x="3570" y="48"/>
                  </a:cubicBezTo>
                  <a:lnTo>
                    <a:pt x="301" y="1949"/>
                  </a:lnTo>
                  <a:cubicBezTo>
                    <a:pt x="134" y="2049"/>
                    <a:pt x="1" y="2249"/>
                    <a:pt x="1" y="2449"/>
                  </a:cubicBezTo>
                  <a:cubicBezTo>
                    <a:pt x="1" y="2563"/>
                    <a:pt x="62" y="2630"/>
                    <a:pt x="154" y="2630"/>
                  </a:cubicBezTo>
                  <a:cubicBezTo>
                    <a:pt x="197" y="2630"/>
                    <a:pt x="247" y="2615"/>
                    <a:pt x="301" y="2583"/>
                  </a:cubicBezTo>
                  <a:lnTo>
                    <a:pt x="3570" y="681"/>
                  </a:lnTo>
                  <a:cubicBezTo>
                    <a:pt x="3737" y="581"/>
                    <a:pt x="3870" y="381"/>
                    <a:pt x="3870" y="181"/>
                  </a:cubicBezTo>
                  <a:cubicBezTo>
                    <a:pt x="3870" y="68"/>
                    <a:pt x="3809" y="1"/>
                    <a:pt x="371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7"/>
            <p:cNvSpPr/>
            <p:nvPr/>
          </p:nvSpPr>
          <p:spPr>
            <a:xfrm>
              <a:off x="3210800" y="2652175"/>
              <a:ext cx="20875" cy="28325"/>
            </a:xfrm>
            <a:custGeom>
              <a:avLst/>
              <a:gdLst/>
              <a:ahLst/>
              <a:cxnLst/>
              <a:rect l="l" t="t" r="r" b="b"/>
              <a:pathLst>
                <a:path w="835" h="1133" extrusionOk="0">
                  <a:moveTo>
                    <a:pt x="625" y="0"/>
                  </a:moveTo>
                  <a:cubicBezTo>
                    <a:pt x="570" y="0"/>
                    <a:pt x="505" y="23"/>
                    <a:pt x="434" y="74"/>
                  </a:cubicBezTo>
                  <a:cubicBezTo>
                    <a:pt x="167" y="241"/>
                    <a:pt x="0" y="507"/>
                    <a:pt x="0" y="808"/>
                  </a:cubicBezTo>
                  <a:cubicBezTo>
                    <a:pt x="0" y="1020"/>
                    <a:pt x="101" y="1133"/>
                    <a:pt x="242" y="1133"/>
                  </a:cubicBezTo>
                  <a:cubicBezTo>
                    <a:pt x="301" y="1133"/>
                    <a:pt x="366" y="1113"/>
                    <a:pt x="434" y="1075"/>
                  </a:cubicBezTo>
                  <a:cubicBezTo>
                    <a:pt x="668" y="908"/>
                    <a:pt x="834" y="608"/>
                    <a:pt x="834" y="307"/>
                  </a:cubicBezTo>
                  <a:cubicBezTo>
                    <a:pt x="834" y="121"/>
                    <a:pt x="753" y="0"/>
                    <a:pt x="62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7"/>
            <p:cNvSpPr/>
            <p:nvPr/>
          </p:nvSpPr>
          <p:spPr>
            <a:xfrm>
              <a:off x="3218300" y="3055350"/>
              <a:ext cx="386975" cy="249975"/>
            </a:xfrm>
            <a:custGeom>
              <a:avLst/>
              <a:gdLst/>
              <a:ahLst/>
              <a:cxnLst/>
              <a:rect l="l" t="t" r="r" b="b"/>
              <a:pathLst>
                <a:path w="15479" h="9999" extrusionOk="0">
                  <a:moveTo>
                    <a:pt x="15378" y="0"/>
                  </a:moveTo>
                  <a:cubicBezTo>
                    <a:pt x="15353" y="0"/>
                    <a:pt x="15328" y="8"/>
                    <a:pt x="15312" y="25"/>
                  </a:cubicBezTo>
                  <a:lnTo>
                    <a:pt x="13644" y="1493"/>
                  </a:lnTo>
                  <a:lnTo>
                    <a:pt x="11942" y="959"/>
                  </a:lnTo>
                  <a:lnTo>
                    <a:pt x="10208" y="3361"/>
                  </a:lnTo>
                  <a:lnTo>
                    <a:pt x="8507" y="4361"/>
                  </a:lnTo>
                  <a:lnTo>
                    <a:pt x="6839" y="5863"/>
                  </a:lnTo>
                  <a:lnTo>
                    <a:pt x="5138" y="5629"/>
                  </a:lnTo>
                  <a:lnTo>
                    <a:pt x="3436" y="7831"/>
                  </a:lnTo>
                  <a:lnTo>
                    <a:pt x="1769" y="8064"/>
                  </a:lnTo>
                  <a:lnTo>
                    <a:pt x="67" y="9832"/>
                  </a:lnTo>
                  <a:cubicBezTo>
                    <a:pt x="1" y="9865"/>
                    <a:pt x="1" y="9932"/>
                    <a:pt x="67" y="9965"/>
                  </a:cubicBezTo>
                  <a:cubicBezTo>
                    <a:pt x="67" y="9999"/>
                    <a:pt x="101" y="9999"/>
                    <a:pt x="134" y="9999"/>
                  </a:cubicBezTo>
                  <a:cubicBezTo>
                    <a:pt x="134" y="9999"/>
                    <a:pt x="167" y="9965"/>
                    <a:pt x="201" y="9932"/>
                  </a:cubicBezTo>
                  <a:lnTo>
                    <a:pt x="1869" y="8231"/>
                  </a:lnTo>
                  <a:lnTo>
                    <a:pt x="3637" y="8031"/>
                  </a:lnTo>
                  <a:lnTo>
                    <a:pt x="5304" y="5863"/>
                  </a:lnTo>
                  <a:lnTo>
                    <a:pt x="6972" y="6096"/>
                  </a:lnTo>
                  <a:lnTo>
                    <a:pt x="8673" y="4528"/>
                  </a:lnTo>
                  <a:lnTo>
                    <a:pt x="10375" y="3528"/>
                  </a:lnTo>
                  <a:lnTo>
                    <a:pt x="12043" y="1193"/>
                  </a:lnTo>
                  <a:lnTo>
                    <a:pt x="13710" y="1726"/>
                  </a:lnTo>
                  <a:lnTo>
                    <a:pt x="15445" y="192"/>
                  </a:lnTo>
                  <a:cubicBezTo>
                    <a:pt x="15478" y="125"/>
                    <a:pt x="15478" y="58"/>
                    <a:pt x="15445" y="25"/>
                  </a:cubicBezTo>
                  <a:cubicBezTo>
                    <a:pt x="15428" y="8"/>
                    <a:pt x="15403" y="0"/>
                    <a:pt x="1537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7"/>
            <p:cNvSpPr/>
            <p:nvPr/>
          </p:nvSpPr>
          <p:spPr>
            <a:xfrm>
              <a:off x="3224150" y="3135400"/>
              <a:ext cx="32550" cy="73200"/>
            </a:xfrm>
            <a:custGeom>
              <a:avLst/>
              <a:gdLst/>
              <a:ahLst/>
              <a:cxnLst/>
              <a:rect l="l" t="t" r="r" b="b"/>
              <a:pathLst>
                <a:path w="1302" h="2928" extrusionOk="0">
                  <a:moveTo>
                    <a:pt x="834" y="1293"/>
                  </a:moveTo>
                  <a:cubicBezTo>
                    <a:pt x="867" y="1293"/>
                    <a:pt x="901" y="1326"/>
                    <a:pt x="934" y="1360"/>
                  </a:cubicBezTo>
                  <a:cubicBezTo>
                    <a:pt x="1001" y="1393"/>
                    <a:pt x="1001" y="1426"/>
                    <a:pt x="1034" y="1493"/>
                  </a:cubicBezTo>
                  <a:cubicBezTo>
                    <a:pt x="1034" y="1560"/>
                    <a:pt x="1068" y="1626"/>
                    <a:pt x="1068" y="1693"/>
                  </a:cubicBezTo>
                  <a:cubicBezTo>
                    <a:pt x="1068" y="1860"/>
                    <a:pt x="1034" y="1993"/>
                    <a:pt x="934" y="2160"/>
                  </a:cubicBezTo>
                  <a:cubicBezTo>
                    <a:pt x="901" y="2227"/>
                    <a:pt x="867" y="2294"/>
                    <a:pt x="834" y="2360"/>
                  </a:cubicBezTo>
                  <a:cubicBezTo>
                    <a:pt x="767" y="2394"/>
                    <a:pt x="701" y="2460"/>
                    <a:pt x="634" y="2494"/>
                  </a:cubicBezTo>
                  <a:cubicBezTo>
                    <a:pt x="601" y="2527"/>
                    <a:pt x="534" y="2560"/>
                    <a:pt x="467" y="2560"/>
                  </a:cubicBezTo>
                  <a:cubicBezTo>
                    <a:pt x="434" y="2560"/>
                    <a:pt x="400" y="2527"/>
                    <a:pt x="367" y="2494"/>
                  </a:cubicBezTo>
                  <a:cubicBezTo>
                    <a:pt x="300" y="2460"/>
                    <a:pt x="300" y="2394"/>
                    <a:pt x="267" y="2360"/>
                  </a:cubicBezTo>
                  <a:cubicBezTo>
                    <a:pt x="267" y="2294"/>
                    <a:pt x="234" y="2227"/>
                    <a:pt x="234" y="2160"/>
                  </a:cubicBezTo>
                  <a:cubicBezTo>
                    <a:pt x="234" y="2093"/>
                    <a:pt x="267" y="1993"/>
                    <a:pt x="267" y="1927"/>
                  </a:cubicBezTo>
                  <a:cubicBezTo>
                    <a:pt x="300" y="1827"/>
                    <a:pt x="334" y="1760"/>
                    <a:pt x="367" y="1693"/>
                  </a:cubicBezTo>
                  <a:cubicBezTo>
                    <a:pt x="400" y="1626"/>
                    <a:pt x="434" y="1560"/>
                    <a:pt x="467" y="1493"/>
                  </a:cubicBezTo>
                  <a:cubicBezTo>
                    <a:pt x="534" y="1426"/>
                    <a:pt x="601" y="1393"/>
                    <a:pt x="634" y="1326"/>
                  </a:cubicBezTo>
                  <a:cubicBezTo>
                    <a:pt x="701" y="1326"/>
                    <a:pt x="767" y="1293"/>
                    <a:pt x="834" y="1293"/>
                  </a:cubicBezTo>
                  <a:close/>
                  <a:moveTo>
                    <a:pt x="851" y="0"/>
                  </a:moveTo>
                  <a:cubicBezTo>
                    <a:pt x="842" y="0"/>
                    <a:pt x="834" y="9"/>
                    <a:pt x="834" y="25"/>
                  </a:cubicBezTo>
                  <a:lnTo>
                    <a:pt x="701" y="92"/>
                  </a:lnTo>
                  <a:cubicBezTo>
                    <a:pt x="667" y="92"/>
                    <a:pt x="667" y="125"/>
                    <a:pt x="634" y="159"/>
                  </a:cubicBezTo>
                  <a:cubicBezTo>
                    <a:pt x="634" y="159"/>
                    <a:pt x="634" y="192"/>
                    <a:pt x="634" y="225"/>
                  </a:cubicBezTo>
                  <a:lnTo>
                    <a:pt x="167" y="1493"/>
                  </a:lnTo>
                  <a:cubicBezTo>
                    <a:pt x="134" y="1560"/>
                    <a:pt x="134" y="1626"/>
                    <a:pt x="100" y="1693"/>
                  </a:cubicBezTo>
                  <a:cubicBezTo>
                    <a:pt x="100" y="1760"/>
                    <a:pt x="33" y="1793"/>
                    <a:pt x="33" y="1860"/>
                  </a:cubicBezTo>
                  <a:cubicBezTo>
                    <a:pt x="33" y="1927"/>
                    <a:pt x="33" y="1993"/>
                    <a:pt x="0" y="2093"/>
                  </a:cubicBezTo>
                  <a:cubicBezTo>
                    <a:pt x="0" y="2160"/>
                    <a:pt x="0" y="2227"/>
                    <a:pt x="0" y="2294"/>
                  </a:cubicBezTo>
                  <a:cubicBezTo>
                    <a:pt x="0" y="2394"/>
                    <a:pt x="33" y="2527"/>
                    <a:pt x="67" y="2627"/>
                  </a:cubicBezTo>
                  <a:cubicBezTo>
                    <a:pt x="67" y="2694"/>
                    <a:pt x="134" y="2794"/>
                    <a:pt x="200" y="2827"/>
                  </a:cubicBezTo>
                  <a:cubicBezTo>
                    <a:pt x="234" y="2894"/>
                    <a:pt x="334" y="2927"/>
                    <a:pt x="400" y="2927"/>
                  </a:cubicBezTo>
                  <a:cubicBezTo>
                    <a:pt x="467" y="2927"/>
                    <a:pt x="567" y="2894"/>
                    <a:pt x="667" y="2827"/>
                  </a:cubicBezTo>
                  <a:cubicBezTo>
                    <a:pt x="734" y="2794"/>
                    <a:pt x="834" y="2694"/>
                    <a:pt x="901" y="2627"/>
                  </a:cubicBezTo>
                  <a:cubicBezTo>
                    <a:pt x="1001" y="2527"/>
                    <a:pt x="1068" y="2427"/>
                    <a:pt x="1101" y="2327"/>
                  </a:cubicBezTo>
                  <a:cubicBezTo>
                    <a:pt x="1168" y="2194"/>
                    <a:pt x="1201" y="2060"/>
                    <a:pt x="1234" y="1927"/>
                  </a:cubicBezTo>
                  <a:cubicBezTo>
                    <a:pt x="1268" y="1827"/>
                    <a:pt x="1301" y="1693"/>
                    <a:pt x="1301" y="1560"/>
                  </a:cubicBezTo>
                  <a:cubicBezTo>
                    <a:pt x="1301" y="1426"/>
                    <a:pt x="1268" y="1326"/>
                    <a:pt x="1234" y="1226"/>
                  </a:cubicBezTo>
                  <a:cubicBezTo>
                    <a:pt x="1201" y="1126"/>
                    <a:pt x="1168" y="1059"/>
                    <a:pt x="1101" y="993"/>
                  </a:cubicBezTo>
                  <a:cubicBezTo>
                    <a:pt x="1068" y="959"/>
                    <a:pt x="967" y="926"/>
                    <a:pt x="901" y="926"/>
                  </a:cubicBezTo>
                  <a:cubicBezTo>
                    <a:pt x="801" y="926"/>
                    <a:pt x="734" y="959"/>
                    <a:pt x="667" y="993"/>
                  </a:cubicBezTo>
                  <a:cubicBezTo>
                    <a:pt x="634" y="1026"/>
                    <a:pt x="634" y="1026"/>
                    <a:pt x="601" y="1026"/>
                  </a:cubicBezTo>
                  <a:cubicBezTo>
                    <a:pt x="601" y="1059"/>
                    <a:pt x="567" y="1059"/>
                    <a:pt x="567" y="1059"/>
                  </a:cubicBezTo>
                  <a:lnTo>
                    <a:pt x="867" y="125"/>
                  </a:lnTo>
                  <a:lnTo>
                    <a:pt x="867" y="92"/>
                  </a:lnTo>
                  <a:lnTo>
                    <a:pt x="867" y="59"/>
                  </a:lnTo>
                  <a:lnTo>
                    <a:pt x="867" y="25"/>
                  </a:lnTo>
                  <a:cubicBezTo>
                    <a:pt x="867" y="9"/>
                    <a:pt x="859" y="0"/>
                    <a:pt x="8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7"/>
            <p:cNvSpPr/>
            <p:nvPr/>
          </p:nvSpPr>
          <p:spPr>
            <a:xfrm>
              <a:off x="3260825" y="3111000"/>
              <a:ext cx="31725" cy="76750"/>
            </a:xfrm>
            <a:custGeom>
              <a:avLst/>
              <a:gdLst/>
              <a:ahLst/>
              <a:cxnLst/>
              <a:rect l="l" t="t" r="r" b="b"/>
              <a:pathLst>
                <a:path w="1269" h="3070" extrusionOk="0">
                  <a:moveTo>
                    <a:pt x="1135" y="1"/>
                  </a:moveTo>
                  <a:lnTo>
                    <a:pt x="168" y="568"/>
                  </a:lnTo>
                  <a:cubicBezTo>
                    <a:pt x="134" y="568"/>
                    <a:pt x="134" y="601"/>
                    <a:pt x="101" y="601"/>
                  </a:cubicBezTo>
                  <a:cubicBezTo>
                    <a:pt x="101" y="634"/>
                    <a:pt x="101" y="668"/>
                    <a:pt x="101" y="701"/>
                  </a:cubicBezTo>
                  <a:lnTo>
                    <a:pt x="101" y="835"/>
                  </a:lnTo>
                  <a:cubicBezTo>
                    <a:pt x="101" y="868"/>
                    <a:pt x="101" y="901"/>
                    <a:pt x="101" y="901"/>
                  </a:cubicBezTo>
                  <a:lnTo>
                    <a:pt x="168" y="901"/>
                  </a:lnTo>
                  <a:lnTo>
                    <a:pt x="868" y="468"/>
                  </a:lnTo>
                  <a:lnTo>
                    <a:pt x="434" y="1468"/>
                  </a:lnTo>
                  <a:lnTo>
                    <a:pt x="401" y="1535"/>
                  </a:lnTo>
                  <a:cubicBezTo>
                    <a:pt x="401" y="1568"/>
                    <a:pt x="401" y="1602"/>
                    <a:pt x="401" y="1602"/>
                  </a:cubicBezTo>
                  <a:lnTo>
                    <a:pt x="401" y="1735"/>
                  </a:lnTo>
                  <a:cubicBezTo>
                    <a:pt x="401" y="1769"/>
                    <a:pt x="401" y="1802"/>
                    <a:pt x="401" y="1802"/>
                  </a:cubicBezTo>
                  <a:cubicBezTo>
                    <a:pt x="401" y="1819"/>
                    <a:pt x="409" y="1827"/>
                    <a:pt x="418" y="1827"/>
                  </a:cubicBezTo>
                  <a:cubicBezTo>
                    <a:pt x="426" y="1827"/>
                    <a:pt x="434" y="1819"/>
                    <a:pt x="434" y="1802"/>
                  </a:cubicBezTo>
                  <a:lnTo>
                    <a:pt x="668" y="1702"/>
                  </a:lnTo>
                  <a:cubicBezTo>
                    <a:pt x="701" y="1668"/>
                    <a:pt x="768" y="1635"/>
                    <a:pt x="801" y="1635"/>
                  </a:cubicBezTo>
                  <a:cubicBezTo>
                    <a:pt x="818" y="1618"/>
                    <a:pt x="843" y="1610"/>
                    <a:pt x="868" y="1610"/>
                  </a:cubicBezTo>
                  <a:cubicBezTo>
                    <a:pt x="893" y="1610"/>
                    <a:pt x="918" y="1618"/>
                    <a:pt x="935" y="1635"/>
                  </a:cubicBezTo>
                  <a:cubicBezTo>
                    <a:pt x="968" y="1635"/>
                    <a:pt x="1002" y="1668"/>
                    <a:pt x="1002" y="1702"/>
                  </a:cubicBezTo>
                  <a:cubicBezTo>
                    <a:pt x="1035" y="1769"/>
                    <a:pt x="1035" y="1835"/>
                    <a:pt x="1035" y="1902"/>
                  </a:cubicBezTo>
                  <a:cubicBezTo>
                    <a:pt x="1035" y="1969"/>
                    <a:pt x="1035" y="2069"/>
                    <a:pt x="1002" y="2135"/>
                  </a:cubicBezTo>
                  <a:cubicBezTo>
                    <a:pt x="1002" y="2202"/>
                    <a:pt x="968" y="2269"/>
                    <a:pt x="935" y="2336"/>
                  </a:cubicBezTo>
                  <a:cubicBezTo>
                    <a:pt x="901" y="2402"/>
                    <a:pt x="835" y="2436"/>
                    <a:pt x="801" y="2502"/>
                  </a:cubicBezTo>
                  <a:cubicBezTo>
                    <a:pt x="768" y="2536"/>
                    <a:pt x="701" y="2569"/>
                    <a:pt x="668" y="2602"/>
                  </a:cubicBezTo>
                  <a:cubicBezTo>
                    <a:pt x="601" y="2636"/>
                    <a:pt x="535" y="2669"/>
                    <a:pt x="468" y="2703"/>
                  </a:cubicBezTo>
                  <a:lnTo>
                    <a:pt x="334" y="2703"/>
                  </a:lnTo>
                  <a:cubicBezTo>
                    <a:pt x="334" y="2669"/>
                    <a:pt x="301" y="2636"/>
                    <a:pt x="268" y="2636"/>
                  </a:cubicBezTo>
                  <a:cubicBezTo>
                    <a:pt x="268" y="2602"/>
                    <a:pt x="268" y="2569"/>
                    <a:pt x="234" y="2536"/>
                  </a:cubicBezTo>
                  <a:cubicBezTo>
                    <a:pt x="234" y="2502"/>
                    <a:pt x="234" y="2469"/>
                    <a:pt x="201" y="2469"/>
                  </a:cubicBezTo>
                  <a:lnTo>
                    <a:pt x="168" y="2469"/>
                  </a:lnTo>
                  <a:lnTo>
                    <a:pt x="34" y="2536"/>
                  </a:lnTo>
                  <a:cubicBezTo>
                    <a:pt x="34" y="2536"/>
                    <a:pt x="1" y="2569"/>
                    <a:pt x="1" y="2569"/>
                  </a:cubicBezTo>
                  <a:cubicBezTo>
                    <a:pt x="1" y="2602"/>
                    <a:pt x="1" y="2602"/>
                    <a:pt x="1" y="2636"/>
                  </a:cubicBezTo>
                  <a:cubicBezTo>
                    <a:pt x="1" y="2703"/>
                    <a:pt x="34" y="2803"/>
                    <a:pt x="34" y="2869"/>
                  </a:cubicBezTo>
                  <a:cubicBezTo>
                    <a:pt x="68" y="2936"/>
                    <a:pt x="101" y="2969"/>
                    <a:pt x="168" y="3003"/>
                  </a:cubicBezTo>
                  <a:cubicBezTo>
                    <a:pt x="234" y="3036"/>
                    <a:pt x="301" y="3069"/>
                    <a:pt x="368" y="3069"/>
                  </a:cubicBezTo>
                  <a:cubicBezTo>
                    <a:pt x="468" y="3036"/>
                    <a:pt x="568" y="3003"/>
                    <a:pt x="635" y="2936"/>
                  </a:cubicBezTo>
                  <a:cubicBezTo>
                    <a:pt x="735" y="2903"/>
                    <a:pt x="835" y="2836"/>
                    <a:pt x="901" y="2769"/>
                  </a:cubicBezTo>
                  <a:cubicBezTo>
                    <a:pt x="968" y="2669"/>
                    <a:pt x="1035" y="2569"/>
                    <a:pt x="1068" y="2469"/>
                  </a:cubicBezTo>
                  <a:cubicBezTo>
                    <a:pt x="1135" y="2369"/>
                    <a:pt x="1202" y="2269"/>
                    <a:pt x="1202" y="2135"/>
                  </a:cubicBezTo>
                  <a:cubicBezTo>
                    <a:pt x="1268" y="2035"/>
                    <a:pt x="1268" y="1902"/>
                    <a:pt x="1268" y="1769"/>
                  </a:cubicBezTo>
                  <a:cubicBezTo>
                    <a:pt x="1268" y="1668"/>
                    <a:pt x="1268" y="1568"/>
                    <a:pt x="1235" y="1468"/>
                  </a:cubicBezTo>
                  <a:cubicBezTo>
                    <a:pt x="1202" y="1402"/>
                    <a:pt x="1168" y="1335"/>
                    <a:pt x="1102" y="1302"/>
                  </a:cubicBezTo>
                  <a:cubicBezTo>
                    <a:pt x="1068" y="1235"/>
                    <a:pt x="1002" y="1235"/>
                    <a:pt x="935" y="1235"/>
                  </a:cubicBezTo>
                  <a:cubicBezTo>
                    <a:pt x="868" y="1235"/>
                    <a:pt x="768" y="1268"/>
                    <a:pt x="701" y="1302"/>
                  </a:cubicBezTo>
                  <a:lnTo>
                    <a:pt x="1135" y="334"/>
                  </a:lnTo>
                  <a:cubicBezTo>
                    <a:pt x="1168" y="301"/>
                    <a:pt x="1168" y="267"/>
                    <a:pt x="1168" y="234"/>
                  </a:cubicBezTo>
                  <a:cubicBezTo>
                    <a:pt x="1168" y="234"/>
                    <a:pt x="1168" y="201"/>
                    <a:pt x="1168" y="167"/>
                  </a:cubicBezTo>
                  <a:lnTo>
                    <a:pt x="1168" y="67"/>
                  </a:lnTo>
                  <a:cubicBezTo>
                    <a:pt x="1202" y="34"/>
                    <a:pt x="1202" y="1"/>
                    <a:pt x="116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7"/>
            <p:cNvSpPr/>
            <p:nvPr/>
          </p:nvSpPr>
          <p:spPr>
            <a:xfrm>
              <a:off x="3298350" y="3089325"/>
              <a:ext cx="31725" cy="77575"/>
            </a:xfrm>
            <a:custGeom>
              <a:avLst/>
              <a:gdLst/>
              <a:ahLst/>
              <a:cxnLst/>
              <a:rect l="l" t="t" r="r" b="b"/>
              <a:pathLst>
                <a:path w="1269" h="3103" extrusionOk="0">
                  <a:moveTo>
                    <a:pt x="1102" y="0"/>
                  </a:moveTo>
                  <a:lnTo>
                    <a:pt x="134" y="567"/>
                  </a:lnTo>
                  <a:cubicBezTo>
                    <a:pt x="101" y="567"/>
                    <a:pt x="101" y="601"/>
                    <a:pt x="68" y="634"/>
                  </a:cubicBezTo>
                  <a:cubicBezTo>
                    <a:pt x="68" y="667"/>
                    <a:pt x="68" y="667"/>
                    <a:pt x="68" y="701"/>
                  </a:cubicBezTo>
                  <a:lnTo>
                    <a:pt x="68" y="834"/>
                  </a:lnTo>
                  <a:cubicBezTo>
                    <a:pt x="68" y="868"/>
                    <a:pt x="68" y="901"/>
                    <a:pt x="68" y="901"/>
                  </a:cubicBezTo>
                  <a:cubicBezTo>
                    <a:pt x="84" y="918"/>
                    <a:pt x="101" y="926"/>
                    <a:pt x="113" y="926"/>
                  </a:cubicBezTo>
                  <a:cubicBezTo>
                    <a:pt x="126" y="926"/>
                    <a:pt x="134" y="918"/>
                    <a:pt x="134" y="901"/>
                  </a:cubicBezTo>
                  <a:lnTo>
                    <a:pt x="835" y="501"/>
                  </a:lnTo>
                  <a:lnTo>
                    <a:pt x="401" y="1501"/>
                  </a:lnTo>
                  <a:cubicBezTo>
                    <a:pt x="401" y="1501"/>
                    <a:pt x="368" y="1535"/>
                    <a:pt x="368" y="1568"/>
                  </a:cubicBezTo>
                  <a:cubicBezTo>
                    <a:pt x="368" y="1568"/>
                    <a:pt x="368" y="1601"/>
                    <a:pt x="368" y="1635"/>
                  </a:cubicBezTo>
                  <a:lnTo>
                    <a:pt x="368" y="1768"/>
                  </a:lnTo>
                  <a:cubicBezTo>
                    <a:pt x="368" y="1768"/>
                    <a:pt x="368" y="1802"/>
                    <a:pt x="368" y="1835"/>
                  </a:cubicBezTo>
                  <a:lnTo>
                    <a:pt x="435" y="1835"/>
                  </a:lnTo>
                  <a:lnTo>
                    <a:pt x="635" y="1702"/>
                  </a:lnTo>
                  <a:cubicBezTo>
                    <a:pt x="668" y="1668"/>
                    <a:pt x="735" y="1668"/>
                    <a:pt x="768" y="1635"/>
                  </a:cubicBezTo>
                  <a:lnTo>
                    <a:pt x="902" y="1635"/>
                  </a:lnTo>
                  <a:cubicBezTo>
                    <a:pt x="935" y="1668"/>
                    <a:pt x="968" y="1702"/>
                    <a:pt x="968" y="1735"/>
                  </a:cubicBezTo>
                  <a:cubicBezTo>
                    <a:pt x="1002" y="1802"/>
                    <a:pt x="1002" y="1868"/>
                    <a:pt x="1002" y="1935"/>
                  </a:cubicBezTo>
                  <a:cubicBezTo>
                    <a:pt x="1002" y="2002"/>
                    <a:pt x="1002" y="2068"/>
                    <a:pt x="968" y="2169"/>
                  </a:cubicBezTo>
                  <a:cubicBezTo>
                    <a:pt x="968" y="2235"/>
                    <a:pt x="935" y="2302"/>
                    <a:pt x="902" y="2369"/>
                  </a:cubicBezTo>
                  <a:cubicBezTo>
                    <a:pt x="868" y="2402"/>
                    <a:pt x="835" y="2469"/>
                    <a:pt x="768" y="2502"/>
                  </a:cubicBezTo>
                  <a:cubicBezTo>
                    <a:pt x="735" y="2569"/>
                    <a:pt x="668" y="2602"/>
                    <a:pt x="635" y="2636"/>
                  </a:cubicBezTo>
                  <a:cubicBezTo>
                    <a:pt x="568" y="2669"/>
                    <a:pt x="501" y="2702"/>
                    <a:pt x="435" y="2702"/>
                  </a:cubicBezTo>
                  <a:cubicBezTo>
                    <a:pt x="418" y="2719"/>
                    <a:pt x="401" y="2727"/>
                    <a:pt x="385" y="2727"/>
                  </a:cubicBezTo>
                  <a:cubicBezTo>
                    <a:pt x="368" y="2727"/>
                    <a:pt x="351" y="2719"/>
                    <a:pt x="334" y="2702"/>
                  </a:cubicBezTo>
                  <a:cubicBezTo>
                    <a:pt x="301" y="2702"/>
                    <a:pt x="268" y="2669"/>
                    <a:pt x="268" y="2636"/>
                  </a:cubicBezTo>
                  <a:cubicBezTo>
                    <a:pt x="234" y="2602"/>
                    <a:pt x="234" y="2569"/>
                    <a:pt x="234" y="2535"/>
                  </a:cubicBezTo>
                  <a:cubicBezTo>
                    <a:pt x="234" y="2535"/>
                    <a:pt x="201" y="2502"/>
                    <a:pt x="201" y="2502"/>
                  </a:cubicBezTo>
                  <a:cubicBezTo>
                    <a:pt x="201" y="2485"/>
                    <a:pt x="193" y="2477"/>
                    <a:pt x="184" y="2477"/>
                  </a:cubicBezTo>
                  <a:cubicBezTo>
                    <a:pt x="176" y="2477"/>
                    <a:pt x="168" y="2485"/>
                    <a:pt x="168" y="2502"/>
                  </a:cubicBezTo>
                  <a:lnTo>
                    <a:pt x="34" y="2569"/>
                  </a:lnTo>
                  <a:cubicBezTo>
                    <a:pt x="34" y="2569"/>
                    <a:pt x="1" y="2602"/>
                    <a:pt x="1" y="2602"/>
                  </a:cubicBezTo>
                  <a:cubicBezTo>
                    <a:pt x="1" y="2636"/>
                    <a:pt x="1" y="2636"/>
                    <a:pt x="1" y="2669"/>
                  </a:cubicBezTo>
                  <a:cubicBezTo>
                    <a:pt x="1" y="2736"/>
                    <a:pt x="1" y="2836"/>
                    <a:pt x="34" y="2902"/>
                  </a:cubicBezTo>
                  <a:cubicBezTo>
                    <a:pt x="68" y="2969"/>
                    <a:pt x="101" y="3002"/>
                    <a:pt x="168" y="3036"/>
                  </a:cubicBezTo>
                  <a:cubicBezTo>
                    <a:pt x="234" y="3069"/>
                    <a:pt x="301" y="3103"/>
                    <a:pt x="368" y="3103"/>
                  </a:cubicBezTo>
                  <a:cubicBezTo>
                    <a:pt x="468" y="3069"/>
                    <a:pt x="568" y="3036"/>
                    <a:pt x="635" y="2969"/>
                  </a:cubicBezTo>
                  <a:cubicBezTo>
                    <a:pt x="735" y="2936"/>
                    <a:pt x="801" y="2869"/>
                    <a:pt x="902" y="2802"/>
                  </a:cubicBezTo>
                  <a:cubicBezTo>
                    <a:pt x="968" y="2702"/>
                    <a:pt x="1035" y="2602"/>
                    <a:pt x="1068" y="2502"/>
                  </a:cubicBezTo>
                  <a:cubicBezTo>
                    <a:pt x="1135" y="2402"/>
                    <a:pt x="1168" y="2302"/>
                    <a:pt x="1202" y="2169"/>
                  </a:cubicBezTo>
                  <a:cubicBezTo>
                    <a:pt x="1235" y="2068"/>
                    <a:pt x="1268" y="1935"/>
                    <a:pt x="1268" y="1802"/>
                  </a:cubicBezTo>
                  <a:cubicBezTo>
                    <a:pt x="1268" y="1702"/>
                    <a:pt x="1235" y="1601"/>
                    <a:pt x="1235" y="1501"/>
                  </a:cubicBezTo>
                  <a:cubicBezTo>
                    <a:pt x="1202" y="1435"/>
                    <a:pt x="1168" y="1368"/>
                    <a:pt x="1102" y="1335"/>
                  </a:cubicBezTo>
                  <a:cubicBezTo>
                    <a:pt x="1068" y="1268"/>
                    <a:pt x="1002" y="1268"/>
                    <a:pt x="935" y="1268"/>
                  </a:cubicBezTo>
                  <a:cubicBezTo>
                    <a:pt x="835" y="1268"/>
                    <a:pt x="768" y="1301"/>
                    <a:pt x="701" y="1335"/>
                  </a:cubicBezTo>
                  <a:lnTo>
                    <a:pt x="1135" y="367"/>
                  </a:lnTo>
                  <a:cubicBezTo>
                    <a:pt x="1168" y="334"/>
                    <a:pt x="1168" y="301"/>
                    <a:pt x="1168" y="267"/>
                  </a:cubicBezTo>
                  <a:cubicBezTo>
                    <a:pt x="1168" y="267"/>
                    <a:pt x="1168" y="234"/>
                    <a:pt x="1168" y="200"/>
                  </a:cubicBezTo>
                  <a:lnTo>
                    <a:pt x="1168" y="67"/>
                  </a:lnTo>
                  <a:cubicBezTo>
                    <a:pt x="1168" y="34"/>
                    <a:pt x="1168" y="34"/>
                    <a:pt x="11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7"/>
            <p:cNvSpPr/>
            <p:nvPr/>
          </p:nvSpPr>
          <p:spPr>
            <a:xfrm>
              <a:off x="3221650" y="3125675"/>
              <a:ext cx="381125" cy="230325"/>
            </a:xfrm>
            <a:custGeom>
              <a:avLst/>
              <a:gdLst/>
              <a:ahLst/>
              <a:cxnLst/>
              <a:rect l="l" t="t" r="r" b="b"/>
              <a:pathLst>
                <a:path w="15245" h="9213" extrusionOk="0">
                  <a:moveTo>
                    <a:pt x="15091" y="0"/>
                  </a:moveTo>
                  <a:cubicBezTo>
                    <a:pt x="15048" y="0"/>
                    <a:pt x="14998" y="15"/>
                    <a:pt x="14944" y="47"/>
                  </a:cubicBezTo>
                  <a:lnTo>
                    <a:pt x="300" y="8520"/>
                  </a:lnTo>
                  <a:cubicBezTo>
                    <a:pt x="133" y="8620"/>
                    <a:pt x="0" y="8820"/>
                    <a:pt x="0" y="9020"/>
                  </a:cubicBezTo>
                  <a:cubicBezTo>
                    <a:pt x="0" y="9144"/>
                    <a:pt x="73" y="9213"/>
                    <a:pt x="179" y="9213"/>
                  </a:cubicBezTo>
                  <a:cubicBezTo>
                    <a:pt x="216" y="9213"/>
                    <a:pt x="257" y="9204"/>
                    <a:pt x="300" y="9187"/>
                  </a:cubicBezTo>
                  <a:lnTo>
                    <a:pt x="14944" y="681"/>
                  </a:lnTo>
                  <a:cubicBezTo>
                    <a:pt x="15111" y="581"/>
                    <a:pt x="15211" y="414"/>
                    <a:pt x="15244" y="181"/>
                  </a:cubicBezTo>
                  <a:cubicBezTo>
                    <a:pt x="15244" y="67"/>
                    <a:pt x="15183" y="0"/>
                    <a:pt x="1509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7"/>
            <p:cNvSpPr/>
            <p:nvPr/>
          </p:nvSpPr>
          <p:spPr>
            <a:xfrm>
              <a:off x="3221650" y="3045650"/>
              <a:ext cx="96750" cy="66025"/>
            </a:xfrm>
            <a:custGeom>
              <a:avLst/>
              <a:gdLst/>
              <a:ahLst/>
              <a:cxnLst/>
              <a:rect l="l" t="t" r="r" b="b"/>
              <a:pathLst>
                <a:path w="3870" h="2641" extrusionOk="0">
                  <a:moveTo>
                    <a:pt x="3712" y="0"/>
                  </a:moveTo>
                  <a:cubicBezTo>
                    <a:pt x="3669" y="0"/>
                    <a:pt x="3621" y="15"/>
                    <a:pt x="3569" y="46"/>
                  </a:cubicBezTo>
                  <a:lnTo>
                    <a:pt x="300" y="1947"/>
                  </a:lnTo>
                  <a:cubicBezTo>
                    <a:pt x="133" y="2048"/>
                    <a:pt x="0" y="2248"/>
                    <a:pt x="0" y="2448"/>
                  </a:cubicBezTo>
                  <a:cubicBezTo>
                    <a:pt x="0" y="2572"/>
                    <a:pt x="73" y="2640"/>
                    <a:pt x="179" y="2640"/>
                  </a:cubicBezTo>
                  <a:cubicBezTo>
                    <a:pt x="216" y="2640"/>
                    <a:pt x="257" y="2632"/>
                    <a:pt x="300" y="2615"/>
                  </a:cubicBezTo>
                  <a:lnTo>
                    <a:pt x="3569" y="713"/>
                  </a:lnTo>
                  <a:cubicBezTo>
                    <a:pt x="3736" y="580"/>
                    <a:pt x="3869" y="413"/>
                    <a:pt x="3869" y="213"/>
                  </a:cubicBezTo>
                  <a:cubicBezTo>
                    <a:pt x="3869" y="75"/>
                    <a:pt x="3806" y="0"/>
                    <a:pt x="371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7"/>
            <p:cNvSpPr/>
            <p:nvPr/>
          </p:nvSpPr>
          <p:spPr>
            <a:xfrm>
              <a:off x="3218300" y="3312900"/>
              <a:ext cx="388650" cy="285150"/>
            </a:xfrm>
            <a:custGeom>
              <a:avLst/>
              <a:gdLst/>
              <a:ahLst/>
              <a:cxnLst/>
              <a:rect l="l" t="t" r="r" b="b"/>
              <a:pathLst>
                <a:path w="15546" h="11406" extrusionOk="0">
                  <a:moveTo>
                    <a:pt x="15407" y="1"/>
                  </a:moveTo>
                  <a:cubicBezTo>
                    <a:pt x="15371" y="1"/>
                    <a:pt x="15334" y="19"/>
                    <a:pt x="15312" y="64"/>
                  </a:cubicBezTo>
                  <a:lnTo>
                    <a:pt x="13644" y="2932"/>
                  </a:lnTo>
                  <a:lnTo>
                    <a:pt x="12009" y="3266"/>
                  </a:lnTo>
                  <a:lnTo>
                    <a:pt x="11976" y="3266"/>
                  </a:lnTo>
                  <a:lnTo>
                    <a:pt x="10308" y="4734"/>
                  </a:lnTo>
                  <a:lnTo>
                    <a:pt x="8573" y="3900"/>
                  </a:lnTo>
                  <a:lnTo>
                    <a:pt x="6839" y="7302"/>
                  </a:lnTo>
                  <a:lnTo>
                    <a:pt x="5171" y="7769"/>
                  </a:lnTo>
                  <a:lnTo>
                    <a:pt x="3470" y="9270"/>
                  </a:lnTo>
                  <a:lnTo>
                    <a:pt x="1769" y="9470"/>
                  </a:lnTo>
                  <a:lnTo>
                    <a:pt x="67" y="11238"/>
                  </a:lnTo>
                  <a:cubicBezTo>
                    <a:pt x="1" y="11272"/>
                    <a:pt x="1" y="11338"/>
                    <a:pt x="67" y="11372"/>
                  </a:cubicBezTo>
                  <a:cubicBezTo>
                    <a:pt x="67" y="11405"/>
                    <a:pt x="101" y="11405"/>
                    <a:pt x="134" y="11405"/>
                  </a:cubicBezTo>
                  <a:cubicBezTo>
                    <a:pt x="167" y="11405"/>
                    <a:pt x="201" y="11405"/>
                    <a:pt x="234" y="11372"/>
                  </a:cubicBezTo>
                  <a:lnTo>
                    <a:pt x="1902" y="9671"/>
                  </a:lnTo>
                  <a:lnTo>
                    <a:pt x="3570" y="9437"/>
                  </a:lnTo>
                  <a:lnTo>
                    <a:pt x="5271" y="7936"/>
                  </a:lnTo>
                  <a:lnTo>
                    <a:pt x="7006" y="7469"/>
                  </a:lnTo>
                  <a:lnTo>
                    <a:pt x="8673" y="4133"/>
                  </a:lnTo>
                  <a:lnTo>
                    <a:pt x="10341" y="4967"/>
                  </a:lnTo>
                  <a:lnTo>
                    <a:pt x="12076" y="3466"/>
                  </a:lnTo>
                  <a:lnTo>
                    <a:pt x="13777" y="3133"/>
                  </a:lnTo>
                  <a:lnTo>
                    <a:pt x="15478" y="164"/>
                  </a:lnTo>
                  <a:cubicBezTo>
                    <a:pt x="15545" y="75"/>
                    <a:pt x="15478" y="1"/>
                    <a:pt x="1540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7"/>
            <p:cNvSpPr/>
            <p:nvPr/>
          </p:nvSpPr>
          <p:spPr>
            <a:xfrm>
              <a:off x="3218300" y="3312900"/>
              <a:ext cx="388650" cy="285150"/>
            </a:xfrm>
            <a:custGeom>
              <a:avLst/>
              <a:gdLst/>
              <a:ahLst/>
              <a:cxnLst/>
              <a:rect l="l" t="t" r="r" b="b"/>
              <a:pathLst>
                <a:path w="15546" h="11406" extrusionOk="0">
                  <a:moveTo>
                    <a:pt x="15407" y="1"/>
                  </a:moveTo>
                  <a:cubicBezTo>
                    <a:pt x="15371" y="1"/>
                    <a:pt x="15334" y="19"/>
                    <a:pt x="15312" y="64"/>
                  </a:cubicBezTo>
                  <a:lnTo>
                    <a:pt x="13644" y="2932"/>
                  </a:lnTo>
                  <a:lnTo>
                    <a:pt x="12009" y="3266"/>
                  </a:lnTo>
                  <a:lnTo>
                    <a:pt x="11976" y="3266"/>
                  </a:lnTo>
                  <a:lnTo>
                    <a:pt x="10308" y="4734"/>
                  </a:lnTo>
                  <a:lnTo>
                    <a:pt x="8573" y="3900"/>
                  </a:lnTo>
                  <a:lnTo>
                    <a:pt x="6839" y="7302"/>
                  </a:lnTo>
                  <a:lnTo>
                    <a:pt x="5171" y="7769"/>
                  </a:lnTo>
                  <a:lnTo>
                    <a:pt x="3470" y="9270"/>
                  </a:lnTo>
                  <a:lnTo>
                    <a:pt x="1769" y="9470"/>
                  </a:lnTo>
                  <a:lnTo>
                    <a:pt x="67" y="11238"/>
                  </a:lnTo>
                  <a:cubicBezTo>
                    <a:pt x="1" y="11272"/>
                    <a:pt x="1" y="11338"/>
                    <a:pt x="67" y="11372"/>
                  </a:cubicBezTo>
                  <a:cubicBezTo>
                    <a:pt x="67" y="11405"/>
                    <a:pt x="101" y="11405"/>
                    <a:pt x="134" y="11405"/>
                  </a:cubicBezTo>
                  <a:cubicBezTo>
                    <a:pt x="167" y="11405"/>
                    <a:pt x="201" y="11405"/>
                    <a:pt x="234" y="11372"/>
                  </a:cubicBezTo>
                  <a:lnTo>
                    <a:pt x="1902" y="9671"/>
                  </a:lnTo>
                  <a:lnTo>
                    <a:pt x="3570" y="9437"/>
                  </a:lnTo>
                  <a:lnTo>
                    <a:pt x="5271" y="7936"/>
                  </a:lnTo>
                  <a:lnTo>
                    <a:pt x="7006" y="7469"/>
                  </a:lnTo>
                  <a:lnTo>
                    <a:pt x="8673" y="4133"/>
                  </a:lnTo>
                  <a:lnTo>
                    <a:pt x="10341" y="4967"/>
                  </a:lnTo>
                  <a:lnTo>
                    <a:pt x="12076" y="3466"/>
                  </a:lnTo>
                  <a:lnTo>
                    <a:pt x="13777" y="3133"/>
                  </a:lnTo>
                  <a:lnTo>
                    <a:pt x="15478" y="164"/>
                  </a:lnTo>
                  <a:cubicBezTo>
                    <a:pt x="15545" y="75"/>
                    <a:pt x="15478" y="1"/>
                    <a:pt x="1540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7"/>
            <p:cNvSpPr/>
            <p:nvPr/>
          </p:nvSpPr>
          <p:spPr>
            <a:xfrm>
              <a:off x="3223300" y="3431450"/>
              <a:ext cx="20050" cy="68200"/>
            </a:xfrm>
            <a:custGeom>
              <a:avLst/>
              <a:gdLst/>
              <a:ahLst/>
              <a:cxnLst/>
              <a:rect l="l" t="t" r="r" b="b"/>
              <a:pathLst>
                <a:path w="802" h="2728" extrusionOk="0">
                  <a:moveTo>
                    <a:pt x="785" y="0"/>
                  </a:moveTo>
                  <a:cubicBezTo>
                    <a:pt x="776" y="0"/>
                    <a:pt x="768" y="8"/>
                    <a:pt x="768" y="25"/>
                  </a:cubicBezTo>
                  <a:lnTo>
                    <a:pt x="668" y="92"/>
                  </a:lnTo>
                  <a:lnTo>
                    <a:pt x="635" y="92"/>
                  </a:lnTo>
                  <a:cubicBezTo>
                    <a:pt x="601" y="125"/>
                    <a:pt x="601" y="125"/>
                    <a:pt x="568" y="159"/>
                  </a:cubicBezTo>
                  <a:lnTo>
                    <a:pt x="34" y="1093"/>
                  </a:lnTo>
                  <a:cubicBezTo>
                    <a:pt x="34" y="1126"/>
                    <a:pt x="34" y="1126"/>
                    <a:pt x="34" y="1159"/>
                  </a:cubicBezTo>
                  <a:cubicBezTo>
                    <a:pt x="1" y="1193"/>
                    <a:pt x="1" y="1226"/>
                    <a:pt x="34" y="1226"/>
                  </a:cubicBezTo>
                  <a:lnTo>
                    <a:pt x="67" y="1326"/>
                  </a:lnTo>
                  <a:lnTo>
                    <a:pt x="134" y="1326"/>
                  </a:lnTo>
                  <a:cubicBezTo>
                    <a:pt x="134" y="1326"/>
                    <a:pt x="168" y="1293"/>
                    <a:pt x="168" y="1259"/>
                  </a:cubicBezTo>
                  <a:lnTo>
                    <a:pt x="601" y="559"/>
                  </a:lnTo>
                  <a:lnTo>
                    <a:pt x="601" y="2660"/>
                  </a:lnTo>
                  <a:cubicBezTo>
                    <a:pt x="601" y="2660"/>
                    <a:pt x="601" y="2694"/>
                    <a:pt x="601" y="2727"/>
                  </a:cubicBezTo>
                  <a:lnTo>
                    <a:pt x="635" y="2727"/>
                  </a:lnTo>
                  <a:lnTo>
                    <a:pt x="735" y="2660"/>
                  </a:lnTo>
                  <a:cubicBezTo>
                    <a:pt x="768" y="2660"/>
                    <a:pt x="768" y="2627"/>
                    <a:pt x="801" y="2594"/>
                  </a:cubicBezTo>
                  <a:cubicBezTo>
                    <a:pt x="801" y="2594"/>
                    <a:pt x="801" y="2560"/>
                    <a:pt x="801" y="2527"/>
                  </a:cubicBezTo>
                  <a:lnTo>
                    <a:pt x="801" y="92"/>
                  </a:lnTo>
                  <a:cubicBezTo>
                    <a:pt x="801" y="58"/>
                    <a:pt x="801" y="25"/>
                    <a:pt x="801" y="25"/>
                  </a:cubicBezTo>
                  <a:cubicBezTo>
                    <a:pt x="801" y="8"/>
                    <a:pt x="793" y="0"/>
                    <a:pt x="78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7"/>
            <p:cNvSpPr/>
            <p:nvPr/>
          </p:nvSpPr>
          <p:spPr>
            <a:xfrm>
              <a:off x="3250825" y="3413725"/>
              <a:ext cx="30050" cy="78200"/>
            </a:xfrm>
            <a:custGeom>
              <a:avLst/>
              <a:gdLst/>
              <a:ahLst/>
              <a:cxnLst/>
              <a:rect l="l" t="t" r="r" b="b"/>
              <a:pathLst>
                <a:path w="1202" h="3128" extrusionOk="0">
                  <a:moveTo>
                    <a:pt x="868" y="0"/>
                  </a:moveTo>
                  <a:cubicBezTo>
                    <a:pt x="768" y="34"/>
                    <a:pt x="701" y="34"/>
                    <a:pt x="634" y="100"/>
                  </a:cubicBezTo>
                  <a:cubicBezTo>
                    <a:pt x="534" y="134"/>
                    <a:pt x="434" y="234"/>
                    <a:pt x="367" y="300"/>
                  </a:cubicBezTo>
                  <a:cubicBezTo>
                    <a:pt x="301" y="401"/>
                    <a:pt x="234" y="501"/>
                    <a:pt x="201" y="601"/>
                  </a:cubicBezTo>
                  <a:cubicBezTo>
                    <a:pt x="134" y="701"/>
                    <a:pt x="101" y="834"/>
                    <a:pt x="67" y="934"/>
                  </a:cubicBezTo>
                  <a:cubicBezTo>
                    <a:pt x="34" y="1034"/>
                    <a:pt x="34" y="1134"/>
                    <a:pt x="34" y="1268"/>
                  </a:cubicBezTo>
                  <a:cubicBezTo>
                    <a:pt x="34" y="1268"/>
                    <a:pt x="34" y="1301"/>
                    <a:pt x="34" y="1301"/>
                  </a:cubicBezTo>
                  <a:lnTo>
                    <a:pt x="67" y="1301"/>
                  </a:lnTo>
                  <a:lnTo>
                    <a:pt x="201" y="1234"/>
                  </a:lnTo>
                  <a:cubicBezTo>
                    <a:pt x="201" y="1234"/>
                    <a:pt x="201" y="1201"/>
                    <a:pt x="234" y="1201"/>
                  </a:cubicBezTo>
                  <a:cubicBezTo>
                    <a:pt x="234" y="1168"/>
                    <a:pt x="234" y="1134"/>
                    <a:pt x="267" y="1101"/>
                  </a:cubicBezTo>
                  <a:cubicBezTo>
                    <a:pt x="267" y="1034"/>
                    <a:pt x="267" y="968"/>
                    <a:pt x="301" y="901"/>
                  </a:cubicBezTo>
                  <a:cubicBezTo>
                    <a:pt x="301" y="834"/>
                    <a:pt x="334" y="767"/>
                    <a:pt x="367" y="734"/>
                  </a:cubicBezTo>
                  <a:cubicBezTo>
                    <a:pt x="367" y="667"/>
                    <a:pt x="401" y="601"/>
                    <a:pt x="468" y="567"/>
                  </a:cubicBezTo>
                  <a:cubicBezTo>
                    <a:pt x="501" y="501"/>
                    <a:pt x="534" y="467"/>
                    <a:pt x="601" y="434"/>
                  </a:cubicBezTo>
                  <a:cubicBezTo>
                    <a:pt x="651" y="401"/>
                    <a:pt x="701" y="384"/>
                    <a:pt x="743" y="384"/>
                  </a:cubicBezTo>
                  <a:cubicBezTo>
                    <a:pt x="784" y="384"/>
                    <a:pt x="818" y="401"/>
                    <a:pt x="834" y="434"/>
                  </a:cubicBezTo>
                  <a:cubicBezTo>
                    <a:pt x="901" y="534"/>
                    <a:pt x="935" y="634"/>
                    <a:pt x="935" y="734"/>
                  </a:cubicBezTo>
                  <a:cubicBezTo>
                    <a:pt x="935" y="834"/>
                    <a:pt x="901" y="934"/>
                    <a:pt x="901" y="1034"/>
                  </a:cubicBezTo>
                  <a:cubicBezTo>
                    <a:pt x="868" y="1134"/>
                    <a:pt x="834" y="1201"/>
                    <a:pt x="768" y="1301"/>
                  </a:cubicBezTo>
                  <a:lnTo>
                    <a:pt x="67" y="2736"/>
                  </a:lnTo>
                  <a:cubicBezTo>
                    <a:pt x="34" y="2769"/>
                    <a:pt x="34" y="2802"/>
                    <a:pt x="34" y="2836"/>
                  </a:cubicBezTo>
                  <a:cubicBezTo>
                    <a:pt x="1" y="2869"/>
                    <a:pt x="1" y="2902"/>
                    <a:pt x="34" y="2902"/>
                  </a:cubicBezTo>
                  <a:lnTo>
                    <a:pt x="34" y="3036"/>
                  </a:lnTo>
                  <a:cubicBezTo>
                    <a:pt x="34" y="3069"/>
                    <a:pt x="34" y="3102"/>
                    <a:pt x="34" y="3102"/>
                  </a:cubicBezTo>
                  <a:cubicBezTo>
                    <a:pt x="51" y="3119"/>
                    <a:pt x="59" y="3128"/>
                    <a:pt x="67" y="3128"/>
                  </a:cubicBezTo>
                  <a:cubicBezTo>
                    <a:pt x="76" y="3128"/>
                    <a:pt x="84" y="3119"/>
                    <a:pt x="101" y="3102"/>
                  </a:cubicBezTo>
                  <a:lnTo>
                    <a:pt x="1168" y="2502"/>
                  </a:lnTo>
                  <a:cubicBezTo>
                    <a:pt x="1168" y="2469"/>
                    <a:pt x="1201" y="2469"/>
                    <a:pt x="1201" y="2435"/>
                  </a:cubicBezTo>
                  <a:cubicBezTo>
                    <a:pt x="1201" y="2402"/>
                    <a:pt x="1201" y="2369"/>
                    <a:pt x="1201" y="2335"/>
                  </a:cubicBezTo>
                  <a:lnTo>
                    <a:pt x="1201" y="2202"/>
                  </a:lnTo>
                  <a:lnTo>
                    <a:pt x="1201" y="2168"/>
                  </a:lnTo>
                  <a:cubicBezTo>
                    <a:pt x="1201" y="2152"/>
                    <a:pt x="1193" y="2143"/>
                    <a:pt x="1185" y="2143"/>
                  </a:cubicBezTo>
                  <a:cubicBezTo>
                    <a:pt x="1176" y="2143"/>
                    <a:pt x="1168" y="2152"/>
                    <a:pt x="1168" y="2168"/>
                  </a:cubicBezTo>
                  <a:lnTo>
                    <a:pt x="401" y="2602"/>
                  </a:lnTo>
                  <a:lnTo>
                    <a:pt x="968" y="1468"/>
                  </a:lnTo>
                  <a:cubicBezTo>
                    <a:pt x="1001" y="1401"/>
                    <a:pt x="1035" y="1335"/>
                    <a:pt x="1068" y="1234"/>
                  </a:cubicBezTo>
                  <a:cubicBezTo>
                    <a:pt x="1101" y="1168"/>
                    <a:pt x="1101" y="1101"/>
                    <a:pt x="1135" y="1034"/>
                  </a:cubicBezTo>
                  <a:cubicBezTo>
                    <a:pt x="1135" y="968"/>
                    <a:pt x="1168" y="901"/>
                    <a:pt x="1168" y="801"/>
                  </a:cubicBezTo>
                  <a:cubicBezTo>
                    <a:pt x="1168" y="734"/>
                    <a:pt x="1168" y="667"/>
                    <a:pt x="1168" y="601"/>
                  </a:cubicBezTo>
                  <a:cubicBezTo>
                    <a:pt x="1168" y="501"/>
                    <a:pt x="1168" y="401"/>
                    <a:pt x="1135" y="300"/>
                  </a:cubicBezTo>
                  <a:cubicBezTo>
                    <a:pt x="1135" y="200"/>
                    <a:pt x="1068" y="134"/>
                    <a:pt x="1035" y="100"/>
                  </a:cubicBezTo>
                  <a:cubicBezTo>
                    <a:pt x="1001" y="34"/>
                    <a:pt x="935" y="34"/>
                    <a:pt x="8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7"/>
            <p:cNvSpPr/>
            <p:nvPr/>
          </p:nvSpPr>
          <p:spPr>
            <a:xfrm>
              <a:off x="3287525" y="3392025"/>
              <a:ext cx="31700" cy="73425"/>
            </a:xfrm>
            <a:custGeom>
              <a:avLst/>
              <a:gdLst/>
              <a:ahLst/>
              <a:cxnLst/>
              <a:rect l="l" t="t" r="r" b="b"/>
              <a:pathLst>
                <a:path w="1268" h="2937" extrusionOk="0">
                  <a:moveTo>
                    <a:pt x="809" y="393"/>
                  </a:moveTo>
                  <a:cubicBezTo>
                    <a:pt x="859" y="393"/>
                    <a:pt x="901" y="418"/>
                    <a:pt x="934" y="468"/>
                  </a:cubicBezTo>
                  <a:cubicBezTo>
                    <a:pt x="1001" y="601"/>
                    <a:pt x="1034" y="768"/>
                    <a:pt x="1034" y="935"/>
                  </a:cubicBezTo>
                  <a:lnTo>
                    <a:pt x="1034" y="1569"/>
                  </a:lnTo>
                  <a:cubicBezTo>
                    <a:pt x="1034" y="1769"/>
                    <a:pt x="1001" y="1969"/>
                    <a:pt x="934" y="2169"/>
                  </a:cubicBezTo>
                  <a:cubicBezTo>
                    <a:pt x="868" y="2303"/>
                    <a:pt x="767" y="2436"/>
                    <a:pt x="634" y="2503"/>
                  </a:cubicBezTo>
                  <a:cubicBezTo>
                    <a:pt x="567" y="2553"/>
                    <a:pt x="509" y="2578"/>
                    <a:pt x="459" y="2578"/>
                  </a:cubicBezTo>
                  <a:cubicBezTo>
                    <a:pt x="409" y="2578"/>
                    <a:pt x="367" y="2553"/>
                    <a:pt x="334" y="2503"/>
                  </a:cubicBezTo>
                  <a:cubicBezTo>
                    <a:pt x="267" y="2369"/>
                    <a:pt x="234" y="2203"/>
                    <a:pt x="234" y="2036"/>
                  </a:cubicBezTo>
                  <a:lnTo>
                    <a:pt x="234" y="1402"/>
                  </a:lnTo>
                  <a:cubicBezTo>
                    <a:pt x="234" y="1202"/>
                    <a:pt x="267" y="1002"/>
                    <a:pt x="334" y="802"/>
                  </a:cubicBezTo>
                  <a:cubicBezTo>
                    <a:pt x="401" y="668"/>
                    <a:pt x="501" y="535"/>
                    <a:pt x="634" y="468"/>
                  </a:cubicBezTo>
                  <a:cubicBezTo>
                    <a:pt x="701" y="418"/>
                    <a:pt x="759" y="393"/>
                    <a:pt x="809" y="393"/>
                  </a:cubicBezTo>
                  <a:close/>
                  <a:moveTo>
                    <a:pt x="901" y="1"/>
                  </a:moveTo>
                  <a:cubicBezTo>
                    <a:pt x="801" y="1"/>
                    <a:pt x="701" y="34"/>
                    <a:pt x="634" y="68"/>
                  </a:cubicBezTo>
                  <a:cubicBezTo>
                    <a:pt x="534" y="134"/>
                    <a:pt x="434" y="234"/>
                    <a:pt x="367" y="335"/>
                  </a:cubicBezTo>
                  <a:cubicBezTo>
                    <a:pt x="267" y="435"/>
                    <a:pt x="200" y="535"/>
                    <a:pt x="167" y="668"/>
                  </a:cubicBezTo>
                  <a:cubicBezTo>
                    <a:pt x="100" y="802"/>
                    <a:pt x="67" y="935"/>
                    <a:pt x="34" y="1068"/>
                  </a:cubicBezTo>
                  <a:cubicBezTo>
                    <a:pt x="34" y="1235"/>
                    <a:pt x="0" y="1369"/>
                    <a:pt x="0" y="1535"/>
                  </a:cubicBezTo>
                  <a:lnTo>
                    <a:pt x="0" y="2169"/>
                  </a:lnTo>
                  <a:cubicBezTo>
                    <a:pt x="0" y="2303"/>
                    <a:pt x="0" y="2436"/>
                    <a:pt x="34" y="2569"/>
                  </a:cubicBezTo>
                  <a:cubicBezTo>
                    <a:pt x="67" y="2670"/>
                    <a:pt x="100" y="2770"/>
                    <a:pt x="167" y="2836"/>
                  </a:cubicBezTo>
                  <a:cubicBezTo>
                    <a:pt x="200" y="2903"/>
                    <a:pt x="267" y="2936"/>
                    <a:pt x="367" y="2936"/>
                  </a:cubicBezTo>
                  <a:cubicBezTo>
                    <a:pt x="467" y="2936"/>
                    <a:pt x="534" y="2903"/>
                    <a:pt x="634" y="2870"/>
                  </a:cubicBezTo>
                  <a:cubicBezTo>
                    <a:pt x="734" y="2803"/>
                    <a:pt x="834" y="2703"/>
                    <a:pt x="901" y="2603"/>
                  </a:cubicBezTo>
                  <a:cubicBezTo>
                    <a:pt x="1001" y="2503"/>
                    <a:pt x="1068" y="2403"/>
                    <a:pt x="1101" y="2269"/>
                  </a:cubicBezTo>
                  <a:cubicBezTo>
                    <a:pt x="1168" y="2136"/>
                    <a:pt x="1201" y="2002"/>
                    <a:pt x="1234" y="1869"/>
                  </a:cubicBezTo>
                  <a:cubicBezTo>
                    <a:pt x="1268" y="1736"/>
                    <a:pt x="1268" y="1569"/>
                    <a:pt x="1268" y="1435"/>
                  </a:cubicBezTo>
                  <a:lnTo>
                    <a:pt x="1268" y="1102"/>
                  </a:lnTo>
                  <a:lnTo>
                    <a:pt x="1268" y="802"/>
                  </a:lnTo>
                  <a:cubicBezTo>
                    <a:pt x="1268" y="668"/>
                    <a:pt x="1268" y="501"/>
                    <a:pt x="1234" y="368"/>
                  </a:cubicBezTo>
                  <a:cubicBezTo>
                    <a:pt x="1201" y="268"/>
                    <a:pt x="1168" y="201"/>
                    <a:pt x="1101" y="101"/>
                  </a:cubicBezTo>
                  <a:cubicBezTo>
                    <a:pt x="1068" y="34"/>
                    <a:pt x="1001" y="1"/>
                    <a:pt x="9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7"/>
            <p:cNvSpPr/>
            <p:nvPr/>
          </p:nvSpPr>
          <p:spPr>
            <a:xfrm>
              <a:off x="3221650" y="3418925"/>
              <a:ext cx="381125" cy="230325"/>
            </a:xfrm>
            <a:custGeom>
              <a:avLst/>
              <a:gdLst/>
              <a:ahLst/>
              <a:cxnLst/>
              <a:rect l="l" t="t" r="r" b="b"/>
              <a:pathLst>
                <a:path w="15245" h="9213" extrusionOk="0">
                  <a:moveTo>
                    <a:pt x="15065" y="0"/>
                  </a:moveTo>
                  <a:cubicBezTo>
                    <a:pt x="15028" y="0"/>
                    <a:pt x="14987" y="9"/>
                    <a:pt x="14944" y="26"/>
                  </a:cubicBezTo>
                  <a:lnTo>
                    <a:pt x="300" y="8532"/>
                  </a:lnTo>
                  <a:cubicBezTo>
                    <a:pt x="133" y="8632"/>
                    <a:pt x="0" y="8799"/>
                    <a:pt x="0" y="9032"/>
                  </a:cubicBezTo>
                  <a:cubicBezTo>
                    <a:pt x="0" y="9146"/>
                    <a:pt x="62" y="9213"/>
                    <a:pt x="153" y="9213"/>
                  </a:cubicBezTo>
                  <a:cubicBezTo>
                    <a:pt x="197" y="9213"/>
                    <a:pt x="247" y="9198"/>
                    <a:pt x="300" y="9166"/>
                  </a:cubicBezTo>
                  <a:lnTo>
                    <a:pt x="14944" y="693"/>
                  </a:lnTo>
                  <a:cubicBezTo>
                    <a:pt x="15111" y="593"/>
                    <a:pt x="15211" y="393"/>
                    <a:pt x="15244" y="193"/>
                  </a:cubicBezTo>
                  <a:cubicBezTo>
                    <a:pt x="15244" y="69"/>
                    <a:pt x="15171" y="0"/>
                    <a:pt x="1506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7"/>
            <p:cNvSpPr/>
            <p:nvPr/>
          </p:nvSpPr>
          <p:spPr>
            <a:xfrm>
              <a:off x="3221650" y="3338500"/>
              <a:ext cx="96750" cy="66375"/>
            </a:xfrm>
            <a:custGeom>
              <a:avLst/>
              <a:gdLst/>
              <a:ahLst/>
              <a:cxnLst/>
              <a:rect l="l" t="t" r="r" b="b"/>
              <a:pathLst>
                <a:path w="3870" h="2655" extrusionOk="0">
                  <a:moveTo>
                    <a:pt x="3697" y="1"/>
                  </a:moveTo>
                  <a:cubicBezTo>
                    <a:pt x="3659" y="1"/>
                    <a:pt x="3615" y="13"/>
                    <a:pt x="3569" y="40"/>
                  </a:cubicBezTo>
                  <a:lnTo>
                    <a:pt x="300" y="1942"/>
                  </a:lnTo>
                  <a:cubicBezTo>
                    <a:pt x="133" y="2075"/>
                    <a:pt x="0" y="2242"/>
                    <a:pt x="0" y="2442"/>
                  </a:cubicBezTo>
                  <a:cubicBezTo>
                    <a:pt x="0" y="2580"/>
                    <a:pt x="64" y="2655"/>
                    <a:pt x="158" y="2655"/>
                  </a:cubicBezTo>
                  <a:cubicBezTo>
                    <a:pt x="200" y="2655"/>
                    <a:pt x="249" y="2640"/>
                    <a:pt x="300" y="2609"/>
                  </a:cubicBezTo>
                  <a:lnTo>
                    <a:pt x="3569" y="708"/>
                  </a:lnTo>
                  <a:cubicBezTo>
                    <a:pt x="3736" y="608"/>
                    <a:pt x="3869" y="407"/>
                    <a:pt x="3869" y="207"/>
                  </a:cubicBezTo>
                  <a:cubicBezTo>
                    <a:pt x="3869" y="86"/>
                    <a:pt x="3799" y="1"/>
                    <a:pt x="369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7"/>
            <p:cNvSpPr/>
            <p:nvPr/>
          </p:nvSpPr>
          <p:spPr>
            <a:xfrm>
              <a:off x="3726175" y="2760950"/>
              <a:ext cx="386950" cy="250000"/>
            </a:xfrm>
            <a:custGeom>
              <a:avLst/>
              <a:gdLst/>
              <a:ahLst/>
              <a:cxnLst/>
              <a:rect l="l" t="t" r="r" b="b"/>
              <a:pathLst>
                <a:path w="15478" h="10000" extrusionOk="0">
                  <a:moveTo>
                    <a:pt x="15361" y="1"/>
                  </a:moveTo>
                  <a:cubicBezTo>
                    <a:pt x="15328" y="1"/>
                    <a:pt x="15294" y="9"/>
                    <a:pt x="15278" y="26"/>
                  </a:cubicBezTo>
                  <a:lnTo>
                    <a:pt x="13610" y="1527"/>
                  </a:lnTo>
                  <a:lnTo>
                    <a:pt x="11909" y="1494"/>
                  </a:lnTo>
                  <a:lnTo>
                    <a:pt x="10241" y="4162"/>
                  </a:lnTo>
                  <a:lnTo>
                    <a:pt x="8573" y="3862"/>
                  </a:lnTo>
                  <a:lnTo>
                    <a:pt x="6838" y="5897"/>
                  </a:lnTo>
                  <a:lnTo>
                    <a:pt x="5170" y="6264"/>
                  </a:lnTo>
                  <a:lnTo>
                    <a:pt x="3469" y="6497"/>
                  </a:lnTo>
                  <a:lnTo>
                    <a:pt x="1735" y="8465"/>
                  </a:lnTo>
                  <a:lnTo>
                    <a:pt x="67" y="9800"/>
                  </a:lnTo>
                  <a:cubicBezTo>
                    <a:pt x="0" y="9866"/>
                    <a:pt x="0" y="9933"/>
                    <a:pt x="67" y="9966"/>
                  </a:cubicBezTo>
                  <a:cubicBezTo>
                    <a:pt x="67" y="9966"/>
                    <a:pt x="100" y="10000"/>
                    <a:pt x="134" y="10000"/>
                  </a:cubicBezTo>
                  <a:lnTo>
                    <a:pt x="200" y="10000"/>
                  </a:lnTo>
                  <a:lnTo>
                    <a:pt x="1901" y="8599"/>
                  </a:lnTo>
                  <a:lnTo>
                    <a:pt x="3569" y="6697"/>
                  </a:lnTo>
                  <a:lnTo>
                    <a:pt x="5237" y="6464"/>
                  </a:lnTo>
                  <a:lnTo>
                    <a:pt x="6972" y="6064"/>
                  </a:lnTo>
                  <a:lnTo>
                    <a:pt x="8640" y="4096"/>
                  </a:lnTo>
                  <a:lnTo>
                    <a:pt x="10341" y="4396"/>
                  </a:lnTo>
                  <a:lnTo>
                    <a:pt x="12042" y="1694"/>
                  </a:lnTo>
                  <a:lnTo>
                    <a:pt x="13710" y="1727"/>
                  </a:lnTo>
                  <a:lnTo>
                    <a:pt x="15444" y="193"/>
                  </a:lnTo>
                  <a:cubicBezTo>
                    <a:pt x="15478" y="159"/>
                    <a:pt x="15478" y="93"/>
                    <a:pt x="15444" y="26"/>
                  </a:cubicBezTo>
                  <a:cubicBezTo>
                    <a:pt x="15428" y="9"/>
                    <a:pt x="15394" y="1"/>
                    <a:pt x="15361"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7"/>
            <p:cNvSpPr/>
            <p:nvPr/>
          </p:nvSpPr>
          <p:spPr>
            <a:xfrm>
              <a:off x="3732000" y="2841650"/>
              <a:ext cx="32550" cy="73400"/>
            </a:xfrm>
            <a:custGeom>
              <a:avLst/>
              <a:gdLst/>
              <a:ahLst/>
              <a:cxnLst/>
              <a:rect l="l" t="t" r="r" b="b"/>
              <a:pathLst>
                <a:path w="1302" h="2936" extrusionOk="0">
                  <a:moveTo>
                    <a:pt x="835" y="1268"/>
                  </a:moveTo>
                  <a:cubicBezTo>
                    <a:pt x="868" y="1301"/>
                    <a:pt x="935" y="1301"/>
                    <a:pt x="968" y="1335"/>
                  </a:cubicBezTo>
                  <a:cubicBezTo>
                    <a:pt x="1001" y="1368"/>
                    <a:pt x="1035" y="1435"/>
                    <a:pt x="1035" y="1468"/>
                  </a:cubicBezTo>
                  <a:cubicBezTo>
                    <a:pt x="1068" y="1535"/>
                    <a:pt x="1068" y="1601"/>
                    <a:pt x="1068" y="1668"/>
                  </a:cubicBezTo>
                  <a:cubicBezTo>
                    <a:pt x="1068" y="1768"/>
                    <a:pt x="1068" y="1835"/>
                    <a:pt x="1035" y="1902"/>
                  </a:cubicBezTo>
                  <a:cubicBezTo>
                    <a:pt x="1035" y="2002"/>
                    <a:pt x="1001" y="2068"/>
                    <a:pt x="968" y="2135"/>
                  </a:cubicBezTo>
                  <a:cubicBezTo>
                    <a:pt x="935" y="2202"/>
                    <a:pt x="868" y="2269"/>
                    <a:pt x="835" y="2335"/>
                  </a:cubicBezTo>
                  <a:cubicBezTo>
                    <a:pt x="768" y="2402"/>
                    <a:pt x="734" y="2435"/>
                    <a:pt x="668" y="2502"/>
                  </a:cubicBezTo>
                  <a:cubicBezTo>
                    <a:pt x="601" y="2535"/>
                    <a:pt x="568" y="2535"/>
                    <a:pt x="501" y="2535"/>
                  </a:cubicBezTo>
                  <a:cubicBezTo>
                    <a:pt x="434" y="2535"/>
                    <a:pt x="401" y="2535"/>
                    <a:pt x="368" y="2502"/>
                  </a:cubicBezTo>
                  <a:cubicBezTo>
                    <a:pt x="334" y="2435"/>
                    <a:pt x="301" y="2402"/>
                    <a:pt x="301" y="2335"/>
                  </a:cubicBezTo>
                  <a:cubicBezTo>
                    <a:pt x="267" y="2269"/>
                    <a:pt x="267" y="2202"/>
                    <a:pt x="267" y="2135"/>
                  </a:cubicBezTo>
                  <a:cubicBezTo>
                    <a:pt x="267" y="2068"/>
                    <a:pt x="267" y="2002"/>
                    <a:pt x="301" y="1902"/>
                  </a:cubicBezTo>
                  <a:cubicBezTo>
                    <a:pt x="301" y="1835"/>
                    <a:pt x="334" y="1768"/>
                    <a:pt x="368" y="1701"/>
                  </a:cubicBezTo>
                  <a:cubicBezTo>
                    <a:pt x="401" y="1601"/>
                    <a:pt x="434" y="1535"/>
                    <a:pt x="501" y="1468"/>
                  </a:cubicBezTo>
                  <a:cubicBezTo>
                    <a:pt x="534" y="1435"/>
                    <a:pt x="601" y="1368"/>
                    <a:pt x="668" y="1335"/>
                  </a:cubicBezTo>
                  <a:cubicBezTo>
                    <a:pt x="701" y="1301"/>
                    <a:pt x="768" y="1301"/>
                    <a:pt x="835" y="1268"/>
                  </a:cubicBezTo>
                  <a:close/>
                  <a:moveTo>
                    <a:pt x="868" y="0"/>
                  </a:moveTo>
                  <a:lnTo>
                    <a:pt x="701" y="67"/>
                  </a:lnTo>
                  <a:cubicBezTo>
                    <a:pt x="701" y="67"/>
                    <a:pt x="668" y="100"/>
                    <a:pt x="668" y="134"/>
                  </a:cubicBezTo>
                  <a:lnTo>
                    <a:pt x="634" y="200"/>
                  </a:lnTo>
                  <a:lnTo>
                    <a:pt x="167" y="1468"/>
                  </a:lnTo>
                  <a:cubicBezTo>
                    <a:pt x="167" y="1535"/>
                    <a:pt x="134" y="1601"/>
                    <a:pt x="101" y="1668"/>
                  </a:cubicBezTo>
                  <a:lnTo>
                    <a:pt x="67" y="1835"/>
                  </a:lnTo>
                  <a:cubicBezTo>
                    <a:pt x="34" y="1902"/>
                    <a:pt x="34" y="1968"/>
                    <a:pt x="34" y="2068"/>
                  </a:cubicBezTo>
                  <a:cubicBezTo>
                    <a:pt x="1" y="2135"/>
                    <a:pt x="1" y="2202"/>
                    <a:pt x="34" y="2269"/>
                  </a:cubicBezTo>
                  <a:cubicBezTo>
                    <a:pt x="1" y="2369"/>
                    <a:pt x="34" y="2502"/>
                    <a:pt x="67" y="2602"/>
                  </a:cubicBezTo>
                  <a:cubicBezTo>
                    <a:pt x="67" y="2702"/>
                    <a:pt x="134" y="2769"/>
                    <a:pt x="167" y="2836"/>
                  </a:cubicBezTo>
                  <a:cubicBezTo>
                    <a:pt x="234" y="2902"/>
                    <a:pt x="301" y="2936"/>
                    <a:pt x="401" y="2936"/>
                  </a:cubicBezTo>
                  <a:cubicBezTo>
                    <a:pt x="468" y="2936"/>
                    <a:pt x="568" y="2902"/>
                    <a:pt x="634" y="2836"/>
                  </a:cubicBezTo>
                  <a:cubicBezTo>
                    <a:pt x="734" y="2802"/>
                    <a:pt x="835" y="2702"/>
                    <a:pt x="901" y="2635"/>
                  </a:cubicBezTo>
                  <a:cubicBezTo>
                    <a:pt x="968" y="2535"/>
                    <a:pt x="1035" y="2435"/>
                    <a:pt x="1101" y="2335"/>
                  </a:cubicBezTo>
                  <a:cubicBezTo>
                    <a:pt x="1168" y="2202"/>
                    <a:pt x="1201" y="2068"/>
                    <a:pt x="1235" y="1935"/>
                  </a:cubicBezTo>
                  <a:cubicBezTo>
                    <a:pt x="1268" y="1835"/>
                    <a:pt x="1268" y="1701"/>
                    <a:pt x="1302" y="1568"/>
                  </a:cubicBezTo>
                  <a:cubicBezTo>
                    <a:pt x="1302" y="1435"/>
                    <a:pt x="1268" y="1335"/>
                    <a:pt x="1235" y="1234"/>
                  </a:cubicBezTo>
                  <a:cubicBezTo>
                    <a:pt x="1201" y="1134"/>
                    <a:pt x="1168" y="1068"/>
                    <a:pt x="1101" y="1001"/>
                  </a:cubicBezTo>
                  <a:cubicBezTo>
                    <a:pt x="1035" y="968"/>
                    <a:pt x="968" y="934"/>
                    <a:pt x="901" y="934"/>
                  </a:cubicBezTo>
                  <a:cubicBezTo>
                    <a:pt x="801" y="934"/>
                    <a:pt x="734" y="968"/>
                    <a:pt x="668" y="1001"/>
                  </a:cubicBezTo>
                  <a:lnTo>
                    <a:pt x="601" y="1034"/>
                  </a:lnTo>
                  <a:lnTo>
                    <a:pt x="568" y="1068"/>
                  </a:lnTo>
                  <a:lnTo>
                    <a:pt x="901" y="100"/>
                  </a:lnTo>
                  <a:cubicBezTo>
                    <a:pt x="901" y="100"/>
                    <a:pt x="901" y="67"/>
                    <a:pt x="901" y="67"/>
                  </a:cubicBezTo>
                  <a:cubicBezTo>
                    <a:pt x="901" y="67"/>
                    <a:pt x="901" y="34"/>
                    <a:pt x="901" y="34"/>
                  </a:cubicBezTo>
                  <a:cubicBezTo>
                    <a:pt x="901" y="34"/>
                    <a:pt x="901" y="0"/>
                    <a:pt x="9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7"/>
            <p:cNvSpPr/>
            <p:nvPr/>
          </p:nvSpPr>
          <p:spPr>
            <a:xfrm>
              <a:off x="3770375" y="2820800"/>
              <a:ext cx="30025" cy="77575"/>
            </a:xfrm>
            <a:custGeom>
              <a:avLst/>
              <a:gdLst/>
              <a:ahLst/>
              <a:cxnLst/>
              <a:rect l="l" t="t" r="r" b="b"/>
              <a:pathLst>
                <a:path w="1201" h="3103" extrusionOk="0">
                  <a:moveTo>
                    <a:pt x="834" y="0"/>
                  </a:moveTo>
                  <a:cubicBezTo>
                    <a:pt x="734" y="0"/>
                    <a:pt x="667" y="34"/>
                    <a:pt x="600" y="67"/>
                  </a:cubicBezTo>
                  <a:cubicBezTo>
                    <a:pt x="500" y="134"/>
                    <a:pt x="434" y="200"/>
                    <a:pt x="367" y="301"/>
                  </a:cubicBezTo>
                  <a:cubicBezTo>
                    <a:pt x="267" y="401"/>
                    <a:pt x="200" y="501"/>
                    <a:pt x="167" y="601"/>
                  </a:cubicBezTo>
                  <a:cubicBezTo>
                    <a:pt x="133" y="701"/>
                    <a:pt x="67" y="801"/>
                    <a:pt x="67" y="934"/>
                  </a:cubicBezTo>
                  <a:cubicBezTo>
                    <a:pt x="33" y="1034"/>
                    <a:pt x="0" y="1134"/>
                    <a:pt x="0" y="1235"/>
                  </a:cubicBezTo>
                  <a:cubicBezTo>
                    <a:pt x="0" y="1235"/>
                    <a:pt x="0" y="1268"/>
                    <a:pt x="0" y="1301"/>
                  </a:cubicBezTo>
                  <a:lnTo>
                    <a:pt x="67" y="1301"/>
                  </a:lnTo>
                  <a:lnTo>
                    <a:pt x="167" y="1235"/>
                  </a:lnTo>
                  <a:cubicBezTo>
                    <a:pt x="167" y="1201"/>
                    <a:pt x="200" y="1201"/>
                    <a:pt x="200" y="1168"/>
                  </a:cubicBezTo>
                  <a:cubicBezTo>
                    <a:pt x="234" y="1134"/>
                    <a:pt x="234" y="1134"/>
                    <a:pt x="234" y="1101"/>
                  </a:cubicBezTo>
                  <a:cubicBezTo>
                    <a:pt x="234" y="1034"/>
                    <a:pt x="267" y="968"/>
                    <a:pt x="267" y="901"/>
                  </a:cubicBezTo>
                  <a:cubicBezTo>
                    <a:pt x="300" y="834"/>
                    <a:pt x="300" y="768"/>
                    <a:pt x="334" y="701"/>
                  </a:cubicBezTo>
                  <a:cubicBezTo>
                    <a:pt x="367" y="634"/>
                    <a:pt x="400" y="601"/>
                    <a:pt x="434" y="534"/>
                  </a:cubicBezTo>
                  <a:cubicBezTo>
                    <a:pt x="467" y="501"/>
                    <a:pt x="534" y="434"/>
                    <a:pt x="600" y="434"/>
                  </a:cubicBezTo>
                  <a:cubicBezTo>
                    <a:pt x="651" y="401"/>
                    <a:pt x="692" y="384"/>
                    <a:pt x="730" y="384"/>
                  </a:cubicBezTo>
                  <a:cubicBezTo>
                    <a:pt x="767" y="384"/>
                    <a:pt x="801" y="401"/>
                    <a:pt x="834" y="434"/>
                  </a:cubicBezTo>
                  <a:cubicBezTo>
                    <a:pt x="901" y="501"/>
                    <a:pt x="901" y="601"/>
                    <a:pt x="901" y="701"/>
                  </a:cubicBezTo>
                  <a:cubicBezTo>
                    <a:pt x="901" y="801"/>
                    <a:pt x="901" y="901"/>
                    <a:pt x="867" y="1001"/>
                  </a:cubicBezTo>
                  <a:cubicBezTo>
                    <a:pt x="834" y="1101"/>
                    <a:pt x="801" y="1201"/>
                    <a:pt x="767" y="1301"/>
                  </a:cubicBezTo>
                  <a:lnTo>
                    <a:pt x="67" y="2702"/>
                  </a:lnTo>
                  <a:cubicBezTo>
                    <a:pt x="33" y="2736"/>
                    <a:pt x="33" y="2769"/>
                    <a:pt x="0" y="2802"/>
                  </a:cubicBezTo>
                  <a:cubicBezTo>
                    <a:pt x="0" y="2836"/>
                    <a:pt x="0" y="2869"/>
                    <a:pt x="0" y="2902"/>
                  </a:cubicBezTo>
                  <a:lnTo>
                    <a:pt x="0" y="3036"/>
                  </a:lnTo>
                  <a:cubicBezTo>
                    <a:pt x="0" y="3036"/>
                    <a:pt x="0" y="3069"/>
                    <a:pt x="0" y="3103"/>
                  </a:cubicBezTo>
                  <a:lnTo>
                    <a:pt x="67" y="3103"/>
                  </a:lnTo>
                  <a:lnTo>
                    <a:pt x="1134" y="2469"/>
                  </a:lnTo>
                  <a:cubicBezTo>
                    <a:pt x="1168" y="2469"/>
                    <a:pt x="1168" y="2435"/>
                    <a:pt x="1168" y="2435"/>
                  </a:cubicBezTo>
                  <a:cubicBezTo>
                    <a:pt x="1201" y="2402"/>
                    <a:pt x="1201" y="2369"/>
                    <a:pt x="1201" y="2335"/>
                  </a:cubicBezTo>
                  <a:lnTo>
                    <a:pt x="1201" y="2202"/>
                  </a:lnTo>
                  <a:cubicBezTo>
                    <a:pt x="1201" y="2169"/>
                    <a:pt x="1201" y="2169"/>
                    <a:pt x="1168" y="2135"/>
                  </a:cubicBezTo>
                  <a:lnTo>
                    <a:pt x="1134" y="2135"/>
                  </a:lnTo>
                  <a:lnTo>
                    <a:pt x="367" y="2569"/>
                  </a:lnTo>
                  <a:lnTo>
                    <a:pt x="934" y="1468"/>
                  </a:lnTo>
                  <a:cubicBezTo>
                    <a:pt x="967" y="1368"/>
                    <a:pt x="1001" y="1301"/>
                    <a:pt x="1034" y="1235"/>
                  </a:cubicBezTo>
                  <a:cubicBezTo>
                    <a:pt x="1067" y="1168"/>
                    <a:pt x="1101" y="1101"/>
                    <a:pt x="1101" y="1001"/>
                  </a:cubicBezTo>
                  <a:cubicBezTo>
                    <a:pt x="1134" y="934"/>
                    <a:pt x="1134" y="868"/>
                    <a:pt x="1134" y="801"/>
                  </a:cubicBezTo>
                  <a:cubicBezTo>
                    <a:pt x="1168" y="734"/>
                    <a:pt x="1168" y="634"/>
                    <a:pt x="1134" y="567"/>
                  </a:cubicBezTo>
                  <a:cubicBezTo>
                    <a:pt x="1168" y="467"/>
                    <a:pt x="1134" y="367"/>
                    <a:pt x="1101" y="267"/>
                  </a:cubicBezTo>
                  <a:cubicBezTo>
                    <a:pt x="1101" y="200"/>
                    <a:pt x="1067" y="134"/>
                    <a:pt x="1001" y="67"/>
                  </a:cubicBezTo>
                  <a:cubicBezTo>
                    <a:pt x="967" y="34"/>
                    <a:pt x="901" y="0"/>
                    <a:pt x="83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7"/>
            <p:cNvSpPr/>
            <p:nvPr/>
          </p:nvSpPr>
          <p:spPr>
            <a:xfrm>
              <a:off x="3804550" y="2796600"/>
              <a:ext cx="28375" cy="77600"/>
            </a:xfrm>
            <a:custGeom>
              <a:avLst/>
              <a:gdLst/>
              <a:ahLst/>
              <a:cxnLst/>
              <a:rect l="l" t="t" r="r" b="b"/>
              <a:pathLst>
                <a:path w="1135" h="3104" extrusionOk="0">
                  <a:moveTo>
                    <a:pt x="1068" y="1"/>
                  </a:moveTo>
                  <a:lnTo>
                    <a:pt x="67" y="635"/>
                  </a:lnTo>
                  <a:cubicBezTo>
                    <a:pt x="67" y="668"/>
                    <a:pt x="34" y="668"/>
                    <a:pt x="34" y="701"/>
                  </a:cubicBezTo>
                  <a:cubicBezTo>
                    <a:pt x="34" y="735"/>
                    <a:pt x="1" y="768"/>
                    <a:pt x="1" y="768"/>
                  </a:cubicBezTo>
                  <a:lnTo>
                    <a:pt x="1" y="935"/>
                  </a:lnTo>
                  <a:cubicBezTo>
                    <a:pt x="1" y="935"/>
                    <a:pt x="1" y="968"/>
                    <a:pt x="34" y="1002"/>
                  </a:cubicBezTo>
                  <a:lnTo>
                    <a:pt x="67" y="1002"/>
                  </a:lnTo>
                  <a:lnTo>
                    <a:pt x="901" y="501"/>
                  </a:lnTo>
                  <a:lnTo>
                    <a:pt x="368" y="3003"/>
                  </a:lnTo>
                  <a:cubicBezTo>
                    <a:pt x="368" y="3036"/>
                    <a:pt x="368" y="3036"/>
                    <a:pt x="368" y="3036"/>
                  </a:cubicBezTo>
                  <a:cubicBezTo>
                    <a:pt x="368" y="3070"/>
                    <a:pt x="368" y="3070"/>
                    <a:pt x="368" y="3103"/>
                  </a:cubicBezTo>
                  <a:lnTo>
                    <a:pt x="401" y="3103"/>
                  </a:lnTo>
                  <a:lnTo>
                    <a:pt x="501" y="3036"/>
                  </a:lnTo>
                  <a:cubicBezTo>
                    <a:pt x="534" y="3036"/>
                    <a:pt x="568" y="3003"/>
                    <a:pt x="568" y="2970"/>
                  </a:cubicBezTo>
                  <a:cubicBezTo>
                    <a:pt x="568" y="2970"/>
                    <a:pt x="568" y="2936"/>
                    <a:pt x="601" y="2903"/>
                  </a:cubicBezTo>
                  <a:lnTo>
                    <a:pt x="1135" y="401"/>
                  </a:lnTo>
                  <a:cubicBezTo>
                    <a:pt x="1135" y="368"/>
                    <a:pt x="1135" y="334"/>
                    <a:pt x="1135" y="301"/>
                  </a:cubicBezTo>
                  <a:cubicBezTo>
                    <a:pt x="1135" y="301"/>
                    <a:pt x="1135" y="268"/>
                    <a:pt x="1135" y="234"/>
                  </a:cubicBezTo>
                  <a:lnTo>
                    <a:pt x="1135" y="68"/>
                  </a:lnTo>
                  <a:cubicBezTo>
                    <a:pt x="1135" y="68"/>
                    <a:pt x="1135" y="34"/>
                    <a:pt x="113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7"/>
            <p:cNvSpPr/>
            <p:nvPr/>
          </p:nvSpPr>
          <p:spPr>
            <a:xfrm>
              <a:off x="3729500" y="2831825"/>
              <a:ext cx="381125" cy="230350"/>
            </a:xfrm>
            <a:custGeom>
              <a:avLst/>
              <a:gdLst/>
              <a:ahLst/>
              <a:cxnLst/>
              <a:rect l="l" t="t" r="r" b="b"/>
              <a:pathLst>
                <a:path w="15245" h="9214" extrusionOk="0">
                  <a:moveTo>
                    <a:pt x="15065" y="1"/>
                  </a:moveTo>
                  <a:cubicBezTo>
                    <a:pt x="15028" y="1"/>
                    <a:pt x="14988" y="9"/>
                    <a:pt x="14945" y="26"/>
                  </a:cubicBezTo>
                  <a:lnTo>
                    <a:pt x="301" y="8532"/>
                  </a:lnTo>
                  <a:cubicBezTo>
                    <a:pt x="134" y="8632"/>
                    <a:pt x="34" y="8833"/>
                    <a:pt x="1" y="9033"/>
                  </a:cubicBezTo>
                  <a:cubicBezTo>
                    <a:pt x="1" y="9146"/>
                    <a:pt x="62" y="9213"/>
                    <a:pt x="154" y="9213"/>
                  </a:cubicBezTo>
                  <a:cubicBezTo>
                    <a:pt x="197" y="9213"/>
                    <a:pt x="247" y="9198"/>
                    <a:pt x="301" y="9166"/>
                  </a:cubicBezTo>
                  <a:lnTo>
                    <a:pt x="14945" y="693"/>
                  </a:lnTo>
                  <a:cubicBezTo>
                    <a:pt x="15111" y="593"/>
                    <a:pt x="15245" y="393"/>
                    <a:pt x="15245" y="193"/>
                  </a:cubicBezTo>
                  <a:cubicBezTo>
                    <a:pt x="15245" y="69"/>
                    <a:pt x="15171" y="1"/>
                    <a:pt x="1506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7"/>
            <p:cNvSpPr/>
            <p:nvPr/>
          </p:nvSpPr>
          <p:spPr>
            <a:xfrm>
              <a:off x="3729500" y="2751775"/>
              <a:ext cx="97600" cy="66025"/>
            </a:xfrm>
            <a:custGeom>
              <a:avLst/>
              <a:gdLst/>
              <a:ahLst/>
              <a:cxnLst/>
              <a:rect l="l" t="t" r="r" b="b"/>
              <a:pathLst>
                <a:path w="3904" h="2641" extrusionOk="0">
                  <a:moveTo>
                    <a:pt x="3724" y="0"/>
                  </a:moveTo>
                  <a:cubicBezTo>
                    <a:pt x="3687" y="0"/>
                    <a:pt x="3646" y="9"/>
                    <a:pt x="3603" y="26"/>
                  </a:cubicBezTo>
                  <a:lnTo>
                    <a:pt x="301" y="1927"/>
                  </a:lnTo>
                  <a:cubicBezTo>
                    <a:pt x="134" y="2061"/>
                    <a:pt x="34" y="2228"/>
                    <a:pt x="1" y="2428"/>
                  </a:cubicBezTo>
                  <a:cubicBezTo>
                    <a:pt x="1" y="2566"/>
                    <a:pt x="64" y="2640"/>
                    <a:pt x="158" y="2640"/>
                  </a:cubicBezTo>
                  <a:cubicBezTo>
                    <a:pt x="201" y="2640"/>
                    <a:pt x="249" y="2625"/>
                    <a:pt x="301" y="2595"/>
                  </a:cubicBezTo>
                  <a:lnTo>
                    <a:pt x="3603" y="693"/>
                  </a:lnTo>
                  <a:cubicBezTo>
                    <a:pt x="3770" y="593"/>
                    <a:pt x="3870" y="393"/>
                    <a:pt x="3903" y="193"/>
                  </a:cubicBezTo>
                  <a:cubicBezTo>
                    <a:pt x="3903" y="69"/>
                    <a:pt x="3830" y="0"/>
                    <a:pt x="372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7"/>
            <p:cNvSpPr/>
            <p:nvPr/>
          </p:nvSpPr>
          <p:spPr>
            <a:xfrm>
              <a:off x="3727000" y="3055275"/>
              <a:ext cx="386475" cy="249225"/>
            </a:xfrm>
            <a:custGeom>
              <a:avLst/>
              <a:gdLst/>
              <a:ahLst/>
              <a:cxnLst/>
              <a:rect l="l" t="t" r="r" b="b"/>
              <a:pathLst>
                <a:path w="15459" h="9969" extrusionOk="0">
                  <a:moveTo>
                    <a:pt x="15305" y="1"/>
                  </a:moveTo>
                  <a:cubicBezTo>
                    <a:pt x="15285" y="1"/>
                    <a:pt x="15264" y="9"/>
                    <a:pt x="15245" y="28"/>
                  </a:cubicBezTo>
                  <a:lnTo>
                    <a:pt x="13577" y="1529"/>
                  </a:lnTo>
                  <a:lnTo>
                    <a:pt x="11942" y="1829"/>
                  </a:lnTo>
                  <a:lnTo>
                    <a:pt x="10208" y="1329"/>
                  </a:lnTo>
                  <a:lnTo>
                    <a:pt x="8473" y="4364"/>
                  </a:lnTo>
                  <a:lnTo>
                    <a:pt x="6805" y="4798"/>
                  </a:lnTo>
                  <a:lnTo>
                    <a:pt x="5137" y="6833"/>
                  </a:lnTo>
                  <a:lnTo>
                    <a:pt x="3503" y="7300"/>
                  </a:lnTo>
                  <a:lnTo>
                    <a:pt x="1735" y="6966"/>
                  </a:lnTo>
                  <a:lnTo>
                    <a:pt x="0" y="9802"/>
                  </a:lnTo>
                  <a:cubicBezTo>
                    <a:pt x="0" y="9868"/>
                    <a:pt x="0" y="9935"/>
                    <a:pt x="34" y="9968"/>
                  </a:cubicBezTo>
                  <a:lnTo>
                    <a:pt x="101" y="9968"/>
                  </a:lnTo>
                  <a:cubicBezTo>
                    <a:pt x="134" y="9968"/>
                    <a:pt x="167" y="9935"/>
                    <a:pt x="201" y="9902"/>
                  </a:cubicBezTo>
                  <a:lnTo>
                    <a:pt x="1868" y="7200"/>
                  </a:lnTo>
                  <a:lnTo>
                    <a:pt x="3470" y="7500"/>
                  </a:lnTo>
                  <a:lnTo>
                    <a:pt x="3503" y="7500"/>
                  </a:lnTo>
                  <a:lnTo>
                    <a:pt x="5238" y="7033"/>
                  </a:lnTo>
                  <a:lnTo>
                    <a:pt x="6939" y="4965"/>
                  </a:lnTo>
                  <a:lnTo>
                    <a:pt x="8640" y="4565"/>
                  </a:lnTo>
                  <a:lnTo>
                    <a:pt x="10308" y="1562"/>
                  </a:lnTo>
                  <a:lnTo>
                    <a:pt x="11942" y="2029"/>
                  </a:lnTo>
                  <a:lnTo>
                    <a:pt x="13644" y="1696"/>
                  </a:lnTo>
                  <a:lnTo>
                    <a:pt x="13677" y="1696"/>
                  </a:lnTo>
                  <a:lnTo>
                    <a:pt x="15378" y="195"/>
                  </a:lnTo>
                  <a:cubicBezTo>
                    <a:pt x="15459" y="141"/>
                    <a:pt x="15388" y="1"/>
                    <a:pt x="1530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7"/>
            <p:cNvSpPr/>
            <p:nvPr/>
          </p:nvSpPr>
          <p:spPr>
            <a:xfrm>
              <a:off x="3727000" y="3055275"/>
              <a:ext cx="386475" cy="249225"/>
            </a:xfrm>
            <a:custGeom>
              <a:avLst/>
              <a:gdLst/>
              <a:ahLst/>
              <a:cxnLst/>
              <a:rect l="l" t="t" r="r" b="b"/>
              <a:pathLst>
                <a:path w="15459" h="9969" extrusionOk="0">
                  <a:moveTo>
                    <a:pt x="15305" y="1"/>
                  </a:moveTo>
                  <a:cubicBezTo>
                    <a:pt x="15285" y="1"/>
                    <a:pt x="15264" y="9"/>
                    <a:pt x="15245" y="28"/>
                  </a:cubicBezTo>
                  <a:lnTo>
                    <a:pt x="13577" y="1529"/>
                  </a:lnTo>
                  <a:lnTo>
                    <a:pt x="11942" y="1829"/>
                  </a:lnTo>
                  <a:lnTo>
                    <a:pt x="10208" y="1329"/>
                  </a:lnTo>
                  <a:lnTo>
                    <a:pt x="8473" y="4364"/>
                  </a:lnTo>
                  <a:lnTo>
                    <a:pt x="6805" y="4798"/>
                  </a:lnTo>
                  <a:lnTo>
                    <a:pt x="5137" y="6833"/>
                  </a:lnTo>
                  <a:lnTo>
                    <a:pt x="3503" y="7300"/>
                  </a:lnTo>
                  <a:lnTo>
                    <a:pt x="1735" y="6966"/>
                  </a:lnTo>
                  <a:lnTo>
                    <a:pt x="0" y="9802"/>
                  </a:lnTo>
                  <a:cubicBezTo>
                    <a:pt x="0" y="9868"/>
                    <a:pt x="0" y="9935"/>
                    <a:pt x="34" y="9968"/>
                  </a:cubicBezTo>
                  <a:lnTo>
                    <a:pt x="101" y="9968"/>
                  </a:lnTo>
                  <a:cubicBezTo>
                    <a:pt x="134" y="9968"/>
                    <a:pt x="167" y="9935"/>
                    <a:pt x="201" y="9902"/>
                  </a:cubicBezTo>
                  <a:lnTo>
                    <a:pt x="1868" y="7200"/>
                  </a:lnTo>
                  <a:lnTo>
                    <a:pt x="3470" y="7500"/>
                  </a:lnTo>
                  <a:lnTo>
                    <a:pt x="3503" y="7500"/>
                  </a:lnTo>
                  <a:lnTo>
                    <a:pt x="5238" y="7033"/>
                  </a:lnTo>
                  <a:lnTo>
                    <a:pt x="6939" y="4965"/>
                  </a:lnTo>
                  <a:lnTo>
                    <a:pt x="8640" y="4565"/>
                  </a:lnTo>
                  <a:lnTo>
                    <a:pt x="10308" y="1562"/>
                  </a:lnTo>
                  <a:lnTo>
                    <a:pt x="11942" y="2029"/>
                  </a:lnTo>
                  <a:lnTo>
                    <a:pt x="13644" y="1696"/>
                  </a:lnTo>
                  <a:lnTo>
                    <a:pt x="13677" y="1696"/>
                  </a:lnTo>
                  <a:lnTo>
                    <a:pt x="15378" y="195"/>
                  </a:lnTo>
                  <a:cubicBezTo>
                    <a:pt x="15459" y="141"/>
                    <a:pt x="15388" y="1"/>
                    <a:pt x="153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7"/>
            <p:cNvSpPr/>
            <p:nvPr/>
          </p:nvSpPr>
          <p:spPr>
            <a:xfrm>
              <a:off x="3732000" y="3135175"/>
              <a:ext cx="31725" cy="73425"/>
            </a:xfrm>
            <a:custGeom>
              <a:avLst/>
              <a:gdLst/>
              <a:ahLst/>
              <a:cxnLst/>
              <a:rect l="l" t="t" r="r" b="b"/>
              <a:pathLst>
                <a:path w="1269" h="2937" extrusionOk="0">
                  <a:moveTo>
                    <a:pt x="768" y="401"/>
                  </a:moveTo>
                  <a:cubicBezTo>
                    <a:pt x="835" y="401"/>
                    <a:pt x="868" y="435"/>
                    <a:pt x="901" y="468"/>
                  </a:cubicBezTo>
                  <a:cubicBezTo>
                    <a:pt x="935" y="468"/>
                    <a:pt x="968" y="535"/>
                    <a:pt x="968" y="568"/>
                  </a:cubicBezTo>
                  <a:cubicBezTo>
                    <a:pt x="1001" y="635"/>
                    <a:pt x="1001" y="701"/>
                    <a:pt x="1001" y="768"/>
                  </a:cubicBezTo>
                  <a:cubicBezTo>
                    <a:pt x="1001" y="868"/>
                    <a:pt x="1001" y="935"/>
                    <a:pt x="968" y="1035"/>
                  </a:cubicBezTo>
                  <a:cubicBezTo>
                    <a:pt x="968" y="1102"/>
                    <a:pt x="935" y="1168"/>
                    <a:pt x="901" y="1235"/>
                  </a:cubicBezTo>
                  <a:cubicBezTo>
                    <a:pt x="868" y="1302"/>
                    <a:pt x="835" y="1369"/>
                    <a:pt x="768" y="1435"/>
                  </a:cubicBezTo>
                  <a:cubicBezTo>
                    <a:pt x="734" y="1502"/>
                    <a:pt x="668" y="1535"/>
                    <a:pt x="634" y="1569"/>
                  </a:cubicBezTo>
                  <a:cubicBezTo>
                    <a:pt x="568" y="1602"/>
                    <a:pt x="534" y="1602"/>
                    <a:pt x="468" y="1602"/>
                  </a:cubicBezTo>
                  <a:cubicBezTo>
                    <a:pt x="434" y="1602"/>
                    <a:pt x="368" y="1602"/>
                    <a:pt x="334" y="1569"/>
                  </a:cubicBezTo>
                  <a:cubicBezTo>
                    <a:pt x="301" y="1535"/>
                    <a:pt x="267" y="1502"/>
                    <a:pt x="267" y="1435"/>
                  </a:cubicBezTo>
                  <a:cubicBezTo>
                    <a:pt x="234" y="1369"/>
                    <a:pt x="234" y="1302"/>
                    <a:pt x="234" y="1235"/>
                  </a:cubicBezTo>
                  <a:cubicBezTo>
                    <a:pt x="234" y="1068"/>
                    <a:pt x="267" y="902"/>
                    <a:pt x="334" y="768"/>
                  </a:cubicBezTo>
                  <a:cubicBezTo>
                    <a:pt x="368" y="701"/>
                    <a:pt x="401" y="635"/>
                    <a:pt x="468" y="601"/>
                  </a:cubicBezTo>
                  <a:cubicBezTo>
                    <a:pt x="501" y="535"/>
                    <a:pt x="568" y="501"/>
                    <a:pt x="634" y="468"/>
                  </a:cubicBezTo>
                  <a:cubicBezTo>
                    <a:pt x="668" y="435"/>
                    <a:pt x="734" y="401"/>
                    <a:pt x="768" y="401"/>
                  </a:cubicBezTo>
                  <a:close/>
                  <a:moveTo>
                    <a:pt x="901" y="1"/>
                  </a:moveTo>
                  <a:cubicBezTo>
                    <a:pt x="801" y="1"/>
                    <a:pt x="701" y="34"/>
                    <a:pt x="634" y="101"/>
                  </a:cubicBezTo>
                  <a:cubicBezTo>
                    <a:pt x="534" y="134"/>
                    <a:pt x="468" y="201"/>
                    <a:pt x="401" y="301"/>
                  </a:cubicBezTo>
                  <a:cubicBezTo>
                    <a:pt x="334" y="401"/>
                    <a:pt x="267" y="501"/>
                    <a:pt x="201" y="601"/>
                  </a:cubicBezTo>
                  <a:cubicBezTo>
                    <a:pt x="134" y="701"/>
                    <a:pt x="101" y="835"/>
                    <a:pt x="67" y="968"/>
                  </a:cubicBezTo>
                  <a:cubicBezTo>
                    <a:pt x="34" y="1102"/>
                    <a:pt x="1" y="1202"/>
                    <a:pt x="1" y="1335"/>
                  </a:cubicBezTo>
                  <a:cubicBezTo>
                    <a:pt x="1" y="1469"/>
                    <a:pt x="34" y="1602"/>
                    <a:pt x="67" y="1702"/>
                  </a:cubicBezTo>
                  <a:cubicBezTo>
                    <a:pt x="101" y="1769"/>
                    <a:pt x="134" y="1836"/>
                    <a:pt x="201" y="1902"/>
                  </a:cubicBezTo>
                  <a:cubicBezTo>
                    <a:pt x="234" y="1936"/>
                    <a:pt x="301" y="1936"/>
                    <a:pt x="401" y="1936"/>
                  </a:cubicBezTo>
                  <a:cubicBezTo>
                    <a:pt x="468" y="1936"/>
                    <a:pt x="534" y="1902"/>
                    <a:pt x="601" y="1869"/>
                  </a:cubicBezTo>
                  <a:lnTo>
                    <a:pt x="634" y="1869"/>
                  </a:lnTo>
                  <a:lnTo>
                    <a:pt x="701" y="1836"/>
                  </a:lnTo>
                  <a:lnTo>
                    <a:pt x="368" y="2836"/>
                  </a:lnTo>
                  <a:cubicBezTo>
                    <a:pt x="368" y="2836"/>
                    <a:pt x="368" y="2836"/>
                    <a:pt x="368" y="2870"/>
                  </a:cubicBezTo>
                  <a:cubicBezTo>
                    <a:pt x="368" y="2903"/>
                    <a:pt x="368" y="2936"/>
                    <a:pt x="368" y="2936"/>
                  </a:cubicBezTo>
                  <a:lnTo>
                    <a:pt x="401" y="2936"/>
                  </a:lnTo>
                  <a:lnTo>
                    <a:pt x="534" y="2870"/>
                  </a:lnTo>
                  <a:cubicBezTo>
                    <a:pt x="568" y="2836"/>
                    <a:pt x="601" y="2836"/>
                    <a:pt x="601" y="2803"/>
                  </a:cubicBezTo>
                  <a:lnTo>
                    <a:pt x="634" y="2736"/>
                  </a:lnTo>
                  <a:lnTo>
                    <a:pt x="1068" y="1435"/>
                  </a:lnTo>
                  <a:cubicBezTo>
                    <a:pt x="1101" y="1402"/>
                    <a:pt x="1101" y="1335"/>
                    <a:pt x="1135" y="1269"/>
                  </a:cubicBezTo>
                  <a:cubicBezTo>
                    <a:pt x="1168" y="1202"/>
                    <a:pt x="1201" y="1135"/>
                    <a:pt x="1201" y="1035"/>
                  </a:cubicBezTo>
                  <a:cubicBezTo>
                    <a:pt x="1235" y="968"/>
                    <a:pt x="1268" y="902"/>
                    <a:pt x="1268" y="835"/>
                  </a:cubicBezTo>
                  <a:cubicBezTo>
                    <a:pt x="1268" y="768"/>
                    <a:pt x="1268" y="701"/>
                    <a:pt x="1268" y="635"/>
                  </a:cubicBezTo>
                  <a:cubicBezTo>
                    <a:pt x="1268" y="501"/>
                    <a:pt x="1235" y="401"/>
                    <a:pt x="1201" y="301"/>
                  </a:cubicBezTo>
                  <a:cubicBezTo>
                    <a:pt x="1201" y="201"/>
                    <a:pt x="1135" y="134"/>
                    <a:pt x="1101" y="68"/>
                  </a:cubicBezTo>
                  <a:cubicBezTo>
                    <a:pt x="1035" y="34"/>
                    <a:pt x="968" y="1"/>
                    <a:pt x="9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7"/>
            <p:cNvSpPr/>
            <p:nvPr/>
          </p:nvSpPr>
          <p:spPr>
            <a:xfrm>
              <a:off x="3767850" y="3111000"/>
              <a:ext cx="31725" cy="77100"/>
            </a:xfrm>
            <a:custGeom>
              <a:avLst/>
              <a:gdLst/>
              <a:ahLst/>
              <a:cxnLst/>
              <a:rect l="l" t="t" r="r" b="b"/>
              <a:pathLst>
                <a:path w="1269" h="3084" extrusionOk="0">
                  <a:moveTo>
                    <a:pt x="1102" y="1"/>
                  </a:moveTo>
                  <a:lnTo>
                    <a:pt x="134" y="568"/>
                  </a:lnTo>
                  <a:cubicBezTo>
                    <a:pt x="101" y="568"/>
                    <a:pt x="101" y="601"/>
                    <a:pt x="68" y="634"/>
                  </a:cubicBezTo>
                  <a:cubicBezTo>
                    <a:pt x="68" y="634"/>
                    <a:pt x="68" y="668"/>
                    <a:pt x="68" y="701"/>
                  </a:cubicBezTo>
                  <a:lnTo>
                    <a:pt x="68" y="835"/>
                  </a:lnTo>
                  <a:cubicBezTo>
                    <a:pt x="68" y="868"/>
                    <a:pt x="68" y="868"/>
                    <a:pt x="68" y="901"/>
                  </a:cubicBezTo>
                  <a:lnTo>
                    <a:pt x="134" y="901"/>
                  </a:lnTo>
                  <a:lnTo>
                    <a:pt x="835" y="501"/>
                  </a:lnTo>
                  <a:lnTo>
                    <a:pt x="835" y="501"/>
                  </a:lnTo>
                  <a:lnTo>
                    <a:pt x="401" y="1502"/>
                  </a:lnTo>
                  <a:lnTo>
                    <a:pt x="368" y="1568"/>
                  </a:lnTo>
                  <a:cubicBezTo>
                    <a:pt x="368" y="1568"/>
                    <a:pt x="368" y="1602"/>
                    <a:pt x="368" y="1635"/>
                  </a:cubicBezTo>
                  <a:lnTo>
                    <a:pt x="368" y="1769"/>
                  </a:lnTo>
                  <a:cubicBezTo>
                    <a:pt x="368" y="1769"/>
                    <a:pt x="368" y="1802"/>
                    <a:pt x="368" y="1835"/>
                  </a:cubicBezTo>
                  <a:lnTo>
                    <a:pt x="401" y="1835"/>
                  </a:lnTo>
                  <a:lnTo>
                    <a:pt x="635" y="1702"/>
                  </a:lnTo>
                  <a:cubicBezTo>
                    <a:pt x="668" y="1668"/>
                    <a:pt x="735" y="1635"/>
                    <a:pt x="768" y="1635"/>
                  </a:cubicBezTo>
                  <a:lnTo>
                    <a:pt x="902" y="1635"/>
                  </a:lnTo>
                  <a:cubicBezTo>
                    <a:pt x="935" y="1668"/>
                    <a:pt x="968" y="1702"/>
                    <a:pt x="968" y="1735"/>
                  </a:cubicBezTo>
                  <a:cubicBezTo>
                    <a:pt x="1002" y="1802"/>
                    <a:pt x="1002" y="1869"/>
                    <a:pt x="1002" y="1935"/>
                  </a:cubicBezTo>
                  <a:cubicBezTo>
                    <a:pt x="1002" y="2002"/>
                    <a:pt x="1002" y="2069"/>
                    <a:pt x="968" y="2169"/>
                  </a:cubicBezTo>
                  <a:cubicBezTo>
                    <a:pt x="968" y="2236"/>
                    <a:pt x="935" y="2302"/>
                    <a:pt x="902" y="2369"/>
                  </a:cubicBezTo>
                  <a:cubicBezTo>
                    <a:pt x="868" y="2402"/>
                    <a:pt x="802" y="2469"/>
                    <a:pt x="768" y="2502"/>
                  </a:cubicBezTo>
                  <a:cubicBezTo>
                    <a:pt x="735" y="2569"/>
                    <a:pt x="668" y="2602"/>
                    <a:pt x="635" y="2636"/>
                  </a:cubicBezTo>
                  <a:cubicBezTo>
                    <a:pt x="568" y="2669"/>
                    <a:pt x="501" y="2703"/>
                    <a:pt x="435" y="2703"/>
                  </a:cubicBezTo>
                  <a:lnTo>
                    <a:pt x="335" y="2703"/>
                  </a:lnTo>
                  <a:cubicBezTo>
                    <a:pt x="301" y="2703"/>
                    <a:pt x="268" y="2669"/>
                    <a:pt x="268" y="2636"/>
                  </a:cubicBezTo>
                  <a:cubicBezTo>
                    <a:pt x="234" y="2602"/>
                    <a:pt x="234" y="2569"/>
                    <a:pt x="201" y="2536"/>
                  </a:cubicBezTo>
                  <a:cubicBezTo>
                    <a:pt x="201" y="2502"/>
                    <a:pt x="201" y="2502"/>
                    <a:pt x="201" y="2502"/>
                  </a:cubicBezTo>
                  <a:lnTo>
                    <a:pt x="168" y="2502"/>
                  </a:lnTo>
                  <a:lnTo>
                    <a:pt x="34" y="2569"/>
                  </a:lnTo>
                  <a:cubicBezTo>
                    <a:pt x="34" y="2569"/>
                    <a:pt x="1" y="2569"/>
                    <a:pt x="1" y="2602"/>
                  </a:cubicBezTo>
                  <a:cubicBezTo>
                    <a:pt x="1" y="2636"/>
                    <a:pt x="1" y="2636"/>
                    <a:pt x="1" y="2669"/>
                  </a:cubicBezTo>
                  <a:cubicBezTo>
                    <a:pt x="1" y="2736"/>
                    <a:pt x="1" y="2836"/>
                    <a:pt x="34" y="2903"/>
                  </a:cubicBezTo>
                  <a:cubicBezTo>
                    <a:pt x="68" y="2936"/>
                    <a:pt x="101" y="3003"/>
                    <a:pt x="168" y="3036"/>
                  </a:cubicBezTo>
                  <a:cubicBezTo>
                    <a:pt x="215" y="3060"/>
                    <a:pt x="262" y="3083"/>
                    <a:pt x="309" y="3083"/>
                  </a:cubicBezTo>
                  <a:cubicBezTo>
                    <a:pt x="329" y="3083"/>
                    <a:pt x="348" y="3079"/>
                    <a:pt x="368" y="3069"/>
                  </a:cubicBezTo>
                  <a:cubicBezTo>
                    <a:pt x="468" y="3069"/>
                    <a:pt x="568" y="3036"/>
                    <a:pt x="635" y="2969"/>
                  </a:cubicBezTo>
                  <a:cubicBezTo>
                    <a:pt x="735" y="2936"/>
                    <a:pt x="802" y="2869"/>
                    <a:pt x="868" y="2769"/>
                  </a:cubicBezTo>
                  <a:cubicBezTo>
                    <a:pt x="968" y="2703"/>
                    <a:pt x="1035" y="2602"/>
                    <a:pt x="1068" y="2502"/>
                  </a:cubicBezTo>
                  <a:cubicBezTo>
                    <a:pt x="1135" y="2402"/>
                    <a:pt x="1168" y="2302"/>
                    <a:pt x="1202" y="2169"/>
                  </a:cubicBezTo>
                  <a:cubicBezTo>
                    <a:pt x="1235" y="2035"/>
                    <a:pt x="1269" y="1902"/>
                    <a:pt x="1269" y="1802"/>
                  </a:cubicBezTo>
                  <a:cubicBezTo>
                    <a:pt x="1269" y="1702"/>
                    <a:pt x="1235" y="1602"/>
                    <a:pt x="1235" y="1502"/>
                  </a:cubicBezTo>
                  <a:cubicBezTo>
                    <a:pt x="1202" y="1435"/>
                    <a:pt x="1168" y="1368"/>
                    <a:pt x="1102" y="1302"/>
                  </a:cubicBezTo>
                  <a:cubicBezTo>
                    <a:pt x="1068" y="1268"/>
                    <a:pt x="1002" y="1268"/>
                    <a:pt x="935" y="1268"/>
                  </a:cubicBezTo>
                  <a:cubicBezTo>
                    <a:pt x="835" y="1268"/>
                    <a:pt x="768" y="1302"/>
                    <a:pt x="701" y="1335"/>
                  </a:cubicBezTo>
                  <a:lnTo>
                    <a:pt x="1135" y="334"/>
                  </a:lnTo>
                  <a:cubicBezTo>
                    <a:pt x="1168" y="334"/>
                    <a:pt x="1168" y="301"/>
                    <a:pt x="1168" y="267"/>
                  </a:cubicBezTo>
                  <a:cubicBezTo>
                    <a:pt x="1168" y="234"/>
                    <a:pt x="1168" y="201"/>
                    <a:pt x="1168" y="201"/>
                  </a:cubicBezTo>
                  <a:lnTo>
                    <a:pt x="1168" y="67"/>
                  </a:lnTo>
                  <a:cubicBezTo>
                    <a:pt x="1168" y="34"/>
                    <a:pt x="1168" y="1"/>
                    <a:pt x="116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7"/>
            <p:cNvSpPr/>
            <p:nvPr/>
          </p:nvSpPr>
          <p:spPr>
            <a:xfrm>
              <a:off x="3729500" y="3124850"/>
              <a:ext cx="381125" cy="230025"/>
            </a:xfrm>
            <a:custGeom>
              <a:avLst/>
              <a:gdLst/>
              <a:ahLst/>
              <a:cxnLst/>
              <a:rect l="l" t="t" r="r" b="b"/>
              <a:pathLst>
                <a:path w="15245" h="9201" extrusionOk="0">
                  <a:moveTo>
                    <a:pt x="15091" y="0"/>
                  </a:moveTo>
                  <a:cubicBezTo>
                    <a:pt x="15048" y="0"/>
                    <a:pt x="14998" y="15"/>
                    <a:pt x="14945" y="47"/>
                  </a:cubicBezTo>
                  <a:lnTo>
                    <a:pt x="301" y="8520"/>
                  </a:lnTo>
                  <a:cubicBezTo>
                    <a:pt x="134" y="8620"/>
                    <a:pt x="34" y="8820"/>
                    <a:pt x="1" y="9020"/>
                  </a:cubicBezTo>
                  <a:cubicBezTo>
                    <a:pt x="1" y="9133"/>
                    <a:pt x="62" y="9201"/>
                    <a:pt x="154" y="9201"/>
                  </a:cubicBezTo>
                  <a:cubicBezTo>
                    <a:pt x="197" y="9201"/>
                    <a:pt x="247" y="9186"/>
                    <a:pt x="301" y="9154"/>
                  </a:cubicBezTo>
                  <a:lnTo>
                    <a:pt x="14945" y="681"/>
                  </a:lnTo>
                  <a:cubicBezTo>
                    <a:pt x="15111" y="581"/>
                    <a:pt x="15245" y="381"/>
                    <a:pt x="15245" y="180"/>
                  </a:cubicBezTo>
                  <a:cubicBezTo>
                    <a:pt x="15245" y="67"/>
                    <a:pt x="15183" y="0"/>
                    <a:pt x="1509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7"/>
            <p:cNvSpPr/>
            <p:nvPr/>
          </p:nvSpPr>
          <p:spPr>
            <a:xfrm>
              <a:off x="3729500" y="3044775"/>
              <a:ext cx="97600" cy="65750"/>
            </a:xfrm>
            <a:custGeom>
              <a:avLst/>
              <a:gdLst/>
              <a:ahLst/>
              <a:cxnLst/>
              <a:rect l="l" t="t" r="r" b="b"/>
              <a:pathLst>
                <a:path w="3904" h="2630" extrusionOk="0">
                  <a:moveTo>
                    <a:pt x="3750" y="1"/>
                  </a:moveTo>
                  <a:cubicBezTo>
                    <a:pt x="3707" y="1"/>
                    <a:pt x="3657" y="16"/>
                    <a:pt x="3603" y="48"/>
                  </a:cubicBezTo>
                  <a:lnTo>
                    <a:pt x="301" y="1949"/>
                  </a:lnTo>
                  <a:cubicBezTo>
                    <a:pt x="134" y="2049"/>
                    <a:pt x="34" y="2249"/>
                    <a:pt x="1" y="2449"/>
                  </a:cubicBezTo>
                  <a:cubicBezTo>
                    <a:pt x="1" y="2563"/>
                    <a:pt x="62" y="2630"/>
                    <a:pt x="154" y="2630"/>
                  </a:cubicBezTo>
                  <a:cubicBezTo>
                    <a:pt x="197" y="2630"/>
                    <a:pt x="247" y="2615"/>
                    <a:pt x="301" y="2583"/>
                  </a:cubicBezTo>
                  <a:lnTo>
                    <a:pt x="3603" y="682"/>
                  </a:lnTo>
                  <a:cubicBezTo>
                    <a:pt x="3770" y="581"/>
                    <a:pt x="3870" y="415"/>
                    <a:pt x="3903" y="181"/>
                  </a:cubicBezTo>
                  <a:cubicBezTo>
                    <a:pt x="3903" y="68"/>
                    <a:pt x="3842" y="1"/>
                    <a:pt x="375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7"/>
            <p:cNvSpPr/>
            <p:nvPr/>
          </p:nvSpPr>
          <p:spPr>
            <a:xfrm>
              <a:off x="4279900" y="2526750"/>
              <a:ext cx="48375" cy="134800"/>
            </a:xfrm>
            <a:custGeom>
              <a:avLst/>
              <a:gdLst/>
              <a:ahLst/>
              <a:cxnLst/>
              <a:rect l="l" t="t" r="r" b="b"/>
              <a:pathLst>
                <a:path w="1935" h="5392" extrusionOk="0">
                  <a:moveTo>
                    <a:pt x="1109" y="1"/>
                  </a:moveTo>
                  <a:cubicBezTo>
                    <a:pt x="718" y="1"/>
                    <a:pt x="331" y="121"/>
                    <a:pt x="0" y="354"/>
                  </a:cubicBezTo>
                  <a:lnTo>
                    <a:pt x="0" y="5391"/>
                  </a:lnTo>
                  <a:lnTo>
                    <a:pt x="1935" y="187"/>
                  </a:lnTo>
                  <a:cubicBezTo>
                    <a:pt x="1671" y="62"/>
                    <a:pt x="1389" y="1"/>
                    <a:pt x="110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7"/>
            <p:cNvSpPr/>
            <p:nvPr/>
          </p:nvSpPr>
          <p:spPr>
            <a:xfrm>
              <a:off x="4231525" y="2535600"/>
              <a:ext cx="48400" cy="126775"/>
            </a:xfrm>
            <a:custGeom>
              <a:avLst/>
              <a:gdLst/>
              <a:ahLst/>
              <a:cxnLst/>
              <a:rect l="l" t="t" r="r" b="b"/>
              <a:pathLst>
                <a:path w="1936" h="5071" extrusionOk="0">
                  <a:moveTo>
                    <a:pt x="1935" y="0"/>
                  </a:moveTo>
                  <a:cubicBezTo>
                    <a:pt x="1135" y="500"/>
                    <a:pt x="468" y="1234"/>
                    <a:pt x="1" y="2068"/>
                  </a:cubicBezTo>
                  <a:lnTo>
                    <a:pt x="1935" y="5070"/>
                  </a:lnTo>
                  <a:lnTo>
                    <a:pt x="1935"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7"/>
            <p:cNvSpPr/>
            <p:nvPr/>
          </p:nvSpPr>
          <p:spPr>
            <a:xfrm>
              <a:off x="4201500" y="2587300"/>
              <a:ext cx="78425" cy="80900"/>
            </a:xfrm>
            <a:custGeom>
              <a:avLst/>
              <a:gdLst/>
              <a:ahLst/>
              <a:cxnLst/>
              <a:rect l="l" t="t" r="r" b="b"/>
              <a:pathLst>
                <a:path w="3137" h="3236" extrusionOk="0">
                  <a:moveTo>
                    <a:pt x="1202" y="0"/>
                  </a:moveTo>
                  <a:cubicBezTo>
                    <a:pt x="634" y="1001"/>
                    <a:pt x="234" y="2102"/>
                    <a:pt x="1" y="3236"/>
                  </a:cubicBezTo>
                  <a:lnTo>
                    <a:pt x="3136" y="3002"/>
                  </a:lnTo>
                  <a:lnTo>
                    <a:pt x="1202"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7"/>
            <p:cNvSpPr/>
            <p:nvPr/>
          </p:nvSpPr>
          <p:spPr>
            <a:xfrm>
              <a:off x="4201500" y="2535600"/>
              <a:ext cx="78425" cy="132600"/>
            </a:xfrm>
            <a:custGeom>
              <a:avLst/>
              <a:gdLst/>
              <a:ahLst/>
              <a:cxnLst/>
              <a:rect l="l" t="t" r="r" b="b"/>
              <a:pathLst>
                <a:path w="3137" h="5304" extrusionOk="0">
                  <a:moveTo>
                    <a:pt x="3136" y="0"/>
                  </a:moveTo>
                  <a:cubicBezTo>
                    <a:pt x="2336" y="500"/>
                    <a:pt x="1669" y="1234"/>
                    <a:pt x="1202" y="2068"/>
                  </a:cubicBezTo>
                  <a:cubicBezTo>
                    <a:pt x="634" y="3069"/>
                    <a:pt x="234" y="4170"/>
                    <a:pt x="1" y="5304"/>
                  </a:cubicBezTo>
                  <a:lnTo>
                    <a:pt x="3136" y="5070"/>
                  </a:lnTo>
                  <a:lnTo>
                    <a:pt x="313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7"/>
            <p:cNvSpPr/>
            <p:nvPr/>
          </p:nvSpPr>
          <p:spPr>
            <a:xfrm>
              <a:off x="4279900" y="2531425"/>
              <a:ext cx="77575" cy="130125"/>
            </a:xfrm>
            <a:custGeom>
              <a:avLst/>
              <a:gdLst/>
              <a:ahLst/>
              <a:cxnLst/>
              <a:rect l="l" t="t" r="r" b="b"/>
              <a:pathLst>
                <a:path w="3103" h="5205" extrusionOk="0">
                  <a:moveTo>
                    <a:pt x="1935" y="0"/>
                  </a:moveTo>
                  <a:lnTo>
                    <a:pt x="0" y="5204"/>
                  </a:lnTo>
                  <a:lnTo>
                    <a:pt x="3102" y="1835"/>
                  </a:lnTo>
                  <a:cubicBezTo>
                    <a:pt x="3002" y="1068"/>
                    <a:pt x="2569" y="401"/>
                    <a:pt x="193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7"/>
            <p:cNvSpPr/>
            <p:nvPr/>
          </p:nvSpPr>
          <p:spPr>
            <a:xfrm>
              <a:off x="4197325" y="2661525"/>
              <a:ext cx="82600" cy="85075"/>
            </a:xfrm>
            <a:custGeom>
              <a:avLst/>
              <a:gdLst/>
              <a:ahLst/>
              <a:cxnLst/>
              <a:rect l="l" t="t" r="r" b="b"/>
              <a:pathLst>
                <a:path w="3304" h="3403" extrusionOk="0">
                  <a:moveTo>
                    <a:pt x="3303" y="0"/>
                  </a:moveTo>
                  <a:lnTo>
                    <a:pt x="168" y="234"/>
                  </a:lnTo>
                  <a:cubicBezTo>
                    <a:pt x="68" y="801"/>
                    <a:pt x="34" y="1368"/>
                    <a:pt x="34" y="1901"/>
                  </a:cubicBezTo>
                  <a:cubicBezTo>
                    <a:pt x="1" y="2402"/>
                    <a:pt x="68" y="2902"/>
                    <a:pt x="168" y="3402"/>
                  </a:cubicBezTo>
                  <a:lnTo>
                    <a:pt x="3303"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7"/>
            <p:cNvSpPr/>
            <p:nvPr/>
          </p:nvSpPr>
          <p:spPr>
            <a:xfrm>
              <a:off x="4279900" y="2655675"/>
              <a:ext cx="78400" cy="80925"/>
            </a:xfrm>
            <a:custGeom>
              <a:avLst/>
              <a:gdLst/>
              <a:ahLst/>
              <a:cxnLst/>
              <a:rect l="l" t="t" r="r" b="b"/>
              <a:pathLst>
                <a:path w="3136" h="3237" extrusionOk="0">
                  <a:moveTo>
                    <a:pt x="3136" y="1"/>
                  </a:moveTo>
                  <a:lnTo>
                    <a:pt x="0" y="267"/>
                  </a:lnTo>
                  <a:lnTo>
                    <a:pt x="1935" y="3236"/>
                  </a:lnTo>
                  <a:cubicBezTo>
                    <a:pt x="2502" y="2235"/>
                    <a:pt x="2902" y="1135"/>
                    <a:pt x="313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7"/>
            <p:cNvSpPr/>
            <p:nvPr/>
          </p:nvSpPr>
          <p:spPr>
            <a:xfrm>
              <a:off x="4231525" y="2662350"/>
              <a:ext cx="48400" cy="134775"/>
            </a:xfrm>
            <a:custGeom>
              <a:avLst/>
              <a:gdLst/>
              <a:ahLst/>
              <a:cxnLst/>
              <a:rect l="l" t="t" r="r" b="b"/>
              <a:pathLst>
                <a:path w="1936" h="5391" extrusionOk="0">
                  <a:moveTo>
                    <a:pt x="1935" y="0"/>
                  </a:moveTo>
                  <a:lnTo>
                    <a:pt x="1" y="5204"/>
                  </a:lnTo>
                  <a:cubicBezTo>
                    <a:pt x="265" y="5329"/>
                    <a:pt x="547" y="5391"/>
                    <a:pt x="826" y="5391"/>
                  </a:cubicBezTo>
                  <a:cubicBezTo>
                    <a:pt x="1217" y="5391"/>
                    <a:pt x="1605" y="5271"/>
                    <a:pt x="1935" y="5037"/>
                  </a:cubicBezTo>
                  <a:lnTo>
                    <a:pt x="1935"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7"/>
            <p:cNvSpPr/>
            <p:nvPr/>
          </p:nvSpPr>
          <p:spPr>
            <a:xfrm>
              <a:off x="4201500" y="2662350"/>
              <a:ext cx="78425" cy="130125"/>
            </a:xfrm>
            <a:custGeom>
              <a:avLst/>
              <a:gdLst/>
              <a:ahLst/>
              <a:cxnLst/>
              <a:rect l="l" t="t" r="r" b="b"/>
              <a:pathLst>
                <a:path w="3137" h="5205" extrusionOk="0">
                  <a:moveTo>
                    <a:pt x="3136" y="0"/>
                  </a:moveTo>
                  <a:lnTo>
                    <a:pt x="1" y="3369"/>
                  </a:lnTo>
                  <a:cubicBezTo>
                    <a:pt x="134" y="4103"/>
                    <a:pt x="568" y="4770"/>
                    <a:pt x="1202" y="5204"/>
                  </a:cubicBezTo>
                  <a:lnTo>
                    <a:pt x="3136"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7"/>
            <p:cNvSpPr/>
            <p:nvPr/>
          </p:nvSpPr>
          <p:spPr>
            <a:xfrm>
              <a:off x="4279900" y="2578125"/>
              <a:ext cx="82575" cy="84250"/>
            </a:xfrm>
            <a:custGeom>
              <a:avLst/>
              <a:gdLst/>
              <a:ahLst/>
              <a:cxnLst/>
              <a:rect l="l" t="t" r="r" b="b"/>
              <a:pathLst>
                <a:path w="3303" h="3370" extrusionOk="0">
                  <a:moveTo>
                    <a:pt x="3136" y="0"/>
                  </a:moveTo>
                  <a:lnTo>
                    <a:pt x="0" y="3369"/>
                  </a:lnTo>
                  <a:lnTo>
                    <a:pt x="3136" y="3136"/>
                  </a:lnTo>
                  <a:cubicBezTo>
                    <a:pt x="3236" y="2569"/>
                    <a:pt x="3303" y="2002"/>
                    <a:pt x="3303" y="1468"/>
                  </a:cubicBezTo>
                  <a:cubicBezTo>
                    <a:pt x="3303" y="968"/>
                    <a:pt x="3236" y="467"/>
                    <a:pt x="313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7"/>
            <p:cNvSpPr/>
            <p:nvPr/>
          </p:nvSpPr>
          <p:spPr>
            <a:xfrm>
              <a:off x="4279900" y="2662350"/>
              <a:ext cx="48375" cy="125950"/>
            </a:xfrm>
            <a:custGeom>
              <a:avLst/>
              <a:gdLst/>
              <a:ahLst/>
              <a:cxnLst/>
              <a:rect l="l" t="t" r="r" b="b"/>
              <a:pathLst>
                <a:path w="1935" h="5038" extrusionOk="0">
                  <a:moveTo>
                    <a:pt x="0" y="0"/>
                  </a:moveTo>
                  <a:lnTo>
                    <a:pt x="0" y="5037"/>
                  </a:lnTo>
                  <a:cubicBezTo>
                    <a:pt x="801" y="4537"/>
                    <a:pt x="1468" y="3803"/>
                    <a:pt x="1935" y="2969"/>
                  </a:cubicBezTo>
                  <a:lnTo>
                    <a:pt x="0"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7"/>
            <p:cNvSpPr/>
            <p:nvPr/>
          </p:nvSpPr>
          <p:spPr>
            <a:xfrm>
              <a:off x="4231525" y="2804600"/>
              <a:ext cx="96750" cy="65775"/>
            </a:xfrm>
            <a:custGeom>
              <a:avLst/>
              <a:gdLst/>
              <a:ahLst/>
              <a:cxnLst/>
              <a:rect l="l" t="t" r="r" b="b"/>
              <a:pathLst>
                <a:path w="3870" h="2631" extrusionOk="0">
                  <a:moveTo>
                    <a:pt x="3717" y="1"/>
                  </a:moveTo>
                  <a:cubicBezTo>
                    <a:pt x="3673" y="1"/>
                    <a:pt x="3623" y="16"/>
                    <a:pt x="3570" y="48"/>
                  </a:cubicBezTo>
                  <a:lnTo>
                    <a:pt x="301" y="1949"/>
                  </a:lnTo>
                  <a:cubicBezTo>
                    <a:pt x="134" y="2049"/>
                    <a:pt x="1" y="2216"/>
                    <a:pt x="1" y="2450"/>
                  </a:cubicBezTo>
                  <a:cubicBezTo>
                    <a:pt x="1" y="2563"/>
                    <a:pt x="62" y="2630"/>
                    <a:pt x="154" y="2630"/>
                  </a:cubicBezTo>
                  <a:cubicBezTo>
                    <a:pt x="197" y="2630"/>
                    <a:pt x="247" y="2615"/>
                    <a:pt x="301" y="2583"/>
                  </a:cubicBezTo>
                  <a:lnTo>
                    <a:pt x="3570" y="682"/>
                  </a:lnTo>
                  <a:cubicBezTo>
                    <a:pt x="3737" y="582"/>
                    <a:pt x="3870" y="381"/>
                    <a:pt x="3870" y="181"/>
                  </a:cubicBezTo>
                  <a:cubicBezTo>
                    <a:pt x="3870" y="68"/>
                    <a:pt x="3808" y="1"/>
                    <a:pt x="371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7"/>
            <p:cNvSpPr/>
            <p:nvPr/>
          </p:nvSpPr>
          <p:spPr>
            <a:xfrm>
              <a:off x="4213175" y="2843000"/>
              <a:ext cx="133450" cy="87375"/>
            </a:xfrm>
            <a:custGeom>
              <a:avLst/>
              <a:gdLst/>
              <a:ahLst/>
              <a:cxnLst/>
              <a:rect l="l" t="t" r="r" b="b"/>
              <a:pathLst>
                <a:path w="5338" h="3495" extrusionOk="0">
                  <a:moveTo>
                    <a:pt x="5180" y="0"/>
                  </a:moveTo>
                  <a:cubicBezTo>
                    <a:pt x="5138" y="0"/>
                    <a:pt x="5089" y="15"/>
                    <a:pt x="5038" y="46"/>
                  </a:cubicBezTo>
                  <a:lnTo>
                    <a:pt x="301" y="2782"/>
                  </a:lnTo>
                  <a:cubicBezTo>
                    <a:pt x="134" y="2882"/>
                    <a:pt x="34" y="3082"/>
                    <a:pt x="1" y="3282"/>
                  </a:cubicBezTo>
                  <a:cubicBezTo>
                    <a:pt x="1" y="3420"/>
                    <a:pt x="64" y="3495"/>
                    <a:pt x="159" y="3495"/>
                  </a:cubicBezTo>
                  <a:cubicBezTo>
                    <a:pt x="201" y="3495"/>
                    <a:pt x="249" y="3480"/>
                    <a:pt x="301" y="3449"/>
                  </a:cubicBezTo>
                  <a:lnTo>
                    <a:pt x="5038" y="713"/>
                  </a:lnTo>
                  <a:cubicBezTo>
                    <a:pt x="5204" y="580"/>
                    <a:pt x="5338" y="413"/>
                    <a:pt x="5338" y="213"/>
                  </a:cubicBezTo>
                  <a:cubicBezTo>
                    <a:pt x="5338" y="75"/>
                    <a:pt x="5274" y="0"/>
                    <a:pt x="518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7"/>
            <p:cNvSpPr/>
            <p:nvPr/>
          </p:nvSpPr>
          <p:spPr>
            <a:xfrm>
              <a:off x="4213175" y="2891875"/>
              <a:ext cx="133450" cy="86900"/>
            </a:xfrm>
            <a:custGeom>
              <a:avLst/>
              <a:gdLst/>
              <a:ahLst/>
              <a:cxnLst/>
              <a:rect l="l" t="t" r="r" b="b"/>
              <a:pathLst>
                <a:path w="5338" h="3476" extrusionOk="0">
                  <a:moveTo>
                    <a:pt x="5158" y="0"/>
                  </a:moveTo>
                  <a:cubicBezTo>
                    <a:pt x="5122" y="0"/>
                    <a:pt x="5081" y="9"/>
                    <a:pt x="5038" y="26"/>
                  </a:cubicBezTo>
                  <a:lnTo>
                    <a:pt x="301" y="2795"/>
                  </a:lnTo>
                  <a:cubicBezTo>
                    <a:pt x="134" y="2895"/>
                    <a:pt x="34" y="3095"/>
                    <a:pt x="1" y="3295"/>
                  </a:cubicBezTo>
                  <a:cubicBezTo>
                    <a:pt x="1" y="3408"/>
                    <a:pt x="62" y="3475"/>
                    <a:pt x="154" y="3475"/>
                  </a:cubicBezTo>
                  <a:cubicBezTo>
                    <a:pt x="197" y="3475"/>
                    <a:pt x="247" y="3461"/>
                    <a:pt x="301" y="3428"/>
                  </a:cubicBezTo>
                  <a:lnTo>
                    <a:pt x="5038" y="693"/>
                  </a:lnTo>
                  <a:cubicBezTo>
                    <a:pt x="5204" y="593"/>
                    <a:pt x="5338" y="393"/>
                    <a:pt x="5338" y="193"/>
                  </a:cubicBezTo>
                  <a:cubicBezTo>
                    <a:pt x="5338" y="69"/>
                    <a:pt x="5264" y="0"/>
                    <a:pt x="515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7"/>
            <p:cNvSpPr/>
            <p:nvPr/>
          </p:nvSpPr>
          <p:spPr>
            <a:xfrm>
              <a:off x="4213175" y="2941375"/>
              <a:ext cx="133450" cy="86900"/>
            </a:xfrm>
            <a:custGeom>
              <a:avLst/>
              <a:gdLst/>
              <a:ahLst/>
              <a:cxnLst/>
              <a:rect l="l" t="t" r="r" b="b"/>
              <a:pathLst>
                <a:path w="5338" h="3476" extrusionOk="0">
                  <a:moveTo>
                    <a:pt x="5184" y="0"/>
                  </a:moveTo>
                  <a:cubicBezTo>
                    <a:pt x="5141" y="0"/>
                    <a:pt x="5091" y="15"/>
                    <a:pt x="5038" y="47"/>
                  </a:cubicBezTo>
                  <a:lnTo>
                    <a:pt x="301" y="2783"/>
                  </a:lnTo>
                  <a:cubicBezTo>
                    <a:pt x="134" y="2883"/>
                    <a:pt x="34" y="3083"/>
                    <a:pt x="1" y="3283"/>
                  </a:cubicBezTo>
                  <a:cubicBezTo>
                    <a:pt x="1" y="3407"/>
                    <a:pt x="74" y="3475"/>
                    <a:pt x="180" y="3475"/>
                  </a:cubicBezTo>
                  <a:cubicBezTo>
                    <a:pt x="217" y="3475"/>
                    <a:pt x="258" y="3467"/>
                    <a:pt x="301" y="3450"/>
                  </a:cubicBezTo>
                  <a:lnTo>
                    <a:pt x="5038" y="681"/>
                  </a:lnTo>
                  <a:cubicBezTo>
                    <a:pt x="5204" y="581"/>
                    <a:pt x="5338" y="414"/>
                    <a:pt x="5338" y="181"/>
                  </a:cubicBezTo>
                  <a:cubicBezTo>
                    <a:pt x="5338" y="68"/>
                    <a:pt x="5276" y="0"/>
                    <a:pt x="518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7"/>
            <p:cNvSpPr/>
            <p:nvPr/>
          </p:nvSpPr>
          <p:spPr>
            <a:xfrm>
              <a:off x="4575950" y="2355125"/>
              <a:ext cx="48375" cy="134625"/>
            </a:xfrm>
            <a:custGeom>
              <a:avLst/>
              <a:gdLst/>
              <a:ahLst/>
              <a:cxnLst/>
              <a:rect l="l" t="t" r="r" b="b"/>
              <a:pathLst>
                <a:path w="1935" h="5385" extrusionOk="0">
                  <a:moveTo>
                    <a:pt x="1103" y="1"/>
                  </a:moveTo>
                  <a:cubicBezTo>
                    <a:pt x="725" y="1"/>
                    <a:pt x="341" y="120"/>
                    <a:pt x="0" y="348"/>
                  </a:cubicBezTo>
                  <a:lnTo>
                    <a:pt x="0" y="5384"/>
                  </a:lnTo>
                  <a:lnTo>
                    <a:pt x="1935" y="214"/>
                  </a:lnTo>
                  <a:cubicBezTo>
                    <a:pt x="1675" y="70"/>
                    <a:pt x="1391" y="1"/>
                    <a:pt x="110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7"/>
            <p:cNvSpPr/>
            <p:nvPr/>
          </p:nvSpPr>
          <p:spPr>
            <a:xfrm>
              <a:off x="4528400" y="2363800"/>
              <a:ext cx="47575" cy="125950"/>
            </a:xfrm>
            <a:custGeom>
              <a:avLst/>
              <a:gdLst/>
              <a:ahLst/>
              <a:cxnLst/>
              <a:rect l="l" t="t" r="r" b="b"/>
              <a:pathLst>
                <a:path w="1903" h="5038" extrusionOk="0">
                  <a:moveTo>
                    <a:pt x="1902" y="1"/>
                  </a:moveTo>
                  <a:cubicBezTo>
                    <a:pt x="1101" y="501"/>
                    <a:pt x="434" y="1235"/>
                    <a:pt x="1" y="2069"/>
                  </a:cubicBezTo>
                  <a:lnTo>
                    <a:pt x="1902" y="5037"/>
                  </a:lnTo>
                  <a:lnTo>
                    <a:pt x="1902"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7"/>
            <p:cNvSpPr/>
            <p:nvPr/>
          </p:nvSpPr>
          <p:spPr>
            <a:xfrm>
              <a:off x="4498375" y="2415500"/>
              <a:ext cx="78425" cy="80925"/>
            </a:xfrm>
            <a:custGeom>
              <a:avLst/>
              <a:gdLst/>
              <a:ahLst/>
              <a:cxnLst/>
              <a:rect l="l" t="t" r="r" b="b"/>
              <a:pathLst>
                <a:path w="3137" h="3237" extrusionOk="0">
                  <a:moveTo>
                    <a:pt x="1202" y="1"/>
                  </a:moveTo>
                  <a:cubicBezTo>
                    <a:pt x="601" y="1001"/>
                    <a:pt x="201" y="2102"/>
                    <a:pt x="1" y="3236"/>
                  </a:cubicBezTo>
                  <a:lnTo>
                    <a:pt x="3136" y="3003"/>
                  </a:lnTo>
                  <a:lnTo>
                    <a:pt x="1202"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7"/>
            <p:cNvSpPr/>
            <p:nvPr/>
          </p:nvSpPr>
          <p:spPr>
            <a:xfrm>
              <a:off x="4576775" y="2360475"/>
              <a:ext cx="77575" cy="130100"/>
            </a:xfrm>
            <a:custGeom>
              <a:avLst/>
              <a:gdLst/>
              <a:ahLst/>
              <a:cxnLst/>
              <a:rect l="l" t="t" r="r" b="b"/>
              <a:pathLst>
                <a:path w="3103" h="5204" extrusionOk="0">
                  <a:moveTo>
                    <a:pt x="1902" y="0"/>
                  </a:moveTo>
                  <a:lnTo>
                    <a:pt x="0" y="5204"/>
                  </a:lnTo>
                  <a:lnTo>
                    <a:pt x="3103" y="1835"/>
                  </a:lnTo>
                  <a:cubicBezTo>
                    <a:pt x="3003" y="1068"/>
                    <a:pt x="2569" y="400"/>
                    <a:pt x="190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7"/>
            <p:cNvSpPr/>
            <p:nvPr/>
          </p:nvSpPr>
          <p:spPr>
            <a:xfrm>
              <a:off x="4494225" y="2489725"/>
              <a:ext cx="82575" cy="85075"/>
            </a:xfrm>
            <a:custGeom>
              <a:avLst/>
              <a:gdLst/>
              <a:ahLst/>
              <a:cxnLst/>
              <a:rect l="l" t="t" r="r" b="b"/>
              <a:pathLst>
                <a:path w="3303" h="3403" extrusionOk="0">
                  <a:moveTo>
                    <a:pt x="3302" y="0"/>
                  </a:moveTo>
                  <a:lnTo>
                    <a:pt x="167" y="234"/>
                  </a:lnTo>
                  <a:cubicBezTo>
                    <a:pt x="67" y="801"/>
                    <a:pt x="0" y="1368"/>
                    <a:pt x="0" y="1902"/>
                  </a:cubicBezTo>
                  <a:cubicBezTo>
                    <a:pt x="0" y="2402"/>
                    <a:pt x="67" y="2903"/>
                    <a:pt x="167" y="3403"/>
                  </a:cubicBezTo>
                  <a:lnTo>
                    <a:pt x="3302"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7"/>
            <p:cNvSpPr/>
            <p:nvPr/>
          </p:nvSpPr>
          <p:spPr>
            <a:xfrm>
              <a:off x="4575950" y="2483875"/>
              <a:ext cx="78400" cy="80925"/>
            </a:xfrm>
            <a:custGeom>
              <a:avLst/>
              <a:gdLst/>
              <a:ahLst/>
              <a:cxnLst/>
              <a:rect l="l" t="t" r="r" b="b"/>
              <a:pathLst>
                <a:path w="3136" h="3237" extrusionOk="0">
                  <a:moveTo>
                    <a:pt x="3136" y="1"/>
                  </a:moveTo>
                  <a:lnTo>
                    <a:pt x="0" y="234"/>
                  </a:lnTo>
                  <a:lnTo>
                    <a:pt x="1935" y="3237"/>
                  </a:lnTo>
                  <a:cubicBezTo>
                    <a:pt x="2535" y="2236"/>
                    <a:pt x="2935" y="1135"/>
                    <a:pt x="313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7"/>
            <p:cNvSpPr/>
            <p:nvPr/>
          </p:nvSpPr>
          <p:spPr>
            <a:xfrm>
              <a:off x="4528400" y="2489725"/>
              <a:ext cx="47575" cy="135625"/>
            </a:xfrm>
            <a:custGeom>
              <a:avLst/>
              <a:gdLst/>
              <a:ahLst/>
              <a:cxnLst/>
              <a:rect l="l" t="t" r="r" b="b"/>
              <a:pathLst>
                <a:path w="1903" h="5425" extrusionOk="0">
                  <a:moveTo>
                    <a:pt x="1902" y="0"/>
                  </a:moveTo>
                  <a:lnTo>
                    <a:pt x="1" y="5238"/>
                  </a:lnTo>
                  <a:cubicBezTo>
                    <a:pt x="251" y="5363"/>
                    <a:pt x="525" y="5424"/>
                    <a:pt x="800" y="5424"/>
                  </a:cubicBezTo>
                  <a:cubicBezTo>
                    <a:pt x="1184" y="5424"/>
                    <a:pt x="1571" y="5304"/>
                    <a:pt x="1902" y="5071"/>
                  </a:cubicBezTo>
                  <a:lnTo>
                    <a:pt x="1902"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7"/>
            <p:cNvSpPr/>
            <p:nvPr/>
          </p:nvSpPr>
          <p:spPr>
            <a:xfrm>
              <a:off x="4498375" y="2490550"/>
              <a:ext cx="78425" cy="130125"/>
            </a:xfrm>
            <a:custGeom>
              <a:avLst/>
              <a:gdLst/>
              <a:ahLst/>
              <a:cxnLst/>
              <a:rect l="l" t="t" r="r" b="b"/>
              <a:pathLst>
                <a:path w="3137" h="5205" extrusionOk="0">
                  <a:moveTo>
                    <a:pt x="3136" y="1"/>
                  </a:moveTo>
                  <a:lnTo>
                    <a:pt x="1" y="3370"/>
                  </a:lnTo>
                  <a:cubicBezTo>
                    <a:pt x="134" y="4104"/>
                    <a:pt x="568" y="4771"/>
                    <a:pt x="1202" y="5205"/>
                  </a:cubicBezTo>
                  <a:lnTo>
                    <a:pt x="3136"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a:off x="4494225" y="2363800"/>
              <a:ext cx="81750" cy="256875"/>
            </a:xfrm>
            <a:custGeom>
              <a:avLst/>
              <a:gdLst/>
              <a:ahLst/>
              <a:cxnLst/>
              <a:rect l="l" t="t" r="r" b="b"/>
              <a:pathLst>
                <a:path w="3270" h="10275" extrusionOk="0">
                  <a:moveTo>
                    <a:pt x="3269" y="1"/>
                  </a:moveTo>
                  <a:cubicBezTo>
                    <a:pt x="2468" y="501"/>
                    <a:pt x="1801" y="1235"/>
                    <a:pt x="1368" y="2069"/>
                  </a:cubicBezTo>
                  <a:cubicBezTo>
                    <a:pt x="767" y="3069"/>
                    <a:pt x="367" y="4170"/>
                    <a:pt x="167" y="5304"/>
                  </a:cubicBezTo>
                  <a:cubicBezTo>
                    <a:pt x="67" y="5838"/>
                    <a:pt x="0" y="6405"/>
                    <a:pt x="0" y="6972"/>
                  </a:cubicBezTo>
                  <a:cubicBezTo>
                    <a:pt x="0" y="7473"/>
                    <a:pt x="67" y="7940"/>
                    <a:pt x="167" y="8440"/>
                  </a:cubicBezTo>
                  <a:cubicBezTo>
                    <a:pt x="300" y="9174"/>
                    <a:pt x="734" y="9841"/>
                    <a:pt x="1368" y="10275"/>
                  </a:cubicBezTo>
                  <a:lnTo>
                    <a:pt x="3269" y="5037"/>
                  </a:lnTo>
                  <a:lnTo>
                    <a:pt x="326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a:off x="4575950" y="2406325"/>
              <a:ext cx="82575" cy="84250"/>
            </a:xfrm>
            <a:custGeom>
              <a:avLst/>
              <a:gdLst/>
              <a:ahLst/>
              <a:cxnLst/>
              <a:rect l="l" t="t" r="r" b="b"/>
              <a:pathLst>
                <a:path w="3303" h="3370" extrusionOk="0">
                  <a:moveTo>
                    <a:pt x="3136" y="1"/>
                  </a:moveTo>
                  <a:lnTo>
                    <a:pt x="0" y="3370"/>
                  </a:lnTo>
                  <a:lnTo>
                    <a:pt x="3136" y="3136"/>
                  </a:lnTo>
                  <a:cubicBezTo>
                    <a:pt x="3236" y="2603"/>
                    <a:pt x="3302" y="2036"/>
                    <a:pt x="3302" y="1468"/>
                  </a:cubicBezTo>
                  <a:cubicBezTo>
                    <a:pt x="3302" y="968"/>
                    <a:pt x="3269" y="468"/>
                    <a:pt x="313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7"/>
            <p:cNvSpPr/>
            <p:nvPr/>
          </p:nvSpPr>
          <p:spPr>
            <a:xfrm>
              <a:off x="4576775" y="2489725"/>
              <a:ext cx="47550" cy="126775"/>
            </a:xfrm>
            <a:custGeom>
              <a:avLst/>
              <a:gdLst/>
              <a:ahLst/>
              <a:cxnLst/>
              <a:rect l="l" t="t" r="r" b="b"/>
              <a:pathLst>
                <a:path w="1902" h="5071" extrusionOk="0">
                  <a:moveTo>
                    <a:pt x="0" y="0"/>
                  </a:moveTo>
                  <a:lnTo>
                    <a:pt x="0" y="5071"/>
                  </a:lnTo>
                  <a:cubicBezTo>
                    <a:pt x="801" y="4570"/>
                    <a:pt x="1468" y="3837"/>
                    <a:pt x="1902" y="3003"/>
                  </a:cubicBezTo>
                  <a:lnTo>
                    <a:pt x="0"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a:off x="4527575" y="2633350"/>
              <a:ext cx="97600" cy="66025"/>
            </a:xfrm>
            <a:custGeom>
              <a:avLst/>
              <a:gdLst/>
              <a:ahLst/>
              <a:cxnLst/>
              <a:rect l="l" t="t" r="r" b="b"/>
              <a:pathLst>
                <a:path w="3904" h="2641" extrusionOk="0">
                  <a:moveTo>
                    <a:pt x="3724" y="1"/>
                  </a:moveTo>
                  <a:cubicBezTo>
                    <a:pt x="3687" y="1"/>
                    <a:pt x="3646" y="9"/>
                    <a:pt x="3603" y="26"/>
                  </a:cubicBezTo>
                  <a:lnTo>
                    <a:pt x="301" y="1928"/>
                  </a:lnTo>
                  <a:cubicBezTo>
                    <a:pt x="134" y="2061"/>
                    <a:pt x="34" y="2228"/>
                    <a:pt x="0" y="2428"/>
                  </a:cubicBezTo>
                  <a:cubicBezTo>
                    <a:pt x="0" y="2566"/>
                    <a:pt x="64" y="2641"/>
                    <a:pt x="158" y="2641"/>
                  </a:cubicBezTo>
                  <a:cubicBezTo>
                    <a:pt x="200" y="2641"/>
                    <a:pt x="249" y="2626"/>
                    <a:pt x="301" y="2595"/>
                  </a:cubicBezTo>
                  <a:lnTo>
                    <a:pt x="3603" y="693"/>
                  </a:lnTo>
                  <a:cubicBezTo>
                    <a:pt x="3770" y="593"/>
                    <a:pt x="3870" y="393"/>
                    <a:pt x="3903" y="193"/>
                  </a:cubicBezTo>
                  <a:cubicBezTo>
                    <a:pt x="3903" y="69"/>
                    <a:pt x="3830" y="1"/>
                    <a:pt x="372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7"/>
            <p:cNvSpPr/>
            <p:nvPr/>
          </p:nvSpPr>
          <p:spPr>
            <a:xfrm>
              <a:off x="4510050" y="2671725"/>
              <a:ext cx="132625" cy="86900"/>
            </a:xfrm>
            <a:custGeom>
              <a:avLst/>
              <a:gdLst/>
              <a:ahLst/>
              <a:cxnLst/>
              <a:rect l="l" t="t" r="r" b="b"/>
              <a:pathLst>
                <a:path w="5305" h="3476" extrusionOk="0">
                  <a:moveTo>
                    <a:pt x="5125" y="0"/>
                  </a:moveTo>
                  <a:cubicBezTo>
                    <a:pt x="5088" y="0"/>
                    <a:pt x="5047" y="8"/>
                    <a:pt x="5004" y="26"/>
                  </a:cubicBezTo>
                  <a:lnTo>
                    <a:pt x="301" y="2794"/>
                  </a:lnTo>
                  <a:cubicBezTo>
                    <a:pt x="134" y="2894"/>
                    <a:pt x="1" y="3095"/>
                    <a:pt x="1" y="3295"/>
                  </a:cubicBezTo>
                  <a:cubicBezTo>
                    <a:pt x="1" y="3408"/>
                    <a:pt x="62" y="3475"/>
                    <a:pt x="154" y="3475"/>
                  </a:cubicBezTo>
                  <a:cubicBezTo>
                    <a:pt x="198" y="3475"/>
                    <a:pt x="248" y="3460"/>
                    <a:pt x="301" y="3428"/>
                  </a:cubicBezTo>
                  <a:lnTo>
                    <a:pt x="5004" y="693"/>
                  </a:lnTo>
                  <a:cubicBezTo>
                    <a:pt x="5205" y="593"/>
                    <a:pt x="5305" y="393"/>
                    <a:pt x="5305" y="192"/>
                  </a:cubicBezTo>
                  <a:cubicBezTo>
                    <a:pt x="5305" y="69"/>
                    <a:pt x="5231" y="0"/>
                    <a:pt x="512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7"/>
            <p:cNvSpPr/>
            <p:nvPr/>
          </p:nvSpPr>
          <p:spPr>
            <a:xfrm>
              <a:off x="4510050" y="2720925"/>
              <a:ext cx="132625" cy="86900"/>
            </a:xfrm>
            <a:custGeom>
              <a:avLst/>
              <a:gdLst/>
              <a:ahLst/>
              <a:cxnLst/>
              <a:rect l="l" t="t" r="r" b="b"/>
              <a:pathLst>
                <a:path w="5305" h="3476" extrusionOk="0">
                  <a:moveTo>
                    <a:pt x="5125" y="0"/>
                  </a:moveTo>
                  <a:cubicBezTo>
                    <a:pt x="5088" y="0"/>
                    <a:pt x="5047" y="9"/>
                    <a:pt x="5004" y="26"/>
                  </a:cubicBezTo>
                  <a:lnTo>
                    <a:pt x="301" y="2794"/>
                  </a:lnTo>
                  <a:cubicBezTo>
                    <a:pt x="134" y="2894"/>
                    <a:pt x="1" y="3061"/>
                    <a:pt x="1" y="3295"/>
                  </a:cubicBezTo>
                  <a:cubicBezTo>
                    <a:pt x="1" y="3408"/>
                    <a:pt x="62" y="3475"/>
                    <a:pt x="154" y="3475"/>
                  </a:cubicBezTo>
                  <a:cubicBezTo>
                    <a:pt x="198" y="3475"/>
                    <a:pt x="248" y="3460"/>
                    <a:pt x="301" y="3428"/>
                  </a:cubicBezTo>
                  <a:lnTo>
                    <a:pt x="5004" y="693"/>
                  </a:lnTo>
                  <a:cubicBezTo>
                    <a:pt x="5205" y="593"/>
                    <a:pt x="5305" y="393"/>
                    <a:pt x="5305" y="193"/>
                  </a:cubicBezTo>
                  <a:cubicBezTo>
                    <a:pt x="5305" y="69"/>
                    <a:pt x="5231" y="0"/>
                    <a:pt x="512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7"/>
            <p:cNvSpPr/>
            <p:nvPr/>
          </p:nvSpPr>
          <p:spPr>
            <a:xfrm>
              <a:off x="4510050" y="2770425"/>
              <a:ext cx="132625" cy="86600"/>
            </a:xfrm>
            <a:custGeom>
              <a:avLst/>
              <a:gdLst/>
              <a:ahLst/>
              <a:cxnLst/>
              <a:rect l="l" t="t" r="r" b="b"/>
              <a:pathLst>
                <a:path w="5305" h="3464" extrusionOk="0">
                  <a:moveTo>
                    <a:pt x="5151" y="0"/>
                  </a:moveTo>
                  <a:cubicBezTo>
                    <a:pt x="5108" y="0"/>
                    <a:pt x="5058" y="15"/>
                    <a:pt x="5004" y="47"/>
                  </a:cubicBezTo>
                  <a:lnTo>
                    <a:pt x="301" y="2749"/>
                  </a:lnTo>
                  <a:cubicBezTo>
                    <a:pt x="101" y="2883"/>
                    <a:pt x="1" y="3049"/>
                    <a:pt x="1" y="3283"/>
                  </a:cubicBezTo>
                  <a:cubicBezTo>
                    <a:pt x="1" y="3396"/>
                    <a:pt x="62" y="3463"/>
                    <a:pt x="154" y="3463"/>
                  </a:cubicBezTo>
                  <a:cubicBezTo>
                    <a:pt x="198" y="3463"/>
                    <a:pt x="248" y="3448"/>
                    <a:pt x="301" y="3416"/>
                  </a:cubicBezTo>
                  <a:lnTo>
                    <a:pt x="5004" y="681"/>
                  </a:lnTo>
                  <a:cubicBezTo>
                    <a:pt x="5205" y="581"/>
                    <a:pt x="5305" y="381"/>
                    <a:pt x="5305" y="181"/>
                  </a:cubicBezTo>
                  <a:cubicBezTo>
                    <a:pt x="5305" y="67"/>
                    <a:pt x="5243" y="0"/>
                    <a:pt x="515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7"/>
            <p:cNvSpPr/>
            <p:nvPr/>
          </p:nvSpPr>
          <p:spPr>
            <a:xfrm>
              <a:off x="3869600" y="3939900"/>
              <a:ext cx="705525" cy="449050"/>
            </a:xfrm>
            <a:custGeom>
              <a:avLst/>
              <a:gdLst/>
              <a:ahLst/>
              <a:cxnLst/>
              <a:rect l="l" t="t" r="r" b="b"/>
              <a:pathLst>
                <a:path w="28221" h="17962" extrusionOk="0">
                  <a:moveTo>
                    <a:pt x="24674" y="1"/>
                  </a:moveTo>
                  <a:cubicBezTo>
                    <a:pt x="24459" y="1"/>
                    <a:pt x="24262" y="46"/>
                    <a:pt x="24084" y="135"/>
                  </a:cubicBezTo>
                  <a:cubicBezTo>
                    <a:pt x="21282" y="1536"/>
                    <a:pt x="1702" y="14112"/>
                    <a:pt x="434" y="14712"/>
                  </a:cubicBezTo>
                  <a:cubicBezTo>
                    <a:pt x="167" y="14879"/>
                    <a:pt x="1" y="15213"/>
                    <a:pt x="1" y="15546"/>
                  </a:cubicBezTo>
                  <a:cubicBezTo>
                    <a:pt x="34" y="16413"/>
                    <a:pt x="468" y="17247"/>
                    <a:pt x="1201" y="17781"/>
                  </a:cubicBezTo>
                  <a:cubicBezTo>
                    <a:pt x="1362" y="17901"/>
                    <a:pt x="1546" y="17961"/>
                    <a:pt x="1732" y="17961"/>
                  </a:cubicBezTo>
                  <a:cubicBezTo>
                    <a:pt x="1857" y="17961"/>
                    <a:pt x="1982" y="17935"/>
                    <a:pt x="2102" y="17881"/>
                  </a:cubicBezTo>
                  <a:cubicBezTo>
                    <a:pt x="4070" y="16780"/>
                    <a:pt x="23451" y="8541"/>
                    <a:pt x="27387" y="6440"/>
                  </a:cubicBezTo>
                  <a:cubicBezTo>
                    <a:pt x="27887" y="6173"/>
                    <a:pt x="28187" y="5639"/>
                    <a:pt x="28221" y="4838"/>
                  </a:cubicBezTo>
                  <a:cubicBezTo>
                    <a:pt x="28187" y="3037"/>
                    <a:pt x="27287" y="1403"/>
                    <a:pt x="25852" y="369"/>
                  </a:cubicBezTo>
                  <a:cubicBezTo>
                    <a:pt x="25419" y="121"/>
                    <a:pt x="25023" y="1"/>
                    <a:pt x="2467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3870425" y="3939900"/>
              <a:ext cx="684700" cy="412025"/>
            </a:xfrm>
            <a:custGeom>
              <a:avLst/>
              <a:gdLst/>
              <a:ahLst/>
              <a:cxnLst/>
              <a:rect l="l" t="t" r="r" b="b"/>
              <a:pathLst>
                <a:path w="27388" h="16481" extrusionOk="0">
                  <a:moveTo>
                    <a:pt x="24641" y="1"/>
                  </a:moveTo>
                  <a:cubicBezTo>
                    <a:pt x="24426" y="1"/>
                    <a:pt x="24229" y="46"/>
                    <a:pt x="24051" y="135"/>
                  </a:cubicBezTo>
                  <a:lnTo>
                    <a:pt x="23985" y="168"/>
                  </a:lnTo>
                  <a:cubicBezTo>
                    <a:pt x="21450" y="1469"/>
                    <a:pt x="6872" y="10776"/>
                    <a:pt x="1936" y="13778"/>
                  </a:cubicBezTo>
                  <a:lnTo>
                    <a:pt x="1902" y="13778"/>
                  </a:lnTo>
                  <a:lnTo>
                    <a:pt x="1702" y="13912"/>
                  </a:lnTo>
                  <a:lnTo>
                    <a:pt x="1669" y="13945"/>
                  </a:lnTo>
                  <a:lnTo>
                    <a:pt x="1535" y="14012"/>
                  </a:lnTo>
                  <a:lnTo>
                    <a:pt x="1402" y="14112"/>
                  </a:lnTo>
                  <a:cubicBezTo>
                    <a:pt x="902" y="14412"/>
                    <a:pt x="535" y="14612"/>
                    <a:pt x="401" y="14679"/>
                  </a:cubicBezTo>
                  <a:cubicBezTo>
                    <a:pt x="368" y="14712"/>
                    <a:pt x="334" y="14746"/>
                    <a:pt x="301" y="14779"/>
                  </a:cubicBezTo>
                  <a:cubicBezTo>
                    <a:pt x="101" y="14979"/>
                    <a:pt x="1" y="15213"/>
                    <a:pt x="1" y="15513"/>
                  </a:cubicBezTo>
                  <a:cubicBezTo>
                    <a:pt x="1" y="15579"/>
                    <a:pt x="1" y="15680"/>
                    <a:pt x="1" y="15780"/>
                  </a:cubicBezTo>
                  <a:lnTo>
                    <a:pt x="1" y="15880"/>
                  </a:lnTo>
                  <a:cubicBezTo>
                    <a:pt x="1" y="15913"/>
                    <a:pt x="1" y="16013"/>
                    <a:pt x="34" y="16046"/>
                  </a:cubicBezTo>
                  <a:lnTo>
                    <a:pt x="68" y="16213"/>
                  </a:lnTo>
                  <a:cubicBezTo>
                    <a:pt x="68" y="16247"/>
                    <a:pt x="101" y="16313"/>
                    <a:pt x="134" y="16347"/>
                  </a:cubicBezTo>
                  <a:cubicBezTo>
                    <a:pt x="134" y="16380"/>
                    <a:pt x="168" y="16447"/>
                    <a:pt x="168" y="16480"/>
                  </a:cubicBezTo>
                  <a:lnTo>
                    <a:pt x="27387" y="2103"/>
                  </a:lnTo>
                  <a:cubicBezTo>
                    <a:pt x="27020" y="1403"/>
                    <a:pt x="26453" y="802"/>
                    <a:pt x="25819" y="369"/>
                  </a:cubicBezTo>
                  <a:cubicBezTo>
                    <a:pt x="25386" y="121"/>
                    <a:pt x="24990" y="1"/>
                    <a:pt x="246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3870425" y="4306625"/>
              <a:ext cx="61750" cy="82600"/>
            </a:xfrm>
            <a:custGeom>
              <a:avLst/>
              <a:gdLst/>
              <a:ahLst/>
              <a:cxnLst/>
              <a:rect l="l" t="t" r="r" b="b"/>
              <a:pathLst>
                <a:path w="2470" h="3304" extrusionOk="0">
                  <a:moveTo>
                    <a:pt x="703" y="0"/>
                  </a:moveTo>
                  <a:cubicBezTo>
                    <a:pt x="296" y="0"/>
                    <a:pt x="1" y="315"/>
                    <a:pt x="1" y="877"/>
                  </a:cubicBezTo>
                  <a:cubicBezTo>
                    <a:pt x="1" y="1778"/>
                    <a:pt x="435" y="2612"/>
                    <a:pt x="1168" y="3112"/>
                  </a:cubicBezTo>
                  <a:cubicBezTo>
                    <a:pt x="1379" y="3242"/>
                    <a:pt x="1580" y="3303"/>
                    <a:pt x="1759" y="3303"/>
                  </a:cubicBezTo>
                  <a:cubicBezTo>
                    <a:pt x="2175" y="3303"/>
                    <a:pt x="2469" y="2972"/>
                    <a:pt x="2469" y="2412"/>
                  </a:cubicBezTo>
                  <a:cubicBezTo>
                    <a:pt x="2436" y="1544"/>
                    <a:pt x="2002" y="710"/>
                    <a:pt x="1268" y="177"/>
                  </a:cubicBezTo>
                  <a:cubicBezTo>
                    <a:pt x="1069" y="57"/>
                    <a:pt x="876" y="0"/>
                    <a:pt x="70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3752850" y="4317950"/>
              <a:ext cx="166800" cy="126325"/>
            </a:xfrm>
            <a:custGeom>
              <a:avLst/>
              <a:gdLst/>
              <a:ahLst/>
              <a:cxnLst/>
              <a:rect l="l" t="t" r="r" b="b"/>
              <a:pathLst>
                <a:path w="6672" h="5053" extrusionOk="0">
                  <a:moveTo>
                    <a:pt x="5341" y="1"/>
                  </a:moveTo>
                  <a:cubicBezTo>
                    <a:pt x="5251" y="1"/>
                    <a:pt x="5158" y="20"/>
                    <a:pt x="5071" y="57"/>
                  </a:cubicBezTo>
                  <a:lnTo>
                    <a:pt x="334" y="2592"/>
                  </a:lnTo>
                  <a:cubicBezTo>
                    <a:pt x="134" y="2726"/>
                    <a:pt x="1" y="2959"/>
                    <a:pt x="34" y="3193"/>
                  </a:cubicBezTo>
                  <a:cubicBezTo>
                    <a:pt x="34" y="3893"/>
                    <a:pt x="367" y="4527"/>
                    <a:pt x="935" y="4927"/>
                  </a:cubicBezTo>
                  <a:cubicBezTo>
                    <a:pt x="1056" y="5008"/>
                    <a:pt x="1201" y="5052"/>
                    <a:pt x="1342" y="5052"/>
                  </a:cubicBezTo>
                  <a:cubicBezTo>
                    <a:pt x="1433" y="5052"/>
                    <a:pt x="1523" y="5034"/>
                    <a:pt x="1602" y="4994"/>
                  </a:cubicBezTo>
                  <a:lnTo>
                    <a:pt x="6372" y="2492"/>
                  </a:lnTo>
                  <a:cubicBezTo>
                    <a:pt x="6572" y="2359"/>
                    <a:pt x="6672" y="2092"/>
                    <a:pt x="6672" y="1858"/>
                  </a:cubicBezTo>
                  <a:cubicBezTo>
                    <a:pt x="6639" y="1191"/>
                    <a:pt x="6305" y="558"/>
                    <a:pt x="5738" y="157"/>
                  </a:cubicBezTo>
                  <a:cubicBezTo>
                    <a:pt x="5634" y="53"/>
                    <a:pt x="5490" y="1"/>
                    <a:pt x="5341"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3752850" y="4317950"/>
              <a:ext cx="156800" cy="98175"/>
            </a:xfrm>
            <a:custGeom>
              <a:avLst/>
              <a:gdLst/>
              <a:ahLst/>
              <a:cxnLst/>
              <a:rect l="l" t="t" r="r" b="b"/>
              <a:pathLst>
                <a:path w="6272" h="3927" extrusionOk="0">
                  <a:moveTo>
                    <a:pt x="5342" y="1"/>
                  </a:moveTo>
                  <a:cubicBezTo>
                    <a:pt x="5251" y="1"/>
                    <a:pt x="5158" y="20"/>
                    <a:pt x="5071" y="57"/>
                  </a:cubicBezTo>
                  <a:lnTo>
                    <a:pt x="334" y="2592"/>
                  </a:lnTo>
                  <a:cubicBezTo>
                    <a:pt x="134" y="2726"/>
                    <a:pt x="1" y="2959"/>
                    <a:pt x="34" y="3193"/>
                  </a:cubicBezTo>
                  <a:cubicBezTo>
                    <a:pt x="34" y="3460"/>
                    <a:pt x="67" y="3693"/>
                    <a:pt x="167" y="3927"/>
                  </a:cubicBezTo>
                  <a:lnTo>
                    <a:pt x="6272" y="691"/>
                  </a:lnTo>
                  <a:cubicBezTo>
                    <a:pt x="6138" y="457"/>
                    <a:pt x="5971" y="291"/>
                    <a:pt x="5771" y="157"/>
                  </a:cubicBezTo>
                  <a:cubicBezTo>
                    <a:pt x="5646" y="53"/>
                    <a:pt x="5495" y="1"/>
                    <a:pt x="53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a:off x="2877225" y="4206575"/>
              <a:ext cx="1028250" cy="733475"/>
            </a:xfrm>
            <a:custGeom>
              <a:avLst/>
              <a:gdLst/>
              <a:ahLst/>
              <a:cxnLst/>
              <a:rect l="l" t="t" r="r" b="b"/>
              <a:pathLst>
                <a:path w="41130" h="29339" extrusionOk="0">
                  <a:moveTo>
                    <a:pt x="20582" y="1977"/>
                  </a:moveTo>
                  <a:cubicBezTo>
                    <a:pt x="25719" y="1977"/>
                    <a:pt x="30522" y="3111"/>
                    <a:pt x="34125" y="5179"/>
                  </a:cubicBezTo>
                  <a:cubicBezTo>
                    <a:pt x="37361" y="7047"/>
                    <a:pt x="39128" y="9416"/>
                    <a:pt x="39128" y="11851"/>
                  </a:cubicBezTo>
                  <a:cubicBezTo>
                    <a:pt x="39128" y="14286"/>
                    <a:pt x="37361" y="16654"/>
                    <a:pt x="34125" y="18522"/>
                  </a:cubicBezTo>
                  <a:cubicBezTo>
                    <a:pt x="30522" y="20624"/>
                    <a:pt x="25719" y="21758"/>
                    <a:pt x="20582" y="21758"/>
                  </a:cubicBezTo>
                  <a:cubicBezTo>
                    <a:pt x="15412" y="21758"/>
                    <a:pt x="10608" y="20590"/>
                    <a:pt x="7006" y="18522"/>
                  </a:cubicBezTo>
                  <a:cubicBezTo>
                    <a:pt x="3770" y="16654"/>
                    <a:pt x="2002" y="14286"/>
                    <a:pt x="2002" y="11851"/>
                  </a:cubicBezTo>
                  <a:cubicBezTo>
                    <a:pt x="2002" y="9449"/>
                    <a:pt x="3770" y="7047"/>
                    <a:pt x="7006" y="5179"/>
                  </a:cubicBezTo>
                  <a:cubicBezTo>
                    <a:pt x="10608" y="3111"/>
                    <a:pt x="15412" y="1977"/>
                    <a:pt x="20582" y="1977"/>
                  </a:cubicBezTo>
                  <a:close/>
                  <a:moveTo>
                    <a:pt x="20565" y="1"/>
                  </a:moveTo>
                  <a:cubicBezTo>
                    <a:pt x="15303" y="1"/>
                    <a:pt x="10041" y="1160"/>
                    <a:pt x="6038" y="3478"/>
                  </a:cubicBezTo>
                  <a:cubicBezTo>
                    <a:pt x="2002" y="5780"/>
                    <a:pt x="1" y="8815"/>
                    <a:pt x="1" y="11851"/>
                  </a:cubicBezTo>
                  <a:lnTo>
                    <a:pt x="1" y="17455"/>
                  </a:lnTo>
                  <a:cubicBezTo>
                    <a:pt x="1" y="20490"/>
                    <a:pt x="2002" y="23526"/>
                    <a:pt x="6038" y="25861"/>
                  </a:cubicBezTo>
                  <a:cubicBezTo>
                    <a:pt x="10041" y="28179"/>
                    <a:pt x="15303" y="29338"/>
                    <a:pt x="20565" y="29338"/>
                  </a:cubicBezTo>
                  <a:cubicBezTo>
                    <a:pt x="25827" y="29338"/>
                    <a:pt x="31089" y="28179"/>
                    <a:pt x="35092" y="25861"/>
                  </a:cubicBezTo>
                  <a:cubicBezTo>
                    <a:pt x="39128" y="23526"/>
                    <a:pt x="41130" y="20490"/>
                    <a:pt x="41130" y="17455"/>
                  </a:cubicBezTo>
                  <a:lnTo>
                    <a:pt x="41130" y="11851"/>
                  </a:lnTo>
                  <a:cubicBezTo>
                    <a:pt x="41130" y="8815"/>
                    <a:pt x="39128" y="5780"/>
                    <a:pt x="35092" y="3478"/>
                  </a:cubicBezTo>
                  <a:cubicBezTo>
                    <a:pt x="31089" y="1160"/>
                    <a:pt x="25827" y="1"/>
                    <a:pt x="2056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2827200" y="4206575"/>
              <a:ext cx="1128325" cy="593375"/>
            </a:xfrm>
            <a:custGeom>
              <a:avLst/>
              <a:gdLst/>
              <a:ahLst/>
              <a:cxnLst/>
              <a:rect l="l" t="t" r="r" b="b"/>
              <a:pathLst>
                <a:path w="45133" h="23735" extrusionOk="0">
                  <a:moveTo>
                    <a:pt x="22550" y="1977"/>
                  </a:moveTo>
                  <a:cubicBezTo>
                    <a:pt x="27720" y="1977"/>
                    <a:pt x="32523" y="3111"/>
                    <a:pt x="36126" y="5179"/>
                  </a:cubicBezTo>
                  <a:cubicBezTo>
                    <a:pt x="39362" y="7047"/>
                    <a:pt x="41129" y="9416"/>
                    <a:pt x="41129" y="11851"/>
                  </a:cubicBezTo>
                  <a:cubicBezTo>
                    <a:pt x="41129" y="14286"/>
                    <a:pt x="39362" y="16654"/>
                    <a:pt x="36126" y="18522"/>
                  </a:cubicBezTo>
                  <a:cubicBezTo>
                    <a:pt x="32523" y="20624"/>
                    <a:pt x="27720" y="21758"/>
                    <a:pt x="22550" y="21758"/>
                  </a:cubicBezTo>
                  <a:cubicBezTo>
                    <a:pt x="17413" y="21758"/>
                    <a:pt x="12609" y="20590"/>
                    <a:pt x="9007" y="18522"/>
                  </a:cubicBezTo>
                  <a:cubicBezTo>
                    <a:pt x="5771" y="16654"/>
                    <a:pt x="4003" y="14319"/>
                    <a:pt x="4003" y="11851"/>
                  </a:cubicBezTo>
                  <a:cubicBezTo>
                    <a:pt x="4003" y="9416"/>
                    <a:pt x="5771" y="7047"/>
                    <a:pt x="9007" y="5179"/>
                  </a:cubicBezTo>
                  <a:cubicBezTo>
                    <a:pt x="12609" y="3111"/>
                    <a:pt x="17413" y="1977"/>
                    <a:pt x="22550" y="1977"/>
                  </a:cubicBezTo>
                  <a:close/>
                  <a:moveTo>
                    <a:pt x="22566" y="1"/>
                  </a:moveTo>
                  <a:cubicBezTo>
                    <a:pt x="17304" y="1"/>
                    <a:pt x="12042" y="1160"/>
                    <a:pt x="8039" y="3478"/>
                  </a:cubicBezTo>
                  <a:cubicBezTo>
                    <a:pt x="0" y="8115"/>
                    <a:pt x="0" y="15620"/>
                    <a:pt x="8039" y="20257"/>
                  </a:cubicBezTo>
                  <a:cubicBezTo>
                    <a:pt x="12042" y="22575"/>
                    <a:pt x="17304" y="23734"/>
                    <a:pt x="22566" y="23734"/>
                  </a:cubicBezTo>
                  <a:cubicBezTo>
                    <a:pt x="27828" y="23734"/>
                    <a:pt x="33090" y="22575"/>
                    <a:pt x="37093" y="20257"/>
                  </a:cubicBezTo>
                  <a:cubicBezTo>
                    <a:pt x="45132" y="15620"/>
                    <a:pt x="45132" y="8115"/>
                    <a:pt x="37093" y="3478"/>
                  </a:cubicBezTo>
                  <a:cubicBezTo>
                    <a:pt x="33090" y="1160"/>
                    <a:pt x="27828" y="1"/>
                    <a:pt x="225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2927250" y="4256000"/>
              <a:ext cx="928200" cy="316900"/>
            </a:xfrm>
            <a:custGeom>
              <a:avLst/>
              <a:gdLst/>
              <a:ahLst/>
              <a:cxnLst/>
              <a:rect l="l" t="t" r="r" b="b"/>
              <a:pathLst>
                <a:path w="37128" h="12676" extrusionOk="0">
                  <a:moveTo>
                    <a:pt x="18581" y="0"/>
                  </a:moveTo>
                  <a:cubicBezTo>
                    <a:pt x="13411" y="0"/>
                    <a:pt x="8607" y="1134"/>
                    <a:pt x="5005" y="3202"/>
                  </a:cubicBezTo>
                  <a:cubicBezTo>
                    <a:pt x="1769" y="5070"/>
                    <a:pt x="1" y="7439"/>
                    <a:pt x="1" y="9874"/>
                  </a:cubicBezTo>
                  <a:cubicBezTo>
                    <a:pt x="1" y="10875"/>
                    <a:pt x="268" y="11842"/>
                    <a:pt x="802" y="12676"/>
                  </a:cubicBezTo>
                  <a:cubicBezTo>
                    <a:pt x="1635" y="11275"/>
                    <a:pt x="3036" y="9940"/>
                    <a:pt x="5005" y="8806"/>
                  </a:cubicBezTo>
                  <a:cubicBezTo>
                    <a:pt x="8607" y="6738"/>
                    <a:pt x="13411" y="5604"/>
                    <a:pt x="18581" y="5604"/>
                  </a:cubicBezTo>
                  <a:cubicBezTo>
                    <a:pt x="23718" y="5604"/>
                    <a:pt x="28521" y="6738"/>
                    <a:pt x="32124" y="8806"/>
                  </a:cubicBezTo>
                  <a:cubicBezTo>
                    <a:pt x="34092" y="9940"/>
                    <a:pt x="35526" y="11275"/>
                    <a:pt x="36327" y="12676"/>
                  </a:cubicBezTo>
                  <a:cubicBezTo>
                    <a:pt x="36861" y="11842"/>
                    <a:pt x="37127" y="10875"/>
                    <a:pt x="37127" y="9874"/>
                  </a:cubicBezTo>
                  <a:cubicBezTo>
                    <a:pt x="37127" y="7439"/>
                    <a:pt x="35360" y="5070"/>
                    <a:pt x="32124" y="3202"/>
                  </a:cubicBezTo>
                  <a:cubicBezTo>
                    <a:pt x="28521" y="1134"/>
                    <a:pt x="23718" y="0"/>
                    <a:pt x="1858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2927250" y="4256000"/>
              <a:ext cx="928200" cy="316900"/>
            </a:xfrm>
            <a:custGeom>
              <a:avLst/>
              <a:gdLst/>
              <a:ahLst/>
              <a:cxnLst/>
              <a:rect l="l" t="t" r="r" b="b"/>
              <a:pathLst>
                <a:path w="37128" h="12676" extrusionOk="0">
                  <a:moveTo>
                    <a:pt x="18581" y="0"/>
                  </a:moveTo>
                  <a:cubicBezTo>
                    <a:pt x="13411" y="0"/>
                    <a:pt x="8607" y="1134"/>
                    <a:pt x="5005" y="3202"/>
                  </a:cubicBezTo>
                  <a:cubicBezTo>
                    <a:pt x="1769" y="5070"/>
                    <a:pt x="1" y="7439"/>
                    <a:pt x="1" y="9874"/>
                  </a:cubicBezTo>
                  <a:cubicBezTo>
                    <a:pt x="1" y="10875"/>
                    <a:pt x="268" y="11842"/>
                    <a:pt x="802" y="12676"/>
                  </a:cubicBezTo>
                  <a:cubicBezTo>
                    <a:pt x="1635" y="11275"/>
                    <a:pt x="3036" y="9940"/>
                    <a:pt x="5005" y="8806"/>
                  </a:cubicBezTo>
                  <a:cubicBezTo>
                    <a:pt x="8607" y="6738"/>
                    <a:pt x="13411" y="5604"/>
                    <a:pt x="18581" y="5604"/>
                  </a:cubicBezTo>
                  <a:cubicBezTo>
                    <a:pt x="23718" y="5604"/>
                    <a:pt x="28521" y="6738"/>
                    <a:pt x="32124" y="8806"/>
                  </a:cubicBezTo>
                  <a:cubicBezTo>
                    <a:pt x="34092" y="9940"/>
                    <a:pt x="35526" y="11275"/>
                    <a:pt x="36327" y="12676"/>
                  </a:cubicBezTo>
                  <a:cubicBezTo>
                    <a:pt x="36861" y="11842"/>
                    <a:pt x="37127" y="10875"/>
                    <a:pt x="37127" y="9874"/>
                  </a:cubicBezTo>
                  <a:cubicBezTo>
                    <a:pt x="37127" y="7439"/>
                    <a:pt x="35360" y="5070"/>
                    <a:pt x="32124" y="3202"/>
                  </a:cubicBezTo>
                  <a:cubicBezTo>
                    <a:pt x="28521" y="1134"/>
                    <a:pt x="23718" y="0"/>
                    <a:pt x="1858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2931425" y="4319375"/>
              <a:ext cx="919850" cy="431150"/>
            </a:xfrm>
            <a:custGeom>
              <a:avLst/>
              <a:gdLst/>
              <a:ahLst/>
              <a:cxnLst/>
              <a:rect l="l" t="t" r="r" b="b"/>
              <a:pathLst>
                <a:path w="36794" h="17246" extrusionOk="0">
                  <a:moveTo>
                    <a:pt x="18381" y="0"/>
                  </a:moveTo>
                  <a:cubicBezTo>
                    <a:pt x="13244" y="0"/>
                    <a:pt x="8440" y="1134"/>
                    <a:pt x="4838" y="3202"/>
                  </a:cubicBezTo>
                  <a:cubicBezTo>
                    <a:pt x="2169" y="4770"/>
                    <a:pt x="501" y="6638"/>
                    <a:pt x="1" y="8640"/>
                  </a:cubicBezTo>
                  <a:cubicBezTo>
                    <a:pt x="501" y="10608"/>
                    <a:pt x="2169" y="12509"/>
                    <a:pt x="4838" y="14044"/>
                  </a:cubicBezTo>
                  <a:cubicBezTo>
                    <a:pt x="8440" y="16112"/>
                    <a:pt x="13244" y="17246"/>
                    <a:pt x="18381" y="17246"/>
                  </a:cubicBezTo>
                  <a:cubicBezTo>
                    <a:pt x="23551" y="17246"/>
                    <a:pt x="28354" y="16145"/>
                    <a:pt x="31957" y="14044"/>
                  </a:cubicBezTo>
                  <a:cubicBezTo>
                    <a:pt x="34625" y="12476"/>
                    <a:pt x="36293" y="10608"/>
                    <a:pt x="36794" y="8640"/>
                  </a:cubicBezTo>
                  <a:cubicBezTo>
                    <a:pt x="36293" y="6638"/>
                    <a:pt x="34625" y="4737"/>
                    <a:pt x="31957" y="3202"/>
                  </a:cubicBezTo>
                  <a:cubicBezTo>
                    <a:pt x="28354" y="1134"/>
                    <a:pt x="23551" y="0"/>
                    <a:pt x="183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2876575" y="4456975"/>
              <a:ext cx="393450" cy="474525"/>
            </a:xfrm>
            <a:custGeom>
              <a:avLst/>
              <a:gdLst/>
              <a:ahLst/>
              <a:cxnLst/>
              <a:rect l="l" t="t" r="r" b="b"/>
              <a:pathLst>
                <a:path w="15738" h="18981" extrusionOk="0">
                  <a:moveTo>
                    <a:pt x="260" y="0"/>
                  </a:moveTo>
                  <a:lnTo>
                    <a:pt x="260" y="0"/>
                  </a:lnTo>
                  <a:cubicBezTo>
                    <a:pt x="204" y="200"/>
                    <a:pt x="160" y="404"/>
                    <a:pt x="125" y="609"/>
                  </a:cubicBezTo>
                  <a:lnTo>
                    <a:pt x="125" y="609"/>
                  </a:lnTo>
                  <a:cubicBezTo>
                    <a:pt x="161" y="405"/>
                    <a:pt x="206" y="203"/>
                    <a:pt x="260" y="0"/>
                  </a:cubicBezTo>
                  <a:close/>
                  <a:moveTo>
                    <a:pt x="125" y="609"/>
                  </a:moveTo>
                  <a:cubicBezTo>
                    <a:pt x="34" y="1129"/>
                    <a:pt x="1" y="1651"/>
                    <a:pt x="27" y="2171"/>
                  </a:cubicBezTo>
                  <a:lnTo>
                    <a:pt x="27" y="2171"/>
                  </a:lnTo>
                  <a:lnTo>
                    <a:pt x="27" y="1835"/>
                  </a:lnTo>
                  <a:cubicBezTo>
                    <a:pt x="27" y="1434"/>
                    <a:pt x="56" y="1019"/>
                    <a:pt x="125" y="609"/>
                  </a:cubicBezTo>
                  <a:close/>
                  <a:moveTo>
                    <a:pt x="27" y="2171"/>
                  </a:moveTo>
                  <a:lnTo>
                    <a:pt x="27" y="7439"/>
                  </a:lnTo>
                  <a:cubicBezTo>
                    <a:pt x="27" y="10474"/>
                    <a:pt x="2028" y="13510"/>
                    <a:pt x="6064" y="15845"/>
                  </a:cubicBezTo>
                  <a:cubicBezTo>
                    <a:pt x="9033" y="17479"/>
                    <a:pt x="12335" y="18547"/>
                    <a:pt x="15738" y="18980"/>
                  </a:cubicBezTo>
                  <a:lnTo>
                    <a:pt x="15738" y="13376"/>
                  </a:lnTo>
                  <a:cubicBezTo>
                    <a:pt x="12335" y="12976"/>
                    <a:pt x="9033" y="11909"/>
                    <a:pt x="6031" y="10241"/>
                  </a:cubicBezTo>
                  <a:cubicBezTo>
                    <a:pt x="2179" y="7994"/>
                    <a:pt x="172" y="5103"/>
                    <a:pt x="27" y="217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p:cNvSpPr/>
            <p:nvPr/>
          </p:nvSpPr>
          <p:spPr>
            <a:xfrm>
              <a:off x="5541625" y="3824800"/>
              <a:ext cx="190175" cy="206525"/>
            </a:xfrm>
            <a:custGeom>
              <a:avLst/>
              <a:gdLst/>
              <a:ahLst/>
              <a:cxnLst/>
              <a:rect l="l" t="t" r="r" b="b"/>
              <a:pathLst>
                <a:path w="7607" h="8261" extrusionOk="0">
                  <a:moveTo>
                    <a:pt x="1435" y="0"/>
                  </a:moveTo>
                  <a:cubicBezTo>
                    <a:pt x="1296" y="0"/>
                    <a:pt x="1161" y="22"/>
                    <a:pt x="1035" y="69"/>
                  </a:cubicBezTo>
                  <a:cubicBezTo>
                    <a:pt x="267" y="403"/>
                    <a:pt x="1" y="870"/>
                    <a:pt x="267" y="1970"/>
                  </a:cubicBezTo>
                  <a:cubicBezTo>
                    <a:pt x="568" y="3205"/>
                    <a:pt x="1435" y="4039"/>
                    <a:pt x="2236" y="4939"/>
                  </a:cubicBezTo>
                  <a:cubicBezTo>
                    <a:pt x="3170" y="5973"/>
                    <a:pt x="3603" y="6741"/>
                    <a:pt x="4237" y="7574"/>
                  </a:cubicBezTo>
                  <a:cubicBezTo>
                    <a:pt x="4599" y="8057"/>
                    <a:pt x="5344" y="8260"/>
                    <a:pt x="6032" y="8260"/>
                  </a:cubicBezTo>
                  <a:cubicBezTo>
                    <a:pt x="6295" y="8260"/>
                    <a:pt x="6550" y="8230"/>
                    <a:pt x="6772" y="8175"/>
                  </a:cubicBezTo>
                  <a:cubicBezTo>
                    <a:pt x="7606" y="7941"/>
                    <a:pt x="7473" y="6707"/>
                    <a:pt x="7473" y="6007"/>
                  </a:cubicBezTo>
                  <a:cubicBezTo>
                    <a:pt x="7473" y="5073"/>
                    <a:pt x="7406" y="4606"/>
                    <a:pt x="7172" y="4506"/>
                  </a:cubicBezTo>
                  <a:cubicBezTo>
                    <a:pt x="6906" y="4406"/>
                    <a:pt x="5204" y="1604"/>
                    <a:pt x="4504" y="1403"/>
                  </a:cubicBezTo>
                  <a:cubicBezTo>
                    <a:pt x="3798" y="1168"/>
                    <a:pt x="2471" y="0"/>
                    <a:pt x="14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5641700" y="3903225"/>
              <a:ext cx="79250" cy="50900"/>
            </a:xfrm>
            <a:custGeom>
              <a:avLst/>
              <a:gdLst/>
              <a:ahLst/>
              <a:cxnLst/>
              <a:rect l="l" t="t" r="r" b="b"/>
              <a:pathLst>
                <a:path w="3170" h="2036" extrusionOk="0">
                  <a:moveTo>
                    <a:pt x="0" y="1"/>
                  </a:moveTo>
                  <a:cubicBezTo>
                    <a:pt x="1" y="1"/>
                    <a:pt x="234" y="1535"/>
                    <a:pt x="267" y="1635"/>
                  </a:cubicBezTo>
                  <a:cubicBezTo>
                    <a:pt x="718" y="1902"/>
                    <a:pt x="1218" y="2036"/>
                    <a:pt x="1718" y="2036"/>
                  </a:cubicBezTo>
                  <a:cubicBezTo>
                    <a:pt x="2219" y="2036"/>
                    <a:pt x="2719" y="1902"/>
                    <a:pt x="3169" y="1635"/>
                  </a:cubicBezTo>
                  <a:lnTo>
                    <a:pt x="3169" y="501"/>
                  </a:lnTo>
                  <a:lnTo>
                    <a:pt x="0"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5161350" y="4096700"/>
              <a:ext cx="343600" cy="169475"/>
            </a:xfrm>
            <a:custGeom>
              <a:avLst/>
              <a:gdLst/>
              <a:ahLst/>
              <a:cxnLst/>
              <a:rect l="l" t="t" r="r" b="b"/>
              <a:pathLst>
                <a:path w="13744" h="6779" extrusionOk="0">
                  <a:moveTo>
                    <a:pt x="9207" y="1"/>
                  </a:moveTo>
                  <a:cubicBezTo>
                    <a:pt x="7706" y="1602"/>
                    <a:pt x="3437" y="2870"/>
                    <a:pt x="3403" y="2870"/>
                  </a:cubicBezTo>
                  <a:cubicBezTo>
                    <a:pt x="301" y="4104"/>
                    <a:pt x="1" y="4671"/>
                    <a:pt x="201" y="5205"/>
                  </a:cubicBezTo>
                  <a:cubicBezTo>
                    <a:pt x="401" y="5772"/>
                    <a:pt x="1735" y="6539"/>
                    <a:pt x="3036" y="6739"/>
                  </a:cubicBezTo>
                  <a:cubicBezTo>
                    <a:pt x="3256" y="6766"/>
                    <a:pt x="3521" y="6779"/>
                    <a:pt x="3811" y="6779"/>
                  </a:cubicBezTo>
                  <a:cubicBezTo>
                    <a:pt x="4971" y="6779"/>
                    <a:pt x="6545" y="6566"/>
                    <a:pt x="7373" y="6139"/>
                  </a:cubicBezTo>
                  <a:cubicBezTo>
                    <a:pt x="8381" y="5618"/>
                    <a:pt x="9800" y="5003"/>
                    <a:pt x="10767" y="5003"/>
                  </a:cubicBezTo>
                  <a:cubicBezTo>
                    <a:pt x="10792" y="5003"/>
                    <a:pt x="10817" y="5004"/>
                    <a:pt x="10842" y="5004"/>
                  </a:cubicBezTo>
                  <a:cubicBezTo>
                    <a:pt x="10964" y="5010"/>
                    <a:pt x="11084" y="5013"/>
                    <a:pt x="11199" y="5013"/>
                  </a:cubicBezTo>
                  <a:cubicBezTo>
                    <a:pt x="12436" y="5013"/>
                    <a:pt x="13264" y="4695"/>
                    <a:pt x="13477" y="4237"/>
                  </a:cubicBezTo>
                  <a:cubicBezTo>
                    <a:pt x="13744" y="3703"/>
                    <a:pt x="13577" y="2569"/>
                    <a:pt x="13444" y="1869"/>
                  </a:cubicBezTo>
                  <a:cubicBezTo>
                    <a:pt x="13277" y="1002"/>
                    <a:pt x="12977" y="1"/>
                    <a:pt x="129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7"/>
            <p:cNvSpPr/>
            <p:nvPr/>
          </p:nvSpPr>
          <p:spPr>
            <a:xfrm>
              <a:off x="5389850" y="4065025"/>
              <a:ext cx="96775" cy="61850"/>
            </a:xfrm>
            <a:custGeom>
              <a:avLst/>
              <a:gdLst/>
              <a:ahLst/>
              <a:cxnLst/>
              <a:rect l="l" t="t" r="r" b="b"/>
              <a:pathLst>
                <a:path w="3871" h="2474" extrusionOk="0">
                  <a:moveTo>
                    <a:pt x="101" y="0"/>
                  </a:moveTo>
                  <a:lnTo>
                    <a:pt x="67" y="1268"/>
                  </a:lnTo>
                  <a:cubicBezTo>
                    <a:pt x="1" y="2102"/>
                    <a:pt x="701" y="2402"/>
                    <a:pt x="1769" y="2469"/>
                  </a:cubicBezTo>
                  <a:cubicBezTo>
                    <a:pt x="1837" y="2472"/>
                    <a:pt x="1904" y="2473"/>
                    <a:pt x="1969" y="2473"/>
                  </a:cubicBezTo>
                  <a:cubicBezTo>
                    <a:pt x="3291" y="2473"/>
                    <a:pt x="3837" y="1845"/>
                    <a:pt x="3837" y="1368"/>
                  </a:cubicBezTo>
                  <a:cubicBezTo>
                    <a:pt x="3837" y="868"/>
                    <a:pt x="3870" y="34"/>
                    <a:pt x="3870" y="34"/>
                  </a:cubicBezTo>
                  <a:lnTo>
                    <a:pt x="101"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7"/>
            <p:cNvSpPr/>
            <p:nvPr/>
          </p:nvSpPr>
          <p:spPr>
            <a:xfrm>
              <a:off x="5304800" y="2746850"/>
              <a:ext cx="454500" cy="1330275"/>
            </a:xfrm>
            <a:custGeom>
              <a:avLst/>
              <a:gdLst/>
              <a:ahLst/>
              <a:cxnLst/>
              <a:rect l="l" t="t" r="r" b="b"/>
              <a:pathLst>
                <a:path w="18180" h="53211" extrusionOk="0">
                  <a:moveTo>
                    <a:pt x="12945" y="0"/>
                  </a:moveTo>
                  <a:cubicBezTo>
                    <a:pt x="8142" y="0"/>
                    <a:pt x="726" y="667"/>
                    <a:pt x="434" y="4760"/>
                  </a:cubicBezTo>
                  <a:cubicBezTo>
                    <a:pt x="0" y="10831"/>
                    <a:pt x="634" y="26308"/>
                    <a:pt x="767" y="28977"/>
                  </a:cubicBezTo>
                  <a:cubicBezTo>
                    <a:pt x="901" y="31645"/>
                    <a:pt x="1301" y="34014"/>
                    <a:pt x="1768" y="38350"/>
                  </a:cubicBezTo>
                  <a:cubicBezTo>
                    <a:pt x="2202" y="42687"/>
                    <a:pt x="3503" y="52761"/>
                    <a:pt x="3503" y="52761"/>
                  </a:cubicBezTo>
                  <a:cubicBezTo>
                    <a:pt x="4086" y="53061"/>
                    <a:pt x="4737" y="53211"/>
                    <a:pt x="5387" y="53211"/>
                  </a:cubicBezTo>
                  <a:cubicBezTo>
                    <a:pt x="6038" y="53211"/>
                    <a:pt x="6688" y="53061"/>
                    <a:pt x="7272" y="52761"/>
                  </a:cubicBezTo>
                  <a:cubicBezTo>
                    <a:pt x="7272" y="52761"/>
                    <a:pt x="8740" y="40619"/>
                    <a:pt x="8673" y="37550"/>
                  </a:cubicBezTo>
                  <a:cubicBezTo>
                    <a:pt x="8640" y="35281"/>
                    <a:pt x="8306" y="33013"/>
                    <a:pt x="7672" y="30812"/>
                  </a:cubicBezTo>
                  <a:cubicBezTo>
                    <a:pt x="7672" y="30812"/>
                    <a:pt x="8073" y="25808"/>
                    <a:pt x="8506" y="21472"/>
                  </a:cubicBezTo>
                  <a:cubicBezTo>
                    <a:pt x="8907" y="17102"/>
                    <a:pt x="9240" y="15034"/>
                    <a:pt x="9340" y="13132"/>
                  </a:cubicBezTo>
                  <a:lnTo>
                    <a:pt x="9707" y="12932"/>
                  </a:lnTo>
                  <a:cubicBezTo>
                    <a:pt x="9707" y="12932"/>
                    <a:pt x="9907" y="20437"/>
                    <a:pt x="10041" y="23139"/>
                  </a:cubicBezTo>
                  <a:cubicBezTo>
                    <a:pt x="10207" y="25808"/>
                    <a:pt x="10541" y="28376"/>
                    <a:pt x="11208" y="33347"/>
                  </a:cubicBezTo>
                  <a:cubicBezTo>
                    <a:pt x="11809" y="37683"/>
                    <a:pt x="13577" y="46856"/>
                    <a:pt x="13577" y="46856"/>
                  </a:cubicBezTo>
                  <a:cubicBezTo>
                    <a:pt x="14185" y="47198"/>
                    <a:pt x="14718" y="47314"/>
                    <a:pt x="15162" y="47314"/>
                  </a:cubicBezTo>
                  <a:cubicBezTo>
                    <a:pt x="16106" y="47314"/>
                    <a:pt x="16645" y="46790"/>
                    <a:pt x="16645" y="46790"/>
                  </a:cubicBezTo>
                  <a:cubicBezTo>
                    <a:pt x="16645" y="46790"/>
                    <a:pt x="18180" y="35381"/>
                    <a:pt x="17746" y="31612"/>
                  </a:cubicBezTo>
                  <a:cubicBezTo>
                    <a:pt x="17546" y="29611"/>
                    <a:pt x="17112" y="27609"/>
                    <a:pt x="16512" y="25641"/>
                  </a:cubicBezTo>
                  <a:cubicBezTo>
                    <a:pt x="16512" y="25641"/>
                    <a:pt x="17046" y="20538"/>
                    <a:pt x="17346" y="15667"/>
                  </a:cubicBezTo>
                  <a:cubicBezTo>
                    <a:pt x="17679" y="10430"/>
                    <a:pt x="17980" y="7728"/>
                    <a:pt x="16979" y="156"/>
                  </a:cubicBezTo>
                  <a:cubicBezTo>
                    <a:pt x="16979" y="156"/>
                    <a:pt x="15268" y="0"/>
                    <a:pt x="12945"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7"/>
            <p:cNvSpPr/>
            <p:nvPr/>
          </p:nvSpPr>
          <p:spPr>
            <a:xfrm>
              <a:off x="5537450" y="2982575"/>
              <a:ext cx="156800" cy="322825"/>
            </a:xfrm>
            <a:custGeom>
              <a:avLst/>
              <a:gdLst/>
              <a:ahLst/>
              <a:cxnLst/>
              <a:rect l="l" t="t" r="r" b="b"/>
              <a:pathLst>
                <a:path w="6272" h="12913" extrusionOk="0">
                  <a:moveTo>
                    <a:pt x="6272" y="1"/>
                  </a:moveTo>
                  <a:lnTo>
                    <a:pt x="6272" y="1"/>
                  </a:lnTo>
                  <a:cubicBezTo>
                    <a:pt x="4170" y="1769"/>
                    <a:pt x="1" y="3703"/>
                    <a:pt x="1" y="3703"/>
                  </a:cubicBezTo>
                  <a:lnTo>
                    <a:pt x="368" y="3703"/>
                  </a:lnTo>
                  <a:lnTo>
                    <a:pt x="668" y="12910"/>
                  </a:lnTo>
                  <a:cubicBezTo>
                    <a:pt x="668" y="12911"/>
                    <a:pt x="668" y="12912"/>
                    <a:pt x="668" y="12912"/>
                  </a:cubicBezTo>
                  <a:cubicBezTo>
                    <a:pt x="687" y="12912"/>
                    <a:pt x="1769" y="3770"/>
                    <a:pt x="1769" y="3770"/>
                  </a:cubicBezTo>
                  <a:cubicBezTo>
                    <a:pt x="4304" y="2636"/>
                    <a:pt x="6272" y="1"/>
                    <a:pt x="62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7"/>
            <p:cNvSpPr/>
            <p:nvPr/>
          </p:nvSpPr>
          <p:spPr>
            <a:xfrm>
              <a:off x="5465750" y="2180325"/>
              <a:ext cx="146775" cy="168500"/>
            </a:xfrm>
            <a:custGeom>
              <a:avLst/>
              <a:gdLst/>
              <a:ahLst/>
              <a:cxnLst/>
              <a:rect l="l" t="t" r="r" b="b"/>
              <a:pathLst>
                <a:path w="5871" h="6740" extrusionOk="0">
                  <a:moveTo>
                    <a:pt x="5304" y="1"/>
                  </a:moveTo>
                  <a:lnTo>
                    <a:pt x="0" y="1168"/>
                  </a:lnTo>
                  <a:lnTo>
                    <a:pt x="634" y="6739"/>
                  </a:lnTo>
                  <a:lnTo>
                    <a:pt x="5871" y="6472"/>
                  </a:lnTo>
                  <a:lnTo>
                    <a:pt x="5304"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5648375" y="2262475"/>
              <a:ext cx="156800" cy="407400"/>
            </a:xfrm>
            <a:custGeom>
              <a:avLst/>
              <a:gdLst/>
              <a:ahLst/>
              <a:cxnLst/>
              <a:rect l="l" t="t" r="r" b="b"/>
              <a:pathLst>
                <a:path w="6272" h="16296" extrusionOk="0">
                  <a:moveTo>
                    <a:pt x="1173" y="0"/>
                  </a:moveTo>
                  <a:cubicBezTo>
                    <a:pt x="981" y="0"/>
                    <a:pt x="780" y="6"/>
                    <a:pt x="567" y="17"/>
                  </a:cubicBezTo>
                  <a:lnTo>
                    <a:pt x="0" y="16296"/>
                  </a:lnTo>
                  <a:cubicBezTo>
                    <a:pt x="0" y="16296"/>
                    <a:pt x="4137" y="16196"/>
                    <a:pt x="5204" y="15929"/>
                  </a:cubicBezTo>
                  <a:cubicBezTo>
                    <a:pt x="6271" y="15662"/>
                    <a:pt x="6205" y="13827"/>
                    <a:pt x="5905" y="11225"/>
                  </a:cubicBezTo>
                  <a:cubicBezTo>
                    <a:pt x="5604" y="8623"/>
                    <a:pt x="5271" y="3587"/>
                    <a:pt x="4370" y="1919"/>
                  </a:cubicBezTo>
                  <a:cubicBezTo>
                    <a:pt x="3598" y="404"/>
                    <a:pt x="2720" y="0"/>
                    <a:pt x="1173"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5311475" y="2262000"/>
              <a:ext cx="448675" cy="683300"/>
            </a:xfrm>
            <a:custGeom>
              <a:avLst/>
              <a:gdLst/>
              <a:ahLst/>
              <a:cxnLst/>
              <a:rect l="l" t="t" r="r" b="b"/>
              <a:pathLst>
                <a:path w="17947" h="27332" extrusionOk="0">
                  <a:moveTo>
                    <a:pt x="13541" y="0"/>
                  </a:moveTo>
                  <a:cubicBezTo>
                    <a:pt x="13385" y="0"/>
                    <a:pt x="13230" y="12"/>
                    <a:pt x="13076" y="36"/>
                  </a:cubicBezTo>
                  <a:lnTo>
                    <a:pt x="11775" y="270"/>
                  </a:lnTo>
                  <a:cubicBezTo>
                    <a:pt x="11606" y="946"/>
                    <a:pt x="10212" y="1430"/>
                    <a:pt x="8531" y="1430"/>
                  </a:cubicBezTo>
                  <a:cubicBezTo>
                    <a:pt x="7891" y="1430"/>
                    <a:pt x="7209" y="1360"/>
                    <a:pt x="6538" y="1204"/>
                  </a:cubicBezTo>
                  <a:cubicBezTo>
                    <a:pt x="5804" y="1404"/>
                    <a:pt x="3369" y="1871"/>
                    <a:pt x="2769" y="2071"/>
                  </a:cubicBezTo>
                  <a:cubicBezTo>
                    <a:pt x="1001" y="2638"/>
                    <a:pt x="267" y="4373"/>
                    <a:pt x="0" y="10110"/>
                  </a:cubicBezTo>
                  <a:cubicBezTo>
                    <a:pt x="0" y="10110"/>
                    <a:pt x="133" y="23086"/>
                    <a:pt x="67" y="25688"/>
                  </a:cubicBezTo>
                  <a:cubicBezTo>
                    <a:pt x="2949" y="26908"/>
                    <a:pt x="5935" y="27331"/>
                    <a:pt x="8358" y="27331"/>
                  </a:cubicBezTo>
                  <a:cubicBezTo>
                    <a:pt x="9580" y="27331"/>
                    <a:pt x="10658" y="27223"/>
                    <a:pt x="11508" y="27056"/>
                  </a:cubicBezTo>
                  <a:cubicBezTo>
                    <a:pt x="16779" y="26055"/>
                    <a:pt x="17446" y="23887"/>
                    <a:pt x="17446" y="23887"/>
                  </a:cubicBezTo>
                  <a:lnTo>
                    <a:pt x="16679" y="17949"/>
                  </a:lnTo>
                  <a:cubicBezTo>
                    <a:pt x="16679" y="17949"/>
                    <a:pt x="17946" y="6441"/>
                    <a:pt x="17312" y="2905"/>
                  </a:cubicBezTo>
                  <a:cubicBezTo>
                    <a:pt x="17067" y="1495"/>
                    <a:pt x="15301" y="0"/>
                    <a:pt x="1354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5434875" y="2232375"/>
              <a:ext cx="195175" cy="84600"/>
            </a:xfrm>
            <a:custGeom>
              <a:avLst/>
              <a:gdLst/>
              <a:ahLst/>
              <a:cxnLst/>
              <a:rect l="l" t="t" r="r" b="b"/>
              <a:pathLst>
                <a:path w="7807" h="3384" extrusionOk="0">
                  <a:moveTo>
                    <a:pt x="6834" y="1"/>
                  </a:moveTo>
                  <a:cubicBezTo>
                    <a:pt x="6757" y="1"/>
                    <a:pt x="6706" y="20"/>
                    <a:pt x="6706" y="20"/>
                  </a:cubicBezTo>
                  <a:lnTo>
                    <a:pt x="6739" y="421"/>
                  </a:lnTo>
                  <a:cubicBezTo>
                    <a:pt x="6739" y="421"/>
                    <a:pt x="6405" y="888"/>
                    <a:pt x="4704" y="1288"/>
                  </a:cubicBezTo>
                  <a:cubicBezTo>
                    <a:pt x="4171" y="1388"/>
                    <a:pt x="3629" y="1438"/>
                    <a:pt x="3086" y="1438"/>
                  </a:cubicBezTo>
                  <a:cubicBezTo>
                    <a:pt x="2544" y="1438"/>
                    <a:pt x="2002" y="1388"/>
                    <a:pt x="1469" y="1288"/>
                  </a:cubicBezTo>
                  <a:lnTo>
                    <a:pt x="1435" y="921"/>
                  </a:lnTo>
                  <a:lnTo>
                    <a:pt x="1402" y="554"/>
                  </a:lnTo>
                  <a:cubicBezTo>
                    <a:pt x="1202" y="554"/>
                    <a:pt x="1002" y="654"/>
                    <a:pt x="902" y="854"/>
                  </a:cubicBezTo>
                  <a:cubicBezTo>
                    <a:pt x="701" y="1155"/>
                    <a:pt x="1" y="2722"/>
                    <a:pt x="1" y="2722"/>
                  </a:cubicBezTo>
                  <a:lnTo>
                    <a:pt x="801" y="2556"/>
                  </a:lnTo>
                  <a:cubicBezTo>
                    <a:pt x="1747" y="3102"/>
                    <a:pt x="2826" y="3384"/>
                    <a:pt x="3911" y="3384"/>
                  </a:cubicBezTo>
                  <a:cubicBezTo>
                    <a:pt x="4549" y="3384"/>
                    <a:pt x="5188" y="3287"/>
                    <a:pt x="5805" y="3089"/>
                  </a:cubicBezTo>
                  <a:cubicBezTo>
                    <a:pt x="7806" y="2489"/>
                    <a:pt x="7606" y="1288"/>
                    <a:pt x="7606" y="1288"/>
                  </a:cubicBezTo>
                  <a:cubicBezTo>
                    <a:pt x="7540" y="1021"/>
                    <a:pt x="7473" y="754"/>
                    <a:pt x="7373" y="487"/>
                  </a:cubicBezTo>
                  <a:cubicBezTo>
                    <a:pt x="7220" y="72"/>
                    <a:pt x="6981" y="1"/>
                    <a:pt x="6834"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4810275" y="2106950"/>
              <a:ext cx="371950" cy="488700"/>
            </a:xfrm>
            <a:custGeom>
              <a:avLst/>
              <a:gdLst/>
              <a:ahLst/>
              <a:cxnLst/>
              <a:rect l="l" t="t" r="r" b="b"/>
              <a:pathLst>
                <a:path w="14878" h="19548" extrusionOk="0">
                  <a:moveTo>
                    <a:pt x="10408" y="1"/>
                  </a:moveTo>
                  <a:lnTo>
                    <a:pt x="0" y="5438"/>
                  </a:lnTo>
                  <a:lnTo>
                    <a:pt x="5171" y="19548"/>
                  </a:lnTo>
                  <a:lnTo>
                    <a:pt x="14878" y="14111"/>
                  </a:lnTo>
                  <a:lnTo>
                    <a:pt x="1040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4840300" y="2141150"/>
              <a:ext cx="317750" cy="417825"/>
            </a:xfrm>
            <a:custGeom>
              <a:avLst/>
              <a:gdLst/>
              <a:ahLst/>
              <a:cxnLst/>
              <a:rect l="l" t="t" r="r" b="b"/>
              <a:pathLst>
                <a:path w="12710" h="16713" extrusionOk="0">
                  <a:moveTo>
                    <a:pt x="8740" y="0"/>
                  </a:moveTo>
                  <a:lnTo>
                    <a:pt x="0" y="4570"/>
                  </a:lnTo>
                  <a:lnTo>
                    <a:pt x="4570" y="16712"/>
                  </a:lnTo>
                  <a:lnTo>
                    <a:pt x="12709" y="12142"/>
                  </a:lnTo>
                  <a:lnTo>
                    <a:pt x="874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4894500" y="2160825"/>
              <a:ext cx="118450" cy="70400"/>
            </a:xfrm>
            <a:custGeom>
              <a:avLst/>
              <a:gdLst/>
              <a:ahLst/>
              <a:cxnLst/>
              <a:rect l="l" t="t" r="r" b="b"/>
              <a:pathLst>
                <a:path w="4738" h="2816" extrusionOk="0">
                  <a:moveTo>
                    <a:pt x="4270" y="0"/>
                  </a:moveTo>
                  <a:cubicBezTo>
                    <a:pt x="3967" y="0"/>
                    <a:pt x="3452" y="156"/>
                    <a:pt x="2936" y="447"/>
                  </a:cubicBezTo>
                  <a:lnTo>
                    <a:pt x="1401" y="1215"/>
                  </a:lnTo>
                  <a:cubicBezTo>
                    <a:pt x="601" y="1648"/>
                    <a:pt x="0" y="2182"/>
                    <a:pt x="101" y="2415"/>
                  </a:cubicBezTo>
                  <a:lnTo>
                    <a:pt x="267" y="2816"/>
                  </a:lnTo>
                  <a:lnTo>
                    <a:pt x="4737" y="547"/>
                  </a:lnTo>
                  <a:cubicBezTo>
                    <a:pt x="4737" y="547"/>
                    <a:pt x="4637" y="347"/>
                    <a:pt x="4537" y="114"/>
                  </a:cubicBezTo>
                  <a:cubicBezTo>
                    <a:pt x="4515" y="37"/>
                    <a:pt x="4418" y="0"/>
                    <a:pt x="42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4873650" y="2127300"/>
              <a:ext cx="137625" cy="80575"/>
            </a:xfrm>
            <a:custGeom>
              <a:avLst/>
              <a:gdLst/>
              <a:ahLst/>
              <a:cxnLst/>
              <a:rect l="l" t="t" r="r" b="b"/>
              <a:pathLst>
                <a:path w="5505" h="3223" extrusionOk="0">
                  <a:moveTo>
                    <a:pt x="3193" y="0"/>
                  </a:moveTo>
                  <a:cubicBezTo>
                    <a:pt x="2964" y="0"/>
                    <a:pt x="2682" y="60"/>
                    <a:pt x="2336" y="221"/>
                  </a:cubicBezTo>
                  <a:cubicBezTo>
                    <a:pt x="935" y="888"/>
                    <a:pt x="1268" y="1955"/>
                    <a:pt x="1268" y="1955"/>
                  </a:cubicBezTo>
                  <a:lnTo>
                    <a:pt x="634" y="2322"/>
                  </a:lnTo>
                  <a:cubicBezTo>
                    <a:pt x="267" y="2522"/>
                    <a:pt x="1" y="2789"/>
                    <a:pt x="67" y="2956"/>
                  </a:cubicBezTo>
                  <a:lnTo>
                    <a:pt x="134" y="3223"/>
                  </a:lnTo>
                  <a:lnTo>
                    <a:pt x="5504" y="421"/>
                  </a:lnTo>
                  <a:lnTo>
                    <a:pt x="5371" y="154"/>
                  </a:lnTo>
                  <a:cubicBezTo>
                    <a:pt x="5356" y="79"/>
                    <a:pt x="5280" y="44"/>
                    <a:pt x="5171" y="44"/>
                  </a:cubicBezTo>
                  <a:cubicBezTo>
                    <a:pt x="5037" y="44"/>
                    <a:pt x="4854" y="96"/>
                    <a:pt x="4671" y="187"/>
                  </a:cubicBezTo>
                  <a:lnTo>
                    <a:pt x="4070" y="521"/>
                  </a:lnTo>
                  <a:cubicBezTo>
                    <a:pt x="4070" y="521"/>
                    <a:pt x="3866" y="0"/>
                    <a:pt x="319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4902000" y="2141150"/>
              <a:ext cx="94275" cy="72575"/>
            </a:xfrm>
            <a:custGeom>
              <a:avLst/>
              <a:gdLst/>
              <a:ahLst/>
              <a:cxnLst/>
              <a:rect l="l" t="t" r="r" b="b"/>
              <a:pathLst>
                <a:path w="3771" h="2903" extrusionOk="0">
                  <a:moveTo>
                    <a:pt x="3770" y="0"/>
                  </a:moveTo>
                  <a:lnTo>
                    <a:pt x="1" y="1935"/>
                  </a:lnTo>
                  <a:lnTo>
                    <a:pt x="134" y="2068"/>
                  </a:lnTo>
                  <a:cubicBezTo>
                    <a:pt x="287" y="1992"/>
                    <a:pt x="406" y="1959"/>
                    <a:pt x="500" y="1959"/>
                  </a:cubicBezTo>
                  <a:cubicBezTo>
                    <a:pt x="652" y="1959"/>
                    <a:pt x="739" y="2045"/>
                    <a:pt x="801" y="2168"/>
                  </a:cubicBezTo>
                  <a:cubicBezTo>
                    <a:pt x="868" y="2369"/>
                    <a:pt x="1068" y="2902"/>
                    <a:pt x="1068" y="2902"/>
                  </a:cubicBezTo>
                  <a:lnTo>
                    <a:pt x="3436" y="1668"/>
                  </a:lnTo>
                  <a:cubicBezTo>
                    <a:pt x="3436" y="1668"/>
                    <a:pt x="3270" y="1301"/>
                    <a:pt x="3136" y="934"/>
                  </a:cubicBezTo>
                  <a:cubicBezTo>
                    <a:pt x="2969" y="567"/>
                    <a:pt x="3170" y="467"/>
                    <a:pt x="3670" y="200"/>
                  </a:cubicBezTo>
                  <a:lnTo>
                    <a:pt x="3770"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7"/>
            <p:cNvSpPr/>
            <p:nvPr/>
          </p:nvSpPr>
          <p:spPr>
            <a:xfrm>
              <a:off x="4902000" y="2141150"/>
              <a:ext cx="94275" cy="72575"/>
            </a:xfrm>
            <a:custGeom>
              <a:avLst/>
              <a:gdLst/>
              <a:ahLst/>
              <a:cxnLst/>
              <a:rect l="l" t="t" r="r" b="b"/>
              <a:pathLst>
                <a:path w="3771" h="2903" extrusionOk="0">
                  <a:moveTo>
                    <a:pt x="3770" y="0"/>
                  </a:moveTo>
                  <a:lnTo>
                    <a:pt x="1" y="1935"/>
                  </a:lnTo>
                  <a:lnTo>
                    <a:pt x="134" y="2068"/>
                  </a:lnTo>
                  <a:cubicBezTo>
                    <a:pt x="287" y="1992"/>
                    <a:pt x="406" y="1959"/>
                    <a:pt x="500" y="1959"/>
                  </a:cubicBezTo>
                  <a:cubicBezTo>
                    <a:pt x="652" y="1959"/>
                    <a:pt x="739" y="2045"/>
                    <a:pt x="801" y="2168"/>
                  </a:cubicBezTo>
                  <a:cubicBezTo>
                    <a:pt x="868" y="2369"/>
                    <a:pt x="1068" y="2902"/>
                    <a:pt x="1068" y="2902"/>
                  </a:cubicBezTo>
                  <a:lnTo>
                    <a:pt x="3436" y="1668"/>
                  </a:lnTo>
                  <a:cubicBezTo>
                    <a:pt x="3436" y="1668"/>
                    <a:pt x="3270" y="1301"/>
                    <a:pt x="3136" y="934"/>
                  </a:cubicBezTo>
                  <a:cubicBezTo>
                    <a:pt x="2969" y="567"/>
                    <a:pt x="3170" y="467"/>
                    <a:pt x="3670" y="200"/>
                  </a:cubicBezTo>
                  <a:lnTo>
                    <a:pt x="377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7"/>
            <p:cNvSpPr/>
            <p:nvPr/>
          </p:nvSpPr>
          <p:spPr>
            <a:xfrm>
              <a:off x="4897825" y="2161250"/>
              <a:ext cx="117625" cy="70825"/>
            </a:xfrm>
            <a:custGeom>
              <a:avLst/>
              <a:gdLst/>
              <a:ahLst/>
              <a:cxnLst/>
              <a:rect l="l" t="t" r="r" b="b"/>
              <a:pathLst>
                <a:path w="4705" h="2833" extrusionOk="0">
                  <a:moveTo>
                    <a:pt x="4247" y="0"/>
                  </a:moveTo>
                  <a:cubicBezTo>
                    <a:pt x="3941" y="0"/>
                    <a:pt x="3437" y="164"/>
                    <a:pt x="2903" y="430"/>
                  </a:cubicBezTo>
                  <a:lnTo>
                    <a:pt x="1369" y="1231"/>
                  </a:lnTo>
                  <a:cubicBezTo>
                    <a:pt x="568" y="1631"/>
                    <a:pt x="1" y="2165"/>
                    <a:pt x="68" y="2398"/>
                  </a:cubicBezTo>
                  <a:lnTo>
                    <a:pt x="234" y="2832"/>
                  </a:lnTo>
                  <a:lnTo>
                    <a:pt x="4704" y="530"/>
                  </a:lnTo>
                  <a:lnTo>
                    <a:pt x="4537" y="130"/>
                  </a:lnTo>
                  <a:cubicBezTo>
                    <a:pt x="4504" y="41"/>
                    <a:pt x="4400" y="0"/>
                    <a:pt x="424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7"/>
            <p:cNvSpPr/>
            <p:nvPr/>
          </p:nvSpPr>
          <p:spPr>
            <a:xfrm>
              <a:off x="5075450" y="2313775"/>
              <a:ext cx="371975" cy="481475"/>
            </a:xfrm>
            <a:custGeom>
              <a:avLst/>
              <a:gdLst/>
              <a:ahLst/>
              <a:cxnLst/>
              <a:rect l="l" t="t" r="r" b="b"/>
              <a:pathLst>
                <a:path w="14879" h="19259" extrusionOk="0">
                  <a:moveTo>
                    <a:pt x="12210" y="0"/>
                  </a:moveTo>
                  <a:lnTo>
                    <a:pt x="12210" y="0"/>
                  </a:lnTo>
                  <a:cubicBezTo>
                    <a:pt x="9808" y="200"/>
                    <a:pt x="8774" y="634"/>
                    <a:pt x="6973" y="3870"/>
                  </a:cubicBezTo>
                  <a:cubicBezTo>
                    <a:pt x="5038" y="7405"/>
                    <a:pt x="1269" y="13810"/>
                    <a:pt x="802" y="14611"/>
                  </a:cubicBezTo>
                  <a:cubicBezTo>
                    <a:pt x="134" y="15745"/>
                    <a:pt x="1" y="17446"/>
                    <a:pt x="568" y="18480"/>
                  </a:cubicBezTo>
                  <a:cubicBezTo>
                    <a:pt x="820" y="18922"/>
                    <a:pt x="1334" y="19259"/>
                    <a:pt x="2010" y="19259"/>
                  </a:cubicBezTo>
                  <a:cubicBezTo>
                    <a:pt x="2763" y="19259"/>
                    <a:pt x="3718" y="18840"/>
                    <a:pt x="4738" y="17679"/>
                  </a:cubicBezTo>
                  <a:cubicBezTo>
                    <a:pt x="7039" y="15111"/>
                    <a:pt x="11276" y="8806"/>
                    <a:pt x="11276" y="8806"/>
                  </a:cubicBezTo>
                  <a:cubicBezTo>
                    <a:pt x="11276" y="8806"/>
                    <a:pt x="14878" y="4036"/>
                    <a:pt x="12210"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7"/>
            <p:cNvSpPr/>
            <p:nvPr/>
          </p:nvSpPr>
          <p:spPr>
            <a:xfrm>
              <a:off x="4788600" y="2344650"/>
              <a:ext cx="331075" cy="449475"/>
            </a:xfrm>
            <a:custGeom>
              <a:avLst/>
              <a:gdLst/>
              <a:ahLst/>
              <a:cxnLst/>
              <a:rect l="l" t="t" r="r" b="b"/>
              <a:pathLst>
                <a:path w="13243" h="17979" extrusionOk="0">
                  <a:moveTo>
                    <a:pt x="1804" y="0"/>
                  </a:moveTo>
                  <a:cubicBezTo>
                    <a:pt x="1542" y="0"/>
                    <a:pt x="1268" y="87"/>
                    <a:pt x="1134" y="400"/>
                  </a:cubicBezTo>
                  <a:cubicBezTo>
                    <a:pt x="267" y="2434"/>
                    <a:pt x="0" y="4636"/>
                    <a:pt x="1935" y="6070"/>
                  </a:cubicBezTo>
                  <a:cubicBezTo>
                    <a:pt x="3436" y="7138"/>
                    <a:pt x="4703" y="8472"/>
                    <a:pt x="5671" y="10006"/>
                  </a:cubicBezTo>
                  <a:cubicBezTo>
                    <a:pt x="6905" y="11908"/>
                    <a:pt x="11208" y="17745"/>
                    <a:pt x="13043" y="17979"/>
                  </a:cubicBezTo>
                  <a:lnTo>
                    <a:pt x="13243" y="12508"/>
                  </a:lnTo>
                  <a:cubicBezTo>
                    <a:pt x="13243" y="12508"/>
                    <a:pt x="6805" y="6371"/>
                    <a:pt x="6338" y="5703"/>
                  </a:cubicBezTo>
                  <a:cubicBezTo>
                    <a:pt x="5871" y="5003"/>
                    <a:pt x="6038" y="4002"/>
                    <a:pt x="5637" y="2968"/>
                  </a:cubicBezTo>
                  <a:cubicBezTo>
                    <a:pt x="5404" y="2334"/>
                    <a:pt x="5104" y="1734"/>
                    <a:pt x="4804" y="1133"/>
                  </a:cubicBezTo>
                  <a:cubicBezTo>
                    <a:pt x="4663" y="892"/>
                    <a:pt x="4315" y="528"/>
                    <a:pt x="4061" y="528"/>
                  </a:cubicBezTo>
                  <a:cubicBezTo>
                    <a:pt x="3895" y="528"/>
                    <a:pt x="3769" y="684"/>
                    <a:pt x="3769" y="1133"/>
                  </a:cubicBezTo>
                  <a:cubicBezTo>
                    <a:pt x="3769" y="2067"/>
                    <a:pt x="4103" y="2968"/>
                    <a:pt x="4070" y="3168"/>
                  </a:cubicBezTo>
                  <a:cubicBezTo>
                    <a:pt x="4061" y="3202"/>
                    <a:pt x="4041" y="3218"/>
                    <a:pt x="4007" y="3218"/>
                  </a:cubicBezTo>
                  <a:cubicBezTo>
                    <a:pt x="3907" y="3218"/>
                    <a:pt x="3694" y="3068"/>
                    <a:pt x="3369" y="2768"/>
                  </a:cubicBezTo>
                  <a:lnTo>
                    <a:pt x="2769" y="1100"/>
                  </a:lnTo>
                  <a:lnTo>
                    <a:pt x="2435" y="133"/>
                  </a:lnTo>
                  <a:cubicBezTo>
                    <a:pt x="2435" y="133"/>
                    <a:pt x="2129" y="0"/>
                    <a:pt x="1804"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7"/>
            <p:cNvSpPr/>
            <p:nvPr/>
          </p:nvSpPr>
          <p:spPr>
            <a:xfrm>
              <a:off x="4974550" y="2310350"/>
              <a:ext cx="464525" cy="491400"/>
            </a:xfrm>
            <a:custGeom>
              <a:avLst/>
              <a:gdLst/>
              <a:ahLst/>
              <a:cxnLst/>
              <a:rect l="l" t="t" r="r" b="b"/>
              <a:pathLst>
                <a:path w="18581" h="19656" extrusionOk="0">
                  <a:moveTo>
                    <a:pt x="16467" y="1"/>
                  </a:moveTo>
                  <a:cubicBezTo>
                    <a:pt x="15054" y="1"/>
                    <a:pt x="13435" y="301"/>
                    <a:pt x="12143" y="1972"/>
                  </a:cubicBezTo>
                  <a:cubicBezTo>
                    <a:pt x="10775" y="3706"/>
                    <a:pt x="5371" y="13280"/>
                    <a:pt x="5371" y="13280"/>
                  </a:cubicBezTo>
                  <a:lnTo>
                    <a:pt x="2336" y="10545"/>
                  </a:lnTo>
                  <a:cubicBezTo>
                    <a:pt x="1135" y="11312"/>
                    <a:pt x="301" y="12479"/>
                    <a:pt x="1" y="13847"/>
                  </a:cubicBezTo>
                  <a:cubicBezTo>
                    <a:pt x="801" y="15148"/>
                    <a:pt x="1735" y="16415"/>
                    <a:pt x="2736" y="17616"/>
                  </a:cubicBezTo>
                  <a:cubicBezTo>
                    <a:pt x="3824" y="18787"/>
                    <a:pt x="5004" y="19656"/>
                    <a:pt x="6044" y="19656"/>
                  </a:cubicBezTo>
                  <a:cubicBezTo>
                    <a:pt x="6249" y="19656"/>
                    <a:pt x="6447" y="19622"/>
                    <a:pt x="6639" y="19551"/>
                  </a:cubicBezTo>
                  <a:cubicBezTo>
                    <a:pt x="7806" y="19117"/>
                    <a:pt x="9007" y="18183"/>
                    <a:pt x="11542" y="14681"/>
                  </a:cubicBezTo>
                  <a:cubicBezTo>
                    <a:pt x="14077" y="11145"/>
                    <a:pt x="16846" y="6975"/>
                    <a:pt x="16846" y="6975"/>
                  </a:cubicBezTo>
                  <a:cubicBezTo>
                    <a:pt x="16846" y="6975"/>
                    <a:pt x="18581" y="2906"/>
                    <a:pt x="16713" y="4"/>
                  </a:cubicBezTo>
                  <a:cubicBezTo>
                    <a:pt x="16632" y="2"/>
                    <a:pt x="16550" y="1"/>
                    <a:pt x="16467"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7"/>
            <p:cNvSpPr/>
            <p:nvPr/>
          </p:nvSpPr>
          <p:spPr>
            <a:xfrm>
              <a:off x="5340650" y="2040225"/>
              <a:ext cx="32550" cy="63425"/>
            </a:xfrm>
            <a:custGeom>
              <a:avLst/>
              <a:gdLst/>
              <a:ahLst/>
              <a:cxnLst/>
              <a:rect l="l" t="t" r="r" b="b"/>
              <a:pathLst>
                <a:path w="1302" h="2537" extrusionOk="0">
                  <a:moveTo>
                    <a:pt x="1301" y="1"/>
                  </a:moveTo>
                  <a:lnTo>
                    <a:pt x="1301" y="1"/>
                  </a:lnTo>
                  <a:cubicBezTo>
                    <a:pt x="1301" y="1"/>
                    <a:pt x="1" y="1969"/>
                    <a:pt x="134" y="2169"/>
                  </a:cubicBezTo>
                  <a:cubicBezTo>
                    <a:pt x="301" y="2369"/>
                    <a:pt x="1268" y="2536"/>
                    <a:pt x="1268" y="2536"/>
                  </a:cubicBezTo>
                  <a:lnTo>
                    <a:pt x="1301"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7"/>
            <p:cNvSpPr/>
            <p:nvPr/>
          </p:nvSpPr>
          <p:spPr>
            <a:xfrm>
              <a:off x="5336475" y="1993425"/>
              <a:ext cx="90925" cy="78525"/>
            </a:xfrm>
            <a:custGeom>
              <a:avLst/>
              <a:gdLst/>
              <a:ahLst/>
              <a:cxnLst/>
              <a:rect l="l" t="t" r="r" b="b"/>
              <a:pathLst>
                <a:path w="3637" h="3141" extrusionOk="0">
                  <a:moveTo>
                    <a:pt x="2062" y="371"/>
                  </a:moveTo>
                  <a:cubicBezTo>
                    <a:pt x="2075" y="371"/>
                    <a:pt x="2089" y="371"/>
                    <a:pt x="2102" y="372"/>
                  </a:cubicBezTo>
                  <a:cubicBezTo>
                    <a:pt x="2769" y="372"/>
                    <a:pt x="3303" y="906"/>
                    <a:pt x="3303" y="1573"/>
                  </a:cubicBezTo>
                  <a:cubicBezTo>
                    <a:pt x="3303" y="2316"/>
                    <a:pt x="2694" y="2801"/>
                    <a:pt x="2073" y="2801"/>
                  </a:cubicBezTo>
                  <a:cubicBezTo>
                    <a:pt x="1775" y="2801"/>
                    <a:pt x="1473" y="2689"/>
                    <a:pt x="1235" y="2440"/>
                  </a:cubicBezTo>
                  <a:cubicBezTo>
                    <a:pt x="477" y="1682"/>
                    <a:pt x="989" y="371"/>
                    <a:pt x="2062" y="371"/>
                  </a:cubicBezTo>
                  <a:close/>
                  <a:moveTo>
                    <a:pt x="2076" y="1"/>
                  </a:moveTo>
                  <a:cubicBezTo>
                    <a:pt x="1690" y="1"/>
                    <a:pt x="1294" y="146"/>
                    <a:pt x="968" y="472"/>
                  </a:cubicBezTo>
                  <a:cubicBezTo>
                    <a:pt x="1" y="1439"/>
                    <a:pt x="701" y="3141"/>
                    <a:pt x="2102" y="3141"/>
                  </a:cubicBezTo>
                  <a:cubicBezTo>
                    <a:pt x="2936" y="3141"/>
                    <a:pt x="3637" y="2440"/>
                    <a:pt x="3637" y="1573"/>
                  </a:cubicBezTo>
                  <a:cubicBezTo>
                    <a:pt x="3637" y="627"/>
                    <a:pt x="2877" y="1"/>
                    <a:pt x="20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7"/>
            <p:cNvSpPr/>
            <p:nvPr/>
          </p:nvSpPr>
          <p:spPr>
            <a:xfrm>
              <a:off x="5365675" y="1895975"/>
              <a:ext cx="318575" cy="323250"/>
            </a:xfrm>
            <a:custGeom>
              <a:avLst/>
              <a:gdLst/>
              <a:ahLst/>
              <a:cxnLst/>
              <a:rect l="l" t="t" r="r" b="b"/>
              <a:pathLst>
                <a:path w="12743" h="12930" extrusionOk="0">
                  <a:moveTo>
                    <a:pt x="6333" y="1"/>
                  </a:moveTo>
                  <a:cubicBezTo>
                    <a:pt x="5283" y="1"/>
                    <a:pt x="4406" y="167"/>
                    <a:pt x="3936" y="267"/>
                  </a:cubicBezTo>
                  <a:cubicBezTo>
                    <a:pt x="1301" y="801"/>
                    <a:pt x="534" y="1968"/>
                    <a:pt x="267" y="6205"/>
                  </a:cubicBezTo>
                  <a:cubicBezTo>
                    <a:pt x="0" y="10608"/>
                    <a:pt x="467" y="11975"/>
                    <a:pt x="1034" y="12576"/>
                  </a:cubicBezTo>
                  <a:cubicBezTo>
                    <a:pt x="1268" y="12809"/>
                    <a:pt x="2102" y="12929"/>
                    <a:pt x="2969" y="12929"/>
                  </a:cubicBezTo>
                  <a:cubicBezTo>
                    <a:pt x="3589" y="12929"/>
                    <a:pt x="4225" y="12868"/>
                    <a:pt x="4670" y="12743"/>
                  </a:cubicBezTo>
                  <a:cubicBezTo>
                    <a:pt x="6071" y="12342"/>
                    <a:pt x="9140" y="11275"/>
                    <a:pt x="10608" y="9040"/>
                  </a:cubicBezTo>
                  <a:cubicBezTo>
                    <a:pt x="12309" y="6438"/>
                    <a:pt x="12743" y="2902"/>
                    <a:pt x="10941" y="1468"/>
                  </a:cubicBezTo>
                  <a:cubicBezTo>
                    <a:pt x="9469" y="301"/>
                    <a:pt x="7744" y="1"/>
                    <a:pt x="6333"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7"/>
            <p:cNvSpPr/>
            <p:nvPr/>
          </p:nvSpPr>
          <p:spPr>
            <a:xfrm>
              <a:off x="5395700" y="2197025"/>
              <a:ext cx="70900" cy="22000"/>
            </a:xfrm>
            <a:custGeom>
              <a:avLst/>
              <a:gdLst/>
              <a:ahLst/>
              <a:cxnLst/>
              <a:rect l="l" t="t" r="r" b="b"/>
              <a:pathLst>
                <a:path w="2836" h="880" extrusionOk="0">
                  <a:moveTo>
                    <a:pt x="2702" y="0"/>
                  </a:moveTo>
                  <a:cubicBezTo>
                    <a:pt x="1927" y="434"/>
                    <a:pt x="1066" y="637"/>
                    <a:pt x="199" y="637"/>
                  </a:cubicBezTo>
                  <a:cubicBezTo>
                    <a:pt x="133" y="637"/>
                    <a:pt x="67" y="636"/>
                    <a:pt x="0" y="634"/>
                  </a:cubicBezTo>
                  <a:lnTo>
                    <a:pt x="0" y="634"/>
                  </a:lnTo>
                  <a:cubicBezTo>
                    <a:pt x="350" y="797"/>
                    <a:pt x="1109" y="879"/>
                    <a:pt x="1876" y="879"/>
                  </a:cubicBezTo>
                  <a:cubicBezTo>
                    <a:pt x="2205" y="879"/>
                    <a:pt x="2535" y="864"/>
                    <a:pt x="2835" y="834"/>
                  </a:cubicBezTo>
                  <a:lnTo>
                    <a:pt x="2702"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7"/>
            <p:cNvSpPr/>
            <p:nvPr/>
          </p:nvSpPr>
          <p:spPr>
            <a:xfrm>
              <a:off x="5353150" y="2024400"/>
              <a:ext cx="117625" cy="23375"/>
            </a:xfrm>
            <a:custGeom>
              <a:avLst/>
              <a:gdLst/>
              <a:ahLst/>
              <a:cxnLst/>
              <a:rect l="l" t="t" r="r" b="b"/>
              <a:pathLst>
                <a:path w="4705" h="935" extrusionOk="0">
                  <a:moveTo>
                    <a:pt x="1" y="0"/>
                  </a:moveTo>
                  <a:lnTo>
                    <a:pt x="1" y="367"/>
                  </a:lnTo>
                  <a:lnTo>
                    <a:pt x="4537" y="934"/>
                  </a:lnTo>
                  <a:lnTo>
                    <a:pt x="4704" y="634"/>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7"/>
            <p:cNvSpPr/>
            <p:nvPr/>
          </p:nvSpPr>
          <p:spPr>
            <a:xfrm>
              <a:off x="5333150" y="1797225"/>
              <a:ext cx="400300" cy="411575"/>
            </a:xfrm>
            <a:custGeom>
              <a:avLst/>
              <a:gdLst/>
              <a:ahLst/>
              <a:cxnLst/>
              <a:rect l="l" t="t" r="r" b="b"/>
              <a:pathLst>
                <a:path w="16012" h="16463" extrusionOk="0">
                  <a:moveTo>
                    <a:pt x="6005" y="12723"/>
                  </a:moveTo>
                  <a:lnTo>
                    <a:pt x="6005" y="12723"/>
                  </a:lnTo>
                  <a:cubicBezTo>
                    <a:pt x="6005" y="12723"/>
                    <a:pt x="6005" y="12723"/>
                    <a:pt x="6005" y="12723"/>
                  </a:cubicBezTo>
                  <a:lnTo>
                    <a:pt x="6005" y="12723"/>
                  </a:lnTo>
                  <a:cubicBezTo>
                    <a:pt x="6005" y="12723"/>
                    <a:pt x="6005" y="12723"/>
                    <a:pt x="6005" y="12723"/>
                  </a:cubicBezTo>
                  <a:close/>
                  <a:moveTo>
                    <a:pt x="6358" y="1"/>
                  </a:moveTo>
                  <a:cubicBezTo>
                    <a:pt x="5653" y="1"/>
                    <a:pt x="4962" y="361"/>
                    <a:pt x="4604" y="1015"/>
                  </a:cubicBezTo>
                  <a:cubicBezTo>
                    <a:pt x="4103" y="514"/>
                    <a:pt x="3436" y="247"/>
                    <a:pt x="2736" y="247"/>
                  </a:cubicBezTo>
                  <a:cubicBezTo>
                    <a:pt x="2035" y="281"/>
                    <a:pt x="1401" y="681"/>
                    <a:pt x="1034" y="1282"/>
                  </a:cubicBezTo>
                  <a:cubicBezTo>
                    <a:pt x="734" y="1915"/>
                    <a:pt x="801" y="2683"/>
                    <a:pt x="1268" y="3216"/>
                  </a:cubicBezTo>
                  <a:cubicBezTo>
                    <a:pt x="834" y="3383"/>
                    <a:pt x="467" y="3683"/>
                    <a:pt x="267" y="4084"/>
                  </a:cubicBezTo>
                  <a:cubicBezTo>
                    <a:pt x="0" y="4551"/>
                    <a:pt x="67" y="5084"/>
                    <a:pt x="401" y="5485"/>
                  </a:cubicBezTo>
                  <a:cubicBezTo>
                    <a:pt x="534" y="5651"/>
                    <a:pt x="701" y="5785"/>
                    <a:pt x="901" y="5852"/>
                  </a:cubicBezTo>
                  <a:cubicBezTo>
                    <a:pt x="968" y="5885"/>
                    <a:pt x="1068" y="5885"/>
                    <a:pt x="1134" y="5918"/>
                  </a:cubicBezTo>
                  <a:cubicBezTo>
                    <a:pt x="1335" y="5918"/>
                    <a:pt x="1535" y="5918"/>
                    <a:pt x="1735" y="5852"/>
                  </a:cubicBezTo>
                  <a:lnTo>
                    <a:pt x="1735" y="5852"/>
                  </a:lnTo>
                  <a:cubicBezTo>
                    <a:pt x="1568" y="6252"/>
                    <a:pt x="1702" y="6719"/>
                    <a:pt x="2035" y="6986"/>
                  </a:cubicBezTo>
                  <a:cubicBezTo>
                    <a:pt x="2261" y="7129"/>
                    <a:pt x="2512" y="7197"/>
                    <a:pt x="2764" y="7197"/>
                  </a:cubicBezTo>
                  <a:cubicBezTo>
                    <a:pt x="2923" y="7197"/>
                    <a:pt x="3082" y="7170"/>
                    <a:pt x="3236" y="7119"/>
                  </a:cubicBezTo>
                  <a:lnTo>
                    <a:pt x="3236" y="7119"/>
                  </a:lnTo>
                  <a:cubicBezTo>
                    <a:pt x="3103" y="7386"/>
                    <a:pt x="3036" y="7686"/>
                    <a:pt x="3103" y="7953"/>
                  </a:cubicBezTo>
                  <a:cubicBezTo>
                    <a:pt x="3263" y="8562"/>
                    <a:pt x="3793" y="8956"/>
                    <a:pt x="4397" y="8956"/>
                  </a:cubicBezTo>
                  <a:cubicBezTo>
                    <a:pt x="4421" y="8956"/>
                    <a:pt x="4446" y="8955"/>
                    <a:pt x="4470" y="8954"/>
                  </a:cubicBezTo>
                  <a:cubicBezTo>
                    <a:pt x="4504" y="9588"/>
                    <a:pt x="4504" y="10188"/>
                    <a:pt x="5171" y="10455"/>
                  </a:cubicBezTo>
                  <a:cubicBezTo>
                    <a:pt x="5171" y="10455"/>
                    <a:pt x="5556" y="9003"/>
                    <a:pt x="6745" y="9003"/>
                  </a:cubicBezTo>
                  <a:cubicBezTo>
                    <a:pt x="6817" y="9003"/>
                    <a:pt x="6893" y="9009"/>
                    <a:pt x="6972" y="9020"/>
                  </a:cubicBezTo>
                  <a:cubicBezTo>
                    <a:pt x="8340" y="9254"/>
                    <a:pt x="8540" y="10989"/>
                    <a:pt x="7672" y="12056"/>
                  </a:cubicBezTo>
                  <a:cubicBezTo>
                    <a:pt x="7187" y="12672"/>
                    <a:pt x="6723" y="12807"/>
                    <a:pt x="6408" y="12807"/>
                  </a:cubicBezTo>
                  <a:cubicBezTo>
                    <a:pt x="6170" y="12807"/>
                    <a:pt x="6017" y="12730"/>
                    <a:pt x="6005" y="12723"/>
                  </a:cubicBezTo>
                  <a:lnTo>
                    <a:pt x="6005" y="12723"/>
                  </a:lnTo>
                  <a:cubicBezTo>
                    <a:pt x="6072" y="12761"/>
                    <a:pt x="6105" y="13291"/>
                    <a:pt x="6138" y="13390"/>
                  </a:cubicBezTo>
                  <a:cubicBezTo>
                    <a:pt x="6205" y="13690"/>
                    <a:pt x="6338" y="13991"/>
                    <a:pt x="6472" y="14291"/>
                  </a:cubicBezTo>
                  <a:cubicBezTo>
                    <a:pt x="6772" y="14858"/>
                    <a:pt x="7205" y="15358"/>
                    <a:pt x="7739" y="15725"/>
                  </a:cubicBezTo>
                  <a:cubicBezTo>
                    <a:pt x="8285" y="16216"/>
                    <a:pt x="9010" y="16462"/>
                    <a:pt x="9748" y="16462"/>
                  </a:cubicBezTo>
                  <a:cubicBezTo>
                    <a:pt x="9912" y="16462"/>
                    <a:pt x="10077" y="16450"/>
                    <a:pt x="10241" y="16426"/>
                  </a:cubicBezTo>
                  <a:cubicBezTo>
                    <a:pt x="11042" y="16226"/>
                    <a:pt x="11709" y="15692"/>
                    <a:pt x="12042" y="14958"/>
                  </a:cubicBezTo>
                  <a:cubicBezTo>
                    <a:pt x="12109" y="14758"/>
                    <a:pt x="12209" y="14591"/>
                    <a:pt x="12342" y="14424"/>
                  </a:cubicBezTo>
                  <a:cubicBezTo>
                    <a:pt x="12543" y="14291"/>
                    <a:pt x="12776" y="14191"/>
                    <a:pt x="13010" y="14124"/>
                  </a:cubicBezTo>
                  <a:cubicBezTo>
                    <a:pt x="14177" y="13757"/>
                    <a:pt x="14711" y="12423"/>
                    <a:pt x="14144" y="11322"/>
                  </a:cubicBezTo>
                  <a:cubicBezTo>
                    <a:pt x="15578" y="10955"/>
                    <a:pt x="15978" y="9121"/>
                    <a:pt x="14844" y="8153"/>
                  </a:cubicBezTo>
                  <a:cubicBezTo>
                    <a:pt x="15611" y="7653"/>
                    <a:pt x="16012" y="6685"/>
                    <a:pt x="15778" y="5785"/>
                  </a:cubicBezTo>
                  <a:cubicBezTo>
                    <a:pt x="15545" y="5051"/>
                    <a:pt x="14944" y="4484"/>
                    <a:pt x="14210" y="4284"/>
                  </a:cubicBezTo>
                  <a:cubicBezTo>
                    <a:pt x="13677" y="4150"/>
                    <a:pt x="13877" y="4050"/>
                    <a:pt x="13710" y="3516"/>
                  </a:cubicBezTo>
                  <a:cubicBezTo>
                    <a:pt x="13610" y="3183"/>
                    <a:pt x="13377" y="2849"/>
                    <a:pt x="13110" y="2616"/>
                  </a:cubicBezTo>
                  <a:cubicBezTo>
                    <a:pt x="12741" y="2339"/>
                    <a:pt x="12309" y="2190"/>
                    <a:pt x="11868" y="2190"/>
                  </a:cubicBezTo>
                  <a:cubicBezTo>
                    <a:pt x="11671" y="2190"/>
                    <a:pt x="11471" y="2220"/>
                    <a:pt x="11275" y="2282"/>
                  </a:cubicBezTo>
                  <a:cubicBezTo>
                    <a:pt x="11142" y="1582"/>
                    <a:pt x="10608" y="1048"/>
                    <a:pt x="9941" y="848"/>
                  </a:cubicBezTo>
                  <a:cubicBezTo>
                    <a:pt x="9776" y="793"/>
                    <a:pt x="9600" y="768"/>
                    <a:pt x="9426" y="768"/>
                  </a:cubicBezTo>
                  <a:cubicBezTo>
                    <a:pt x="9283" y="768"/>
                    <a:pt x="9142" y="785"/>
                    <a:pt x="9007" y="815"/>
                  </a:cubicBezTo>
                  <a:cubicBezTo>
                    <a:pt x="8807" y="848"/>
                    <a:pt x="8340" y="1081"/>
                    <a:pt x="8273" y="1282"/>
                  </a:cubicBezTo>
                  <a:cubicBezTo>
                    <a:pt x="7973" y="1015"/>
                    <a:pt x="7873" y="648"/>
                    <a:pt x="7539" y="381"/>
                  </a:cubicBezTo>
                  <a:cubicBezTo>
                    <a:pt x="7183" y="123"/>
                    <a:pt x="6768" y="1"/>
                    <a:pt x="635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7"/>
            <p:cNvSpPr/>
            <p:nvPr/>
          </p:nvSpPr>
          <p:spPr>
            <a:xfrm>
              <a:off x="5431000" y="2035225"/>
              <a:ext cx="32275" cy="45900"/>
            </a:xfrm>
            <a:custGeom>
              <a:avLst/>
              <a:gdLst/>
              <a:ahLst/>
              <a:cxnLst/>
              <a:rect l="l" t="t" r="r" b="b"/>
              <a:pathLst>
                <a:path w="1291" h="1836" extrusionOk="0">
                  <a:moveTo>
                    <a:pt x="1257" y="0"/>
                  </a:moveTo>
                  <a:cubicBezTo>
                    <a:pt x="55" y="0"/>
                    <a:pt x="0" y="1802"/>
                    <a:pt x="1223" y="1835"/>
                  </a:cubicBezTo>
                  <a:lnTo>
                    <a:pt x="1290" y="1"/>
                  </a:lnTo>
                  <a:cubicBezTo>
                    <a:pt x="1279" y="0"/>
                    <a:pt x="1268" y="0"/>
                    <a:pt x="12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3"/>
        <p:cNvGrpSpPr/>
        <p:nvPr/>
      </p:nvGrpSpPr>
      <p:grpSpPr>
        <a:xfrm>
          <a:off x="0" y="0"/>
          <a:ext cx="0" cy="0"/>
          <a:chOff x="0" y="0"/>
          <a:chExt cx="0" cy="0"/>
        </a:xfrm>
      </p:grpSpPr>
      <p:sp>
        <p:nvSpPr>
          <p:cNvPr id="1004" name="Google Shape;1004;p45"/>
          <p:cNvSpPr txBox="1">
            <a:spLocks noGrp="1"/>
          </p:cNvSpPr>
          <p:nvPr>
            <p:ph type="title"/>
          </p:nvPr>
        </p:nvSpPr>
        <p:spPr>
          <a:xfrm>
            <a:off x="522000" y="210825"/>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Jams</a:t>
            </a:r>
            <a:endParaRPr/>
          </a:p>
        </p:txBody>
      </p:sp>
      <p:graphicFrame>
        <p:nvGraphicFramePr>
          <p:cNvPr id="1005" name="Google Shape;1005;p45"/>
          <p:cNvGraphicFramePr/>
          <p:nvPr/>
        </p:nvGraphicFramePr>
        <p:xfrm>
          <a:off x="1354100" y="1480513"/>
          <a:ext cx="3000000" cy="3000000"/>
        </p:xfrm>
        <a:graphic>
          <a:graphicData uri="http://schemas.openxmlformats.org/drawingml/2006/table">
            <a:tbl>
              <a:tblPr>
                <a:noFill/>
                <a:tableStyleId>{B85F3D96-7038-4335-A63C-60AD1D01E60E}</a:tableStyleId>
              </a:tblPr>
              <a:tblGrid>
                <a:gridCol w="662675">
                  <a:extLst>
                    <a:ext uri="{9D8B030D-6E8A-4147-A177-3AD203B41FA5}">
                      <a16:colId xmlns:a16="http://schemas.microsoft.com/office/drawing/2014/main" val="20000"/>
                    </a:ext>
                  </a:extLst>
                </a:gridCol>
                <a:gridCol w="761825">
                  <a:extLst>
                    <a:ext uri="{9D8B030D-6E8A-4147-A177-3AD203B41FA5}">
                      <a16:colId xmlns:a16="http://schemas.microsoft.com/office/drawing/2014/main" val="20001"/>
                    </a:ext>
                  </a:extLst>
                </a:gridCol>
                <a:gridCol w="1108850">
                  <a:extLst>
                    <a:ext uri="{9D8B030D-6E8A-4147-A177-3AD203B41FA5}">
                      <a16:colId xmlns:a16="http://schemas.microsoft.com/office/drawing/2014/main" val="20002"/>
                    </a:ext>
                  </a:extLst>
                </a:gridCol>
                <a:gridCol w="1060575">
                  <a:extLst>
                    <a:ext uri="{9D8B030D-6E8A-4147-A177-3AD203B41FA5}">
                      <a16:colId xmlns:a16="http://schemas.microsoft.com/office/drawing/2014/main" val="20003"/>
                    </a:ext>
                  </a:extLst>
                </a:gridCol>
                <a:gridCol w="822475">
                  <a:extLst>
                    <a:ext uri="{9D8B030D-6E8A-4147-A177-3AD203B41FA5}">
                      <a16:colId xmlns:a16="http://schemas.microsoft.com/office/drawing/2014/main" val="20004"/>
                    </a:ext>
                  </a:extLst>
                </a:gridCol>
                <a:gridCol w="1009700">
                  <a:extLst>
                    <a:ext uri="{9D8B030D-6E8A-4147-A177-3AD203B41FA5}">
                      <a16:colId xmlns:a16="http://schemas.microsoft.com/office/drawing/2014/main" val="20005"/>
                    </a:ext>
                  </a:extLst>
                </a:gridCol>
                <a:gridCol w="1009700">
                  <a:extLst>
                    <a:ext uri="{9D8B030D-6E8A-4147-A177-3AD203B41FA5}">
                      <a16:colId xmlns:a16="http://schemas.microsoft.com/office/drawing/2014/main" val="20006"/>
                    </a:ext>
                  </a:extLst>
                </a:gridCol>
              </a:tblGrid>
              <a:tr h="579125">
                <a:tc>
                  <a:txBody>
                    <a:bodyPr/>
                    <a:lstStyle/>
                    <a:p>
                      <a:pPr marL="0" lvl="0" indent="0" algn="l" rtl="0">
                        <a:spcBef>
                          <a:spcPts val="0"/>
                        </a:spcBef>
                        <a:spcAft>
                          <a:spcPts val="0"/>
                        </a:spcAft>
                        <a:buNone/>
                      </a:pPr>
                      <a:endParaRPr sz="1000">
                        <a:solidFill>
                          <a:schemeClr val="dk1"/>
                        </a:solidFill>
                        <a:latin typeface="Be Vietnam"/>
                        <a:ea typeface="Be Vietnam"/>
                        <a:cs typeface="Be Vietnam"/>
                        <a:sym typeface="Be Vietnam"/>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a:txBody>
                    <a:bodyPr/>
                    <a:lstStyle/>
                    <a:p>
                      <a:pPr marL="0" lvl="0" indent="0" algn="l" rtl="0">
                        <a:lnSpc>
                          <a:spcPct val="115000"/>
                        </a:lnSpc>
                        <a:spcBef>
                          <a:spcPts val="0"/>
                        </a:spcBef>
                        <a:spcAft>
                          <a:spcPts val="0"/>
                        </a:spcAft>
                        <a:buNone/>
                      </a:pPr>
                      <a:r>
                        <a:rPr lang="en-GB" sz="1000" b="1">
                          <a:solidFill>
                            <a:schemeClr val="dk1"/>
                          </a:solidFill>
                          <a:latin typeface="Be Vietnam"/>
                          <a:ea typeface="Be Vietnam"/>
                          <a:cs typeface="Be Vietnam"/>
                          <a:sym typeface="Be Vietnam"/>
                        </a:rPr>
                        <a:t>level</a:t>
                      </a:r>
                      <a:endParaRPr sz="1000" b="1">
                        <a:solidFill>
                          <a:schemeClr val="dk1"/>
                        </a:solidFill>
                        <a:latin typeface="Be Vietnam"/>
                        <a:ea typeface="Be Vietnam"/>
                        <a:cs typeface="Be Vietnam"/>
                        <a:sym typeface="Be Vietnam"/>
                      </a:endParaRPr>
                    </a:p>
                  </a:txBody>
                  <a:tcPr marL="76200" marR="76200" marT="38100" marB="381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a:txBody>
                    <a:bodyPr/>
                    <a:lstStyle/>
                    <a:p>
                      <a:pPr marL="0" lvl="0" indent="0" algn="l" rtl="0">
                        <a:lnSpc>
                          <a:spcPct val="115000"/>
                        </a:lnSpc>
                        <a:spcBef>
                          <a:spcPts val="0"/>
                        </a:spcBef>
                        <a:spcAft>
                          <a:spcPts val="0"/>
                        </a:spcAft>
                        <a:buNone/>
                      </a:pPr>
                      <a:r>
                        <a:rPr lang="en-GB" sz="1000" b="1">
                          <a:solidFill>
                            <a:schemeClr val="dk1"/>
                          </a:solidFill>
                          <a:latin typeface="Be Vietnam"/>
                          <a:ea typeface="Be Vietnam"/>
                          <a:cs typeface="Be Vietnam"/>
                          <a:sym typeface="Be Vietnam"/>
                        </a:rPr>
                        <a:t>median_length</a:t>
                      </a:r>
                      <a:endParaRPr sz="1000" b="1">
                        <a:solidFill>
                          <a:schemeClr val="dk1"/>
                        </a:solidFill>
                        <a:latin typeface="Be Vietnam"/>
                        <a:ea typeface="Be Vietnam"/>
                        <a:cs typeface="Be Vietnam"/>
                        <a:sym typeface="Be Vietnam"/>
                      </a:endParaRPr>
                    </a:p>
                  </a:txBody>
                  <a:tcPr marL="76200" marR="76200" marT="38100" marB="381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a:txBody>
                    <a:bodyPr/>
                    <a:lstStyle/>
                    <a:p>
                      <a:pPr marL="0" lvl="0" indent="0" algn="l" rtl="0">
                        <a:lnSpc>
                          <a:spcPct val="115000"/>
                        </a:lnSpc>
                        <a:spcBef>
                          <a:spcPts val="0"/>
                        </a:spcBef>
                        <a:spcAft>
                          <a:spcPts val="0"/>
                        </a:spcAft>
                        <a:buNone/>
                      </a:pPr>
                      <a:r>
                        <a:rPr lang="en-GB" sz="1000" b="1">
                          <a:solidFill>
                            <a:schemeClr val="dk1"/>
                          </a:solidFill>
                          <a:latin typeface="Be Vietnam"/>
                          <a:ea typeface="Be Vietnam"/>
                          <a:cs typeface="Be Vietnam"/>
                          <a:sym typeface="Be Vietnam"/>
                        </a:rPr>
                        <a:t>median_delay</a:t>
                      </a:r>
                      <a:endParaRPr sz="1000" b="1">
                        <a:solidFill>
                          <a:schemeClr val="dk1"/>
                        </a:solidFill>
                        <a:latin typeface="Be Vietnam"/>
                        <a:ea typeface="Be Vietnam"/>
                        <a:cs typeface="Be Vietnam"/>
                        <a:sym typeface="Be Vietnam"/>
                      </a:endParaRPr>
                    </a:p>
                  </a:txBody>
                  <a:tcPr marL="76200" marR="76200" marT="38100" marB="381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a:txBody>
                    <a:bodyPr/>
                    <a:lstStyle/>
                    <a:p>
                      <a:pPr marL="0" lvl="0" indent="0" algn="l" rtl="0">
                        <a:lnSpc>
                          <a:spcPct val="115000"/>
                        </a:lnSpc>
                        <a:spcBef>
                          <a:spcPts val="0"/>
                        </a:spcBef>
                        <a:spcAft>
                          <a:spcPts val="0"/>
                        </a:spcAft>
                        <a:buNone/>
                      </a:pPr>
                      <a:r>
                        <a:rPr lang="en-GB" sz="1000" b="1">
                          <a:solidFill>
                            <a:schemeClr val="dk1"/>
                          </a:solidFill>
                          <a:latin typeface="Be Vietnam"/>
                          <a:ea typeface="Be Vietnam"/>
                          <a:cs typeface="Be Vietnam"/>
                          <a:sym typeface="Be Vietnam"/>
                        </a:rPr>
                        <a:t>median_speed_kmh</a:t>
                      </a:r>
                      <a:endParaRPr sz="1000" b="1">
                        <a:solidFill>
                          <a:schemeClr val="dk1"/>
                        </a:solidFill>
                        <a:latin typeface="Be Vietnam"/>
                        <a:ea typeface="Be Vietnam"/>
                        <a:cs typeface="Be Vietnam"/>
                        <a:sym typeface="Be Vietnam"/>
                      </a:endParaRPr>
                    </a:p>
                  </a:txBody>
                  <a:tcPr marL="76200" marR="76200" marT="38100" marB="381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a:txBody>
                    <a:bodyPr/>
                    <a:lstStyle/>
                    <a:p>
                      <a:pPr marL="0" lvl="0" indent="0" algn="l" rtl="0">
                        <a:lnSpc>
                          <a:spcPct val="115000"/>
                        </a:lnSpc>
                        <a:spcBef>
                          <a:spcPts val="0"/>
                        </a:spcBef>
                        <a:spcAft>
                          <a:spcPts val="0"/>
                        </a:spcAft>
                        <a:buNone/>
                      </a:pPr>
                      <a:r>
                        <a:rPr lang="en-GB" sz="1000" b="1">
                          <a:solidFill>
                            <a:schemeClr val="dk1"/>
                          </a:solidFill>
                          <a:latin typeface="Be Vietnam"/>
                          <a:ea typeface="Be Vietnam"/>
                          <a:cs typeface="Be Vietnam"/>
                          <a:sym typeface="Be Vietnam"/>
                        </a:rPr>
                        <a:t>total_records</a:t>
                      </a:r>
                      <a:endParaRPr sz="1000" b="1">
                        <a:solidFill>
                          <a:schemeClr val="dk1"/>
                        </a:solidFill>
                        <a:latin typeface="Be Vietnam"/>
                        <a:ea typeface="Be Vietnam"/>
                        <a:cs typeface="Be Vietnam"/>
                        <a:sym typeface="Be Vietnam"/>
                      </a:endParaRPr>
                    </a:p>
                  </a:txBody>
                  <a:tcPr marL="76200" marR="76200" marT="38100" marB="381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a:txBody>
                    <a:bodyPr/>
                    <a:lstStyle/>
                    <a:p>
                      <a:pPr marL="0" lvl="0" indent="0" algn="l" rtl="0">
                        <a:lnSpc>
                          <a:spcPct val="115000"/>
                        </a:lnSpc>
                        <a:spcBef>
                          <a:spcPts val="0"/>
                        </a:spcBef>
                        <a:spcAft>
                          <a:spcPts val="0"/>
                        </a:spcAft>
                        <a:buNone/>
                      </a:pPr>
                      <a:r>
                        <a:rPr lang="en-GB" sz="1000" b="1">
                          <a:solidFill>
                            <a:schemeClr val="dk1"/>
                          </a:solidFill>
                          <a:latin typeface="Be Vietnam"/>
                          <a:ea typeface="Be Vietnam"/>
                          <a:cs typeface="Be Vietnam"/>
                          <a:sym typeface="Be Vietnam"/>
                        </a:rPr>
                        <a:t>median_level</a:t>
                      </a:r>
                      <a:endParaRPr sz="1000" b="1">
                        <a:solidFill>
                          <a:schemeClr val="dk1"/>
                        </a:solidFill>
                        <a:latin typeface="Be Vietnam"/>
                        <a:ea typeface="Be Vietnam"/>
                        <a:cs typeface="Be Vietnam"/>
                        <a:sym typeface="Be Vietnam"/>
                      </a:endParaRPr>
                    </a:p>
                  </a:txBody>
                  <a:tcPr marL="76200" marR="76200" marT="38100" marB="381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150025">
                <a:tc>
                  <a:txBody>
                    <a:bodyPr/>
                    <a:lstStyle/>
                    <a:p>
                      <a:pPr marL="0" lvl="0" indent="0" algn="r" rtl="0">
                        <a:lnSpc>
                          <a:spcPct val="115000"/>
                        </a:lnSpc>
                        <a:spcBef>
                          <a:spcPts val="0"/>
                        </a:spcBef>
                        <a:spcAft>
                          <a:spcPts val="0"/>
                        </a:spcAft>
                        <a:buNone/>
                      </a:pPr>
                      <a:r>
                        <a:rPr lang="en-GB" sz="1000">
                          <a:solidFill>
                            <a:schemeClr val="dk1"/>
                          </a:solidFill>
                          <a:latin typeface="Be Vietnam"/>
                          <a:ea typeface="Be Vietnam"/>
                          <a:cs typeface="Be Vietnam"/>
                          <a:sym typeface="Be Vietnam"/>
                        </a:rPr>
                        <a:t>mean</a:t>
                      </a:r>
                      <a:endParaRPr sz="1000">
                        <a:solidFill>
                          <a:schemeClr val="dk1"/>
                        </a:solidFill>
                        <a:latin typeface="Be Vietnam"/>
                        <a:ea typeface="Be Vietnam"/>
                        <a:cs typeface="Be Vietnam"/>
                        <a:sym typeface="Be Vietnam"/>
                      </a:endParaRPr>
                    </a:p>
                  </a:txBody>
                  <a:tcPr marL="76200" marR="76200" marT="38100" marB="381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0E0E0"/>
                    </a:solidFill>
                  </a:tcPr>
                </a:tc>
                <a:tc>
                  <a:txBody>
                    <a:bodyPr/>
                    <a:lstStyle/>
                    <a:p>
                      <a:pPr marL="0" lvl="0" indent="0" algn="r" rtl="0">
                        <a:lnSpc>
                          <a:spcPct val="115000"/>
                        </a:lnSpc>
                        <a:spcBef>
                          <a:spcPts val="0"/>
                        </a:spcBef>
                        <a:spcAft>
                          <a:spcPts val="0"/>
                        </a:spcAft>
                        <a:buNone/>
                      </a:pPr>
                      <a:r>
                        <a:rPr lang="en-GB" sz="1000">
                          <a:solidFill>
                            <a:schemeClr val="dk1"/>
                          </a:solidFill>
                          <a:latin typeface="Be Vietnam"/>
                          <a:ea typeface="Be Vietnam"/>
                          <a:cs typeface="Be Vietnam"/>
                          <a:sym typeface="Be Vietnam"/>
                        </a:rPr>
                        <a:t>2.433758</a:t>
                      </a:r>
                      <a:endParaRPr sz="1000">
                        <a:solidFill>
                          <a:schemeClr val="dk1"/>
                        </a:solidFill>
                        <a:latin typeface="Be Vietnam"/>
                        <a:ea typeface="Be Vietnam"/>
                        <a:cs typeface="Be Vietnam"/>
                        <a:sym typeface="Be Vietnam"/>
                      </a:endParaRPr>
                    </a:p>
                  </a:txBody>
                  <a:tcPr marL="76200" marR="76200" marT="38100" marB="381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00">
                          <a:solidFill>
                            <a:schemeClr val="dk1"/>
                          </a:solidFill>
                          <a:latin typeface="Be Vietnam"/>
                          <a:ea typeface="Be Vietnam"/>
                          <a:cs typeface="Be Vietnam"/>
                          <a:sym typeface="Be Vietnam"/>
                        </a:rPr>
                        <a:t>840.802794</a:t>
                      </a:r>
                      <a:endParaRPr sz="1000">
                        <a:solidFill>
                          <a:schemeClr val="dk1"/>
                        </a:solidFill>
                        <a:latin typeface="Be Vietnam"/>
                        <a:ea typeface="Be Vietnam"/>
                        <a:cs typeface="Be Vietnam"/>
                        <a:sym typeface="Be Vietnam"/>
                      </a:endParaRPr>
                    </a:p>
                  </a:txBody>
                  <a:tcPr marL="76200" marR="76200" marT="38100" marB="381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00">
                          <a:solidFill>
                            <a:schemeClr val="dk1"/>
                          </a:solidFill>
                          <a:latin typeface="Be Vietnam"/>
                          <a:ea typeface="Be Vietnam"/>
                          <a:cs typeface="Be Vietnam"/>
                          <a:sym typeface="Be Vietnam"/>
                        </a:rPr>
                        <a:t>131.969029</a:t>
                      </a:r>
                      <a:endParaRPr sz="1000">
                        <a:solidFill>
                          <a:schemeClr val="dk1"/>
                        </a:solidFill>
                        <a:latin typeface="Be Vietnam"/>
                        <a:ea typeface="Be Vietnam"/>
                        <a:cs typeface="Be Vietnam"/>
                        <a:sym typeface="Be Vietnam"/>
                      </a:endParaRPr>
                    </a:p>
                  </a:txBody>
                  <a:tcPr marL="76200" marR="76200" marT="38100" marB="381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00">
                          <a:solidFill>
                            <a:schemeClr val="dk1"/>
                          </a:solidFill>
                          <a:latin typeface="Be Vietnam"/>
                          <a:ea typeface="Be Vietnam"/>
                          <a:cs typeface="Be Vietnam"/>
                          <a:sym typeface="Be Vietnam"/>
                        </a:rPr>
                        <a:t>14.084945</a:t>
                      </a:r>
                      <a:endParaRPr sz="1000">
                        <a:solidFill>
                          <a:schemeClr val="dk1"/>
                        </a:solidFill>
                        <a:latin typeface="Be Vietnam"/>
                        <a:ea typeface="Be Vietnam"/>
                        <a:cs typeface="Be Vietnam"/>
                        <a:sym typeface="Be Vietnam"/>
                      </a:endParaRPr>
                    </a:p>
                  </a:txBody>
                  <a:tcPr marL="76200" marR="76200" marT="38100" marB="381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00">
                          <a:solidFill>
                            <a:schemeClr val="dk1"/>
                          </a:solidFill>
                          <a:latin typeface="Be Vietnam"/>
                          <a:ea typeface="Be Vietnam"/>
                          <a:cs typeface="Be Vietnam"/>
                          <a:sym typeface="Be Vietnam"/>
                        </a:rPr>
                        <a:t>17.575673</a:t>
                      </a:r>
                      <a:endParaRPr sz="1000">
                        <a:solidFill>
                          <a:schemeClr val="dk1"/>
                        </a:solidFill>
                        <a:latin typeface="Be Vietnam"/>
                        <a:ea typeface="Be Vietnam"/>
                        <a:cs typeface="Be Vietnam"/>
                        <a:sym typeface="Be Vietnam"/>
                      </a:endParaRPr>
                    </a:p>
                  </a:txBody>
                  <a:tcPr marL="76200" marR="76200" marT="38100" marB="381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00">
                          <a:solidFill>
                            <a:schemeClr val="dk1"/>
                          </a:solidFill>
                          <a:latin typeface="Be Vietnam"/>
                          <a:ea typeface="Be Vietnam"/>
                          <a:cs typeface="Be Vietnam"/>
                          <a:sym typeface="Be Vietnam"/>
                        </a:rPr>
                        <a:t>2.433758</a:t>
                      </a:r>
                      <a:endParaRPr sz="1000">
                        <a:solidFill>
                          <a:schemeClr val="dk1"/>
                        </a:solidFill>
                        <a:latin typeface="Be Vietnam"/>
                        <a:ea typeface="Be Vietnam"/>
                        <a:cs typeface="Be Vietnam"/>
                        <a:sym typeface="Be Vietnam"/>
                      </a:endParaRPr>
                    </a:p>
                  </a:txBody>
                  <a:tcPr marL="76200" marR="76200" marT="38100" marB="381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30175">
                <a:tc>
                  <a:txBody>
                    <a:bodyPr/>
                    <a:lstStyle/>
                    <a:p>
                      <a:pPr marL="0" lvl="0" indent="0" algn="r" rtl="0">
                        <a:lnSpc>
                          <a:spcPct val="115000"/>
                        </a:lnSpc>
                        <a:spcBef>
                          <a:spcPts val="0"/>
                        </a:spcBef>
                        <a:spcAft>
                          <a:spcPts val="0"/>
                        </a:spcAft>
                        <a:buNone/>
                      </a:pPr>
                      <a:r>
                        <a:rPr lang="en-GB" sz="1000">
                          <a:solidFill>
                            <a:schemeClr val="dk1"/>
                          </a:solidFill>
                          <a:latin typeface="Be Vietnam"/>
                          <a:ea typeface="Be Vietnam"/>
                          <a:cs typeface="Be Vietnam"/>
                          <a:sym typeface="Be Vietnam"/>
                        </a:rPr>
                        <a:t>std</a:t>
                      </a:r>
                      <a:endParaRPr sz="1000">
                        <a:solidFill>
                          <a:schemeClr val="dk1"/>
                        </a:solidFill>
                        <a:latin typeface="Be Vietnam"/>
                        <a:ea typeface="Be Vietnam"/>
                        <a:cs typeface="Be Vietnam"/>
                        <a:sym typeface="Be Vietnam"/>
                      </a:endParaRPr>
                    </a:p>
                  </a:txBody>
                  <a:tcPr marL="76200" marR="76200" marT="38100" marB="381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0E0E0"/>
                    </a:solidFill>
                  </a:tcPr>
                </a:tc>
                <a:tc>
                  <a:txBody>
                    <a:bodyPr/>
                    <a:lstStyle/>
                    <a:p>
                      <a:pPr marL="0" lvl="0" indent="0" algn="r" rtl="0">
                        <a:lnSpc>
                          <a:spcPct val="115000"/>
                        </a:lnSpc>
                        <a:spcBef>
                          <a:spcPts val="0"/>
                        </a:spcBef>
                        <a:spcAft>
                          <a:spcPts val="0"/>
                        </a:spcAft>
                        <a:buNone/>
                      </a:pPr>
                      <a:r>
                        <a:rPr lang="en-GB" sz="1000">
                          <a:solidFill>
                            <a:schemeClr val="dk1"/>
                          </a:solidFill>
                          <a:latin typeface="Be Vietnam"/>
                          <a:ea typeface="Be Vietnam"/>
                          <a:cs typeface="Be Vietnam"/>
                          <a:sym typeface="Be Vietnam"/>
                        </a:rPr>
                        <a:t>1.002043</a:t>
                      </a:r>
                      <a:endParaRPr sz="1000">
                        <a:solidFill>
                          <a:schemeClr val="dk1"/>
                        </a:solidFill>
                        <a:latin typeface="Be Vietnam"/>
                        <a:ea typeface="Be Vietnam"/>
                        <a:cs typeface="Be Vietnam"/>
                        <a:sym typeface="Be Vietnam"/>
                      </a:endParaRPr>
                    </a:p>
                  </a:txBody>
                  <a:tcPr marL="76200" marR="76200" marT="38100" marB="381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00">
                          <a:solidFill>
                            <a:schemeClr val="dk1"/>
                          </a:solidFill>
                          <a:latin typeface="Be Vietnam"/>
                          <a:ea typeface="Be Vietnam"/>
                          <a:cs typeface="Be Vietnam"/>
                          <a:sym typeface="Be Vietnam"/>
                        </a:rPr>
                        <a:t>549.866997</a:t>
                      </a:r>
                      <a:endParaRPr sz="1000">
                        <a:solidFill>
                          <a:schemeClr val="dk1"/>
                        </a:solidFill>
                        <a:latin typeface="Be Vietnam"/>
                        <a:ea typeface="Be Vietnam"/>
                        <a:cs typeface="Be Vietnam"/>
                        <a:sym typeface="Be Vietnam"/>
                      </a:endParaRPr>
                    </a:p>
                  </a:txBody>
                  <a:tcPr marL="76200" marR="76200" marT="38100" marB="381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00">
                          <a:solidFill>
                            <a:schemeClr val="dk1"/>
                          </a:solidFill>
                          <a:latin typeface="Be Vietnam"/>
                          <a:ea typeface="Be Vietnam"/>
                          <a:cs typeface="Be Vietnam"/>
                          <a:sym typeface="Be Vietnam"/>
                        </a:rPr>
                        <a:t>109.430777</a:t>
                      </a:r>
                      <a:endParaRPr sz="1000">
                        <a:solidFill>
                          <a:schemeClr val="dk1"/>
                        </a:solidFill>
                        <a:latin typeface="Be Vietnam"/>
                        <a:ea typeface="Be Vietnam"/>
                        <a:cs typeface="Be Vietnam"/>
                        <a:sym typeface="Be Vietnam"/>
                      </a:endParaRPr>
                    </a:p>
                  </a:txBody>
                  <a:tcPr marL="76200" marR="76200" marT="38100" marB="381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00">
                          <a:solidFill>
                            <a:schemeClr val="dk1"/>
                          </a:solidFill>
                          <a:latin typeface="Be Vietnam"/>
                          <a:ea typeface="Be Vietnam"/>
                          <a:cs typeface="Be Vietnam"/>
                          <a:sym typeface="Be Vietnam"/>
                        </a:rPr>
                        <a:t>7.975882</a:t>
                      </a:r>
                      <a:endParaRPr sz="1000">
                        <a:solidFill>
                          <a:schemeClr val="dk1"/>
                        </a:solidFill>
                        <a:latin typeface="Be Vietnam"/>
                        <a:ea typeface="Be Vietnam"/>
                        <a:cs typeface="Be Vietnam"/>
                        <a:sym typeface="Be Vietnam"/>
                      </a:endParaRPr>
                    </a:p>
                  </a:txBody>
                  <a:tcPr marL="76200" marR="76200" marT="38100" marB="381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00">
                          <a:solidFill>
                            <a:schemeClr val="dk1"/>
                          </a:solidFill>
                          <a:latin typeface="Be Vietnam"/>
                          <a:ea typeface="Be Vietnam"/>
                          <a:cs typeface="Be Vietnam"/>
                          <a:sym typeface="Be Vietnam"/>
                        </a:rPr>
                        <a:t>20.682176</a:t>
                      </a:r>
                      <a:endParaRPr sz="1000">
                        <a:solidFill>
                          <a:schemeClr val="dk1"/>
                        </a:solidFill>
                        <a:latin typeface="Be Vietnam"/>
                        <a:ea typeface="Be Vietnam"/>
                        <a:cs typeface="Be Vietnam"/>
                        <a:sym typeface="Be Vietnam"/>
                      </a:endParaRPr>
                    </a:p>
                  </a:txBody>
                  <a:tcPr marL="76200" marR="76200" marT="38100" marB="381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00">
                          <a:solidFill>
                            <a:schemeClr val="dk1"/>
                          </a:solidFill>
                          <a:latin typeface="Be Vietnam"/>
                          <a:ea typeface="Be Vietnam"/>
                          <a:cs typeface="Be Vietnam"/>
                          <a:sym typeface="Be Vietnam"/>
                        </a:rPr>
                        <a:t>1.002043</a:t>
                      </a:r>
                      <a:endParaRPr sz="1000">
                        <a:solidFill>
                          <a:schemeClr val="dk1"/>
                        </a:solidFill>
                        <a:latin typeface="Be Vietnam"/>
                        <a:ea typeface="Be Vietnam"/>
                        <a:cs typeface="Be Vietnam"/>
                        <a:sym typeface="Be Vietnam"/>
                      </a:endParaRPr>
                    </a:p>
                  </a:txBody>
                  <a:tcPr marL="76200" marR="76200" marT="38100" marB="381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150000">
                <a:tc>
                  <a:txBody>
                    <a:bodyPr/>
                    <a:lstStyle/>
                    <a:p>
                      <a:pPr marL="0" lvl="0" indent="0" algn="r" rtl="0">
                        <a:lnSpc>
                          <a:spcPct val="115000"/>
                        </a:lnSpc>
                        <a:spcBef>
                          <a:spcPts val="0"/>
                        </a:spcBef>
                        <a:spcAft>
                          <a:spcPts val="0"/>
                        </a:spcAft>
                        <a:buNone/>
                      </a:pPr>
                      <a:r>
                        <a:rPr lang="en-GB" sz="1000">
                          <a:solidFill>
                            <a:schemeClr val="dk1"/>
                          </a:solidFill>
                          <a:latin typeface="Be Vietnam"/>
                          <a:ea typeface="Be Vietnam"/>
                          <a:cs typeface="Be Vietnam"/>
                          <a:sym typeface="Be Vietnam"/>
                        </a:rPr>
                        <a:t>min</a:t>
                      </a:r>
                      <a:endParaRPr sz="1000">
                        <a:solidFill>
                          <a:schemeClr val="dk1"/>
                        </a:solidFill>
                        <a:latin typeface="Be Vietnam"/>
                        <a:ea typeface="Be Vietnam"/>
                        <a:cs typeface="Be Vietnam"/>
                        <a:sym typeface="Be Vietnam"/>
                      </a:endParaRPr>
                    </a:p>
                  </a:txBody>
                  <a:tcPr marL="76200" marR="76200" marT="38100" marB="381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0E0E0"/>
                    </a:solidFill>
                  </a:tcPr>
                </a:tc>
                <a:tc>
                  <a:txBody>
                    <a:bodyPr/>
                    <a:lstStyle/>
                    <a:p>
                      <a:pPr marL="0" lvl="0" indent="0" algn="r" rtl="0">
                        <a:lnSpc>
                          <a:spcPct val="115000"/>
                        </a:lnSpc>
                        <a:spcBef>
                          <a:spcPts val="0"/>
                        </a:spcBef>
                        <a:spcAft>
                          <a:spcPts val="0"/>
                        </a:spcAft>
                        <a:buNone/>
                      </a:pPr>
                      <a:r>
                        <a:rPr lang="en-GB" sz="1000">
                          <a:solidFill>
                            <a:schemeClr val="dk1"/>
                          </a:solidFill>
                          <a:latin typeface="Be Vietnam"/>
                          <a:ea typeface="Be Vietnam"/>
                          <a:cs typeface="Be Vietnam"/>
                          <a:sym typeface="Be Vietnam"/>
                        </a:rPr>
                        <a:t>1.000000</a:t>
                      </a:r>
                      <a:endParaRPr sz="1000">
                        <a:solidFill>
                          <a:schemeClr val="dk1"/>
                        </a:solidFill>
                        <a:latin typeface="Be Vietnam"/>
                        <a:ea typeface="Be Vietnam"/>
                        <a:cs typeface="Be Vietnam"/>
                        <a:sym typeface="Be Vietnam"/>
                      </a:endParaRPr>
                    </a:p>
                  </a:txBody>
                  <a:tcPr marL="76200" marR="76200" marT="38100" marB="381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00">
                          <a:solidFill>
                            <a:schemeClr val="dk1"/>
                          </a:solidFill>
                          <a:latin typeface="Be Vietnam"/>
                          <a:ea typeface="Be Vietnam"/>
                          <a:cs typeface="Be Vietnam"/>
                          <a:sym typeface="Be Vietnam"/>
                        </a:rPr>
                        <a:t>13.000000</a:t>
                      </a:r>
                      <a:endParaRPr sz="1000">
                        <a:solidFill>
                          <a:schemeClr val="dk1"/>
                        </a:solidFill>
                        <a:latin typeface="Be Vietnam"/>
                        <a:ea typeface="Be Vietnam"/>
                        <a:cs typeface="Be Vietnam"/>
                        <a:sym typeface="Be Vietnam"/>
                      </a:endParaRPr>
                    </a:p>
                  </a:txBody>
                  <a:tcPr marL="76200" marR="76200" marT="38100" marB="381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00">
                          <a:solidFill>
                            <a:schemeClr val="dk1"/>
                          </a:solidFill>
                          <a:latin typeface="Be Vietnam"/>
                          <a:ea typeface="Be Vietnam"/>
                          <a:cs typeface="Be Vietnam"/>
                          <a:sym typeface="Be Vietnam"/>
                        </a:rPr>
                        <a:t>-1.000000</a:t>
                      </a:r>
                      <a:endParaRPr sz="1000">
                        <a:solidFill>
                          <a:schemeClr val="dk1"/>
                        </a:solidFill>
                        <a:latin typeface="Be Vietnam"/>
                        <a:ea typeface="Be Vietnam"/>
                        <a:cs typeface="Be Vietnam"/>
                        <a:sym typeface="Be Vietnam"/>
                      </a:endParaRPr>
                    </a:p>
                  </a:txBody>
                  <a:tcPr marL="76200" marR="76200" marT="38100" marB="381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00">
                          <a:solidFill>
                            <a:schemeClr val="dk1"/>
                          </a:solidFill>
                          <a:latin typeface="Be Vietnam"/>
                          <a:ea typeface="Be Vietnam"/>
                          <a:cs typeface="Be Vietnam"/>
                          <a:sym typeface="Be Vietnam"/>
                        </a:rPr>
                        <a:t>0.000000</a:t>
                      </a:r>
                      <a:endParaRPr sz="1000">
                        <a:solidFill>
                          <a:schemeClr val="dk1"/>
                        </a:solidFill>
                        <a:latin typeface="Be Vietnam"/>
                        <a:ea typeface="Be Vietnam"/>
                        <a:cs typeface="Be Vietnam"/>
                        <a:sym typeface="Be Vietnam"/>
                      </a:endParaRPr>
                    </a:p>
                  </a:txBody>
                  <a:tcPr marL="76200" marR="76200" marT="38100" marB="381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00">
                          <a:solidFill>
                            <a:schemeClr val="dk1"/>
                          </a:solidFill>
                          <a:latin typeface="Be Vietnam"/>
                          <a:ea typeface="Be Vietnam"/>
                          <a:cs typeface="Be Vietnam"/>
                          <a:sym typeface="Be Vietnam"/>
                        </a:rPr>
                        <a:t>1.000000</a:t>
                      </a:r>
                      <a:endParaRPr sz="1000">
                        <a:solidFill>
                          <a:schemeClr val="dk1"/>
                        </a:solidFill>
                        <a:latin typeface="Be Vietnam"/>
                        <a:ea typeface="Be Vietnam"/>
                        <a:cs typeface="Be Vietnam"/>
                        <a:sym typeface="Be Vietnam"/>
                      </a:endParaRPr>
                    </a:p>
                  </a:txBody>
                  <a:tcPr marL="76200" marR="76200" marT="38100" marB="381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00">
                          <a:solidFill>
                            <a:schemeClr val="dk1"/>
                          </a:solidFill>
                          <a:latin typeface="Be Vietnam"/>
                          <a:ea typeface="Be Vietnam"/>
                          <a:cs typeface="Be Vietnam"/>
                          <a:sym typeface="Be Vietnam"/>
                        </a:rPr>
                        <a:t>1.000000</a:t>
                      </a:r>
                      <a:endParaRPr sz="1000">
                        <a:solidFill>
                          <a:schemeClr val="dk1"/>
                        </a:solidFill>
                        <a:latin typeface="Be Vietnam"/>
                        <a:ea typeface="Be Vietnam"/>
                        <a:cs typeface="Be Vietnam"/>
                        <a:sym typeface="Be Vietnam"/>
                      </a:endParaRPr>
                    </a:p>
                  </a:txBody>
                  <a:tcPr marL="76200" marR="76200" marT="38100" marB="381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216825">
                <a:tc>
                  <a:txBody>
                    <a:bodyPr/>
                    <a:lstStyle/>
                    <a:p>
                      <a:pPr marL="0" lvl="0" indent="0" algn="r" rtl="0">
                        <a:lnSpc>
                          <a:spcPct val="115000"/>
                        </a:lnSpc>
                        <a:spcBef>
                          <a:spcPts val="0"/>
                        </a:spcBef>
                        <a:spcAft>
                          <a:spcPts val="0"/>
                        </a:spcAft>
                        <a:buNone/>
                      </a:pPr>
                      <a:r>
                        <a:rPr lang="en-GB" sz="1000">
                          <a:solidFill>
                            <a:schemeClr val="dk1"/>
                          </a:solidFill>
                          <a:latin typeface="Be Vietnam"/>
                          <a:ea typeface="Be Vietnam"/>
                          <a:cs typeface="Be Vietnam"/>
                          <a:sym typeface="Be Vietnam"/>
                        </a:rPr>
                        <a:t>25%</a:t>
                      </a:r>
                      <a:endParaRPr sz="1000">
                        <a:solidFill>
                          <a:schemeClr val="dk1"/>
                        </a:solidFill>
                        <a:latin typeface="Be Vietnam"/>
                        <a:ea typeface="Be Vietnam"/>
                        <a:cs typeface="Be Vietnam"/>
                        <a:sym typeface="Be Vietnam"/>
                      </a:endParaRPr>
                    </a:p>
                  </a:txBody>
                  <a:tcPr marL="76200" marR="76200" marT="38100" marB="381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0E0E0"/>
                    </a:solidFill>
                  </a:tcPr>
                </a:tc>
                <a:tc>
                  <a:txBody>
                    <a:bodyPr/>
                    <a:lstStyle/>
                    <a:p>
                      <a:pPr marL="0" lvl="0" indent="0" algn="r" rtl="0">
                        <a:lnSpc>
                          <a:spcPct val="115000"/>
                        </a:lnSpc>
                        <a:spcBef>
                          <a:spcPts val="0"/>
                        </a:spcBef>
                        <a:spcAft>
                          <a:spcPts val="0"/>
                        </a:spcAft>
                        <a:buNone/>
                      </a:pPr>
                      <a:r>
                        <a:rPr lang="en-GB" sz="1000">
                          <a:solidFill>
                            <a:schemeClr val="dk1"/>
                          </a:solidFill>
                          <a:latin typeface="Be Vietnam"/>
                          <a:ea typeface="Be Vietnam"/>
                          <a:cs typeface="Be Vietnam"/>
                          <a:sym typeface="Be Vietnam"/>
                        </a:rPr>
                        <a:t>2.000000</a:t>
                      </a:r>
                      <a:endParaRPr sz="1000">
                        <a:solidFill>
                          <a:schemeClr val="dk1"/>
                        </a:solidFill>
                        <a:latin typeface="Be Vietnam"/>
                        <a:ea typeface="Be Vietnam"/>
                        <a:cs typeface="Be Vietnam"/>
                        <a:sym typeface="Be Vietnam"/>
                      </a:endParaRPr>
                    </a:p>
                  </a:txBody>
                  <a:tcPr marL="76200" marR="76200" marT="38100" marB="381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00">
                          <a:solidFill>
                            <a:schemeClr val="dk1"/>
                          </a:solidFill>
                          <a:latin typeface="Be Vietnam"/>
                          <a:ea typeface="Be Vietnam"/>
                          <a:cs typeface="Be Vietnam"/>
                          <a:sym typeface="Be Vietnam"/>
                        </a:rPr>
                        <a:t>444.000000</a:t>
                      </a:r>
                      <a:endParaRPr sz="1000">
                        <a:solidFill>
                          <a:schemeClr val="dk1"/>
                        </a:solidFill>
                        <a:latin typeface="Be Vietnam"/>
                        <a:ea typeface="Be Vietnam"/>
                        <a:cs typeface="Be Vietnam"/>
                        <a:sym typeface="Be Vietnam"/>
                      </a:endParaRPr>
                    </a:p>
                  </a:txBody>
                  <a:tcPr marL="76200" marR="76200" marT="38100" marB="381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00">
                          <a:solidFill>
                            <a:schemeClr val="dk1"/>
                          </a:solidFill>
                          <a:latin typeface="Be Vietnam"/>
                          <a:ea typeface="Be Vietnam"/>
                          <a:cs typeface="Be Vietnam"/>
                          <a:sym typeface="Be Vietnam"/>
                        </a:rPr>
                        <a:t>75.000000</a:t>
                      </a:r>
                      <a:endParaRPr sz="1000">
                        <a:solidFill>
                          <a:schemeClr val="dk1"/>
                        </a:solidFill>
                        <a:latin typeface="Be Vietnam"/>
                        <a:ea typeface="Be Vietnam"/>
                        <a:cs typeface="Be Vietnam"/>
                        <a:sym typeface="Be Vietnam"/>
                      </a:endParaRPr>
                    </a:p>
                  </a:txBody>
                  <a:tcPr marL="76200" marR="76200" marT="38100" marB="381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00">
                          <a:solidFill>
                            <a:schemeClr val="dk1"/>
                          </a:solidFill>
                          <a:latin typeface="Be Vietnam"/>
                          <a:ea typeface="Be Vietnam"/>
                          <a:cs typeface="Be Vietnam"/>
                          <a:sym typeface="Be Vietnam"/>
                        </a:rPr>
                        <a:t>7.885000</a:t>
                      </a:r>
                      <a:endParaRPr sz="1000">
                        <a:solidFill>
                          <a:schemeClr val="dk1"/>
                        </a:solidFill>
                        <a:latin typeface="Be Vietnam"/>
                        <a:ea typeface="Be Vietnam"/>
                        <a:cs typeface="Be Vietnam"/>
                        <a:sym typeface="Be Vietnam"/>
                      </a:endParaRPr>
                    </a:p>
                  </a:txBody>
                  <a:tcPr marL="76200" marR="76200" marT="38100" marB="381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00">
                          <a:solidFill>
                            <a:schemeClr val="dk1"/>
                          </a:solidFill>
                          <a:latin typeface="Be Vietnam"/>
                          <a:ea typeface="Be Vietnam"/>
                          <a:cs typeface="Be Vietnam"/>
                          <a:sym typeface="Be Vietnam"/>
                        </a:rPr>
                        <a:t>4.000000</a:t>
                      </a:r>
                      <a:endParaRPr sz="1000">
                        <a:solidFill>
                          <a:schemeClr val="dk1"/>
                        </a:solidFill>
                        <a:latin typeface="Be Vietnam"/>
                        <a:ea typeface="Be Vietnam"/>
                        <a:cs typeface="Be Vietnam"/>
                        <a:sym typeface="Be Vietnam"/>
                      </a:endParaRPr>
                    </a:p>
                  </a:txBody>
                  <a:tcPr marL="76200" marR="76200" marT="38100" marB="381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00">
                          <a:solidFill>
                            <a:schemeClr val="dk1"/>
                          </a:solidFill>
                          <a:latin typeface="Be Vietnam"/>
                          <a:ea typeface="Be Vietnam"/>
                          <a:cs typeface="Be Vietnam"/>
                          <a:sym typeface="Be Vietnam"/>
                        </a:rPr>
                        <a:t>2.000000</a:t>
                      </a:r>
                      <a:endParaRPr sz="1000">
                        <a:solidFill>
                          <a:schemeClr val="dk1"/>
                        </a:solidFill>
                        <a:latin typeface="Be Vietnam"/>
                        <a:ea typeface="Be Vietnam"/>
                        <a:cs typeface="Be Vietnam"/>
                        <a:sym typeface="Be Vietnam"/>
                      </a:endParaRPr>
                    </a:p>
                  </a:txBody>
                  <a:tcPr marL="76200" marR="76200" marT="38100" marB="381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0">
                <a:tc>
                  <a:txBody>
                    <a:bodyPr/>
                    <a:lstStyle/>
                    <a:p>
                      <a:pPr marL="0" lvl="0" indent="0" algn="r" rtl="0">
                        <a:lnSpc>
                          <a:spcPct val="115000"/>
                        </a:lnSpc>
                        <a:spcBef>
                          <a:spcPts val="0"/>
                        </a:spcBef>
                        <a:spcAft>
                          <a:spcPts val="0"/>
                        </a:spcAft>
                        <a:buNone/>
                      </a:pPr>
                      <a:r>
                        <a:rPr lang="en-GB" sz="1000">
                          <a:solidFill>
                            <a:schemeClr val="dk1"/>
                          </a:solidFill>
                          <a:latin typeface="Be Vietnam"/>
                          <a:ea typeface="Be Vietnam"/>
                          <a:cs typeface="Be Vietnam"/>
                          <a:sym typeface="Be Vietnam"/>
                        </a:rPr>
                        <a:t>50%</a:t>
                      </a:r>
                      <a:endParaRPr sz="1000">
                        <a:solidFill>
                          <a:schemeClr val="dk1"/>
                        </a:solidFill>
                        <a:latin typeface="Be Vietnam"/>
                        <a:ea typeface="Be Vietnam"/>
                        <a:cs typeface="Be Vietnam"/>
                        <a:sym typeface="Be Vietnam"/>
                      </a:endParaRPr>
                    </a:p>
                  </a:txBody>
                  <a:tcPr marL="76200" marR="76200" marT="38100" marB="381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0E0E0"/>
                    </a:solidFill>
                  </a:tcPr>
                </a:tc>
                <a:tc>
                  <a:txBody>
                    <a:bodyPr/>
                    <a:lstStyle/>
                    <a:p>
                      <a:pPr marL="0" lvl="0" indent="0" algn="r" rtl="0">
                        <a:lnSpc>
                          <a:spcPct val="115000"/>
                        </a:lnSpc>
                        <a:spcBef>
                          <a:spcPts val="0"/>
                        </a:spcBef>
                        <a:spcAft>
                          <a:spcPts val="0"/>
                        </a:spcAft>
                        <a:buNone/>
                      </a:pPr>
                      <a:r>
                        <a:rPr lang="en-GB" sz="1000">
                          <a:solidFill>
                            <a:schemeClr val="dk1"/>
                          </a:solidFill>
                          <a:latin typeface="Be Vietnam"/>
                          <a:ea typeface="Be Vietnam"/>
                          <a:cs typeface="Be Vietnam"/>
                          <a:sym typeface="Be Vietnam"/>
                        </a:rPr>
                        <a:t>2.000000</a:t>
                      </a:r>
                      <a:endParaRPr sz="1000">
                        <a:solidFill>
                          <a:schemeClr val="dk1"/>
                        </a:solidFill>
                        <a:latin typeface="Be Vietnam"/>
                        <a:ea typeface="Be Vietnam"/>
                        <a:cs typeface="Be Vietnam"/>
                        <a:sym typeface="Be Vietnam"/>
                      </a:endParaRPr>
                    </a:p>
                  </a:txBody>
                  <a:tcPr marL="76200" marR="76200" marT="38100" marB="381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00">
                          <a:solidFill>
                            <a:schemeClr val="dk1"/>
                          </a:solidFill>
                          <a:latin typeface="Be Vietnam"/>
                          <a:ea typeface="Be Vietnam"/>
                          <a:cs typeface="Be Vietnam"/>
                          <a:sym typeface="Be Vietnam"/>
                        </a:rPr>
                        <a:t>727.000000</a:t>
                      </a:r>
                      <a:endParaRPr sz="1000">
                        <a:solidFill>
                          <a:schemeClr val="dk1"/>
                        </a:solidFill>
                        <a:latin typeface="Be Vietnam"/>
                        <a:ea typeface="Be Vietnam"/>
                        <a:cs typeface="Be Vietnam"/>
                        <a:sym typeface="Be Vietnam"/>
                      </a:endParaRPr>
                    </a:p>
                  </a:txBody>
                  <a:tcPr marL="76200" marR="76200" marT="38100" marB="381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00">
                          <a:solidFill>
                            <a:schemeClr val="dk1"/>
                          </a:solidFill>
                          <a:latin typeface="Be Vietnam"/>
                          <a:ea typeface="Be Vietnam"/>
                          <a:cs typeface="Be Vietnam"/>
                          <a:sym typeface="Be Vietnam"/>
                        </a:rPr>
                        <a:t>98.000000</a:t>
                      </a:r>
                      <a:endParaRPr sz="1000">
                        <a:solidFill>
                          <a:schemeClr val="dk1"/>
                        </a:solidFill>
                        <a:latin typeface="Be Vietnam"/>
                        <a:ea typeface="Be Vietnam"/>
                        <a:cs typeface="Be Vietnam"/>
                        <a:sym typeface="Be Vietnam"/>
                      </a:endParaRPr>
                    </a:p>
                  </a:txBody>
                  <a:tcPr marL="76200" marR="76200" marT="38100" marB="381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00">
                          <a:solidFill>
                            <a:schemeClr val="dk1"/>
                          </a:solidFill>
                          <a:latin typeface="Be Vietnam"/>
                          <a:ea typeface="Be Vietnam"/>
                          <a:cs typeface="Be Vietnam"/>
                          <a:sym typeface="Be Vietnam"/>
                        </a:rPr>
                        <a:t>13.060000</a:t>
                      </a:r>
                      <a:endParaRPr sz="1000">
                        <a:solidFill>
                          <a:schemeClr val="dk1"/>
                        </a:solidFill>
                        <a:latin typeface="Be Vietnam"/>
                        <a:ea typeface="Be Vietnam"/>
                        <a:cs typeface="Be Vietnam"/>
                        <a:sym typeface="Be Vietnam"/>
                      </a:endParaRPr>
                    </a:p>
                  </a:txBody>
                  <a:tcPr marL="76200" marR="76200" marT="38100" marB="381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00">
                          <a:solidFill>
                            <a:schemeClr val="dk1"/>
                          </a:solidFill>
                          <a:latin typeface="Be Vietnam"/>
                          <a:ea typeface="Be Vietnam"/>
                          <a:cs typeface="Be Vietnam"/>
                          <a:sym typeface="Be Vietnam"/>
                        </a:rPr>
                        <a:t>10.000000</a:t>
                      </a:r>
                      <a:endParaRPr sz="1000">
                        <a:solidFill>
                          <a:schemeClr val="dk1"/>
                        </a:solidFill>
                        <a:latin typeface="Be Vietnam"/>
                        <a:ea typeface="Be Vietnam"/>
                        <a:cs typeface="Be Vietnam"/>
                        <a:sym typeface="Be Vietnam"/>
                      </a:endParaRPr>
                    </a:p>
                  </a:txBody>
                  <a:tcPr marL="76200" marR="76200" marT="38100" marB="381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00">
                          <a:solidFill>
                            <a:schemeClr val="dk1"/>
                          </a:solidFill>
                          <a:latin typeface="Be Vietnam"/>
                          <a:ea typeface="Be Vietnam"/>
                          <a:cs typeface="Be Vietnam"/>
                          <a:sym typeface="Be Vietnam"/>
                        </a:rPr>
                        <a:t>2.000000</a:t>
                      </a:r>
                      <a:endParaRPr sz="1000">
                        <a:solidFill>
                          <a:schemeClr val="dk1"/>
                        </a:solidFill>
                        <a:latin typeface="Be Vietnam"/>
                        <a:ea typeface="Be Vietnam"/>
                        <a:cs typeface="Be Vietnam"/>
                        <a:sym typeface="Be Vietnam"/>
                      </a:endParaRPr>
                    </a:p>
                  </a:txBody>
                  <a:tcPr marL="76200" marR="76200" marT="38100" marB="381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230175">
                <a:tc>
                  <a:txBody>
                    <a:bodyPr/>
                    <a:lstStyle/>
                    <a:p>
                      <a:pPr marL="0" lvl="0" indent="0" algn="r" rtl="0">
                        <a:lnSpc>
                          <a:spcPct val="115000"/>
                        </a:lnSpc>
                        <a:spcBef>
                          <a:spcPts val="0"/>
                        </a:spcBef>
                        <a:spcAft>
                          <a:spcPts val="0"/>
                        </a:spcAft>
                        <a:buNone/>
                      </a:pPr>
                      <a:r>
                        <a:rPr lang="en-GB" sz="1000">
                          <a:solidFill>
                            <a:schemeClr val="dk1"/>
                          </a:solidFill>
                          <a:latin typeface="Be Vietnam"/>
                          <a:ea typeface="Be Vietnam"/>
                          <a:cs typeface="Be Vietnam"/>
                          <a:sym typeface="Be Vietnam"/>
                        </a:rPr>
                        <a:t>75%</a:t>
                      </a:r>
                      <a:endParaRPr sz="1000">
                        <a:solidFill>
                          <a:schemeClr val="dk1"/>
                        </a:solidFill>
                        <a:latin typeface="Be Vietnam"/>
                        <a:ea typeface="Be Vietnam"/>
                        <a:cs typeface="Be Vietnam"/>
                        <a:sym typeface="Be Vietnam"/>
                      </a:endParaRPr>
                    </a:p>
                  </a:txBody>
                  <a:tcPr marL="76200" marR="76200" marT="38100" marB="381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0E0E0"/>
                    </a:solidFill>
                  </a:tcPr>
                </a:tc>
                <a:tc>
                  <a:txBody>
                    <a:bodyPr/>
                    <a:lstStyle/>
                    <a:p>
                      <a:pPr marL="0" lvl="0" indent="0" algn="r" rtl="0">
                        <a:lnSpc>
                          <a:spcPct val="115000"/>
                        </a:lnSpc>
                        <a:spcBef>
                          <a:spcPts val="0"/>
                        </a:spcBef>
                        <a:spcAft>
                          <a:spcPts val="0"/>
                        </a:spcAft>
                        <a:buNone/>
                      </a:pPr>
                      <a:r>
                        <a:rPr lang="en-GB" sz="1000">
                          <a:solidFill>
                            <a:schemeClr val="dk1"/>
                          </a:solidFill>
                          <a:latin typeface="Be Vietnam"/>
                          <a:ea typeface="Be Vietnam"/>
                          <a:cs typeface="Be Vietnam"/>
                          <a:sym typeface="Be Vietnam"/>
                        </a:rPr>
                        <a:t>3.000000</a:t>
                      </a:r>
                      <a:endParaRPr sz="1000">
                        <a:solidFill>
                          <a:schemeClr val="dk1"/>
                        </a:solidFill>
                        <a:latin typeface="Be Vietnam"/>
                        <a:ea typeface="Be Vietnam"/>
                        <a:cs typeface="Be Vietnam"/>
                        <a:sym typeface="Be Vietnam"/>
                      </a:endParaRPr>
                    </a:p>
                  </a:txBody>
                  <a:tcPr marL="76200" marR="76200" marT="38100" marB="381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00">
                          <a:solidFill>
                            <a:schemeClr val="dk1"/>
                          </a:solidFill>
                          <a:latin typeface="Be Vietnam"/>
                          <a:ea typeface="Be Vietnam"/>
                          <a:cs typeface="Be Vietnam"/>
                          <a:sym typeface="Be Vietnam"/>
                        </a:rPr>
                        <a:t>1138.000000</a:t>
                      </a:r>
                      <a:endParaRPr sz="1000">
                        <a:solidFill>
                          <a:schemeClr val="dk1"/>
                        </a:solidFill>
                        <a:latin typeface="Be Vietnam"/>
                        <a:ea typeface="Be Vietnam"/>
                        <a:cs typeface="Be Vietnam"/>
                        <a:sym typeface="Be Vietnam"/>
                      </a:endParaRPr>
                    </a:p>
                  </a:txBody>
                  <a:tcPr marL="76200" marR="76200" marT="38100" marB="381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00">
                          <a:solidFill>
                            <a:schemeClr val="dk1"/>
                          </a:solidFill>
                          <a:latin typeface="Be Vietnam"/>
                          <a:ea typeface="Be Vietnam"/>
                          <a:cs typeface="Be Vietnam"/>
                          <a:sym typeface="Be Vietnam"/>
                        </a:rPr>
                        <a:t>145.500000</a:t>
                      </a:r>
                      <a:endParaRPr sz="1000">
                        <a:solidFill>
                          <a:schemeClr val="dk1"/>
                        </a:solidFill>
                        <a:latin typeface="Be Vietnam"/>
                        <a:ea typeface="Be Vietnam"/>
                        <a:cs typeface="Be Vietnam"/>
                        <a:sym typeface="Be Vietnam"/>
                      </a:endParaRPr>
                    </a:p>
                  </a:txBody>
                  <a:tcPr marL="76200" marR="76200" marT="38100" marB="381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00">
                          <a:solidFill>
                            <a:schemeClr val="dk1"/>
                          </a:solidFill>
                          <a:latin typeface="Be Vietnam"/>
                          <a:ea typeface="Be Vietnam"/>
                          <a:cs typeface="Be Vietnam"/>
                          <a:sym typeface="Be Vietnam"/>
                        </a:rPr>
                        <a:t>19.090000</a:t>
                      </a:r>
                      <a:endParaRPr sz="1000">
                        <a:solidFill>
                          <a:schemeClr val="dk1"/>
                        </a:solidFill>
                        <a:latin typeface="Be Vietnam"/>
                        <a:ea typeface="Be Vietnam"/>
                        <a:cs typeface="Be Vietnam"/>
                        <a:sym typeface="Be Vietnam"/>
                      </a:endParaRPr>
                    </a:p>
                  </a:txBody>
                  <a:tcPr marL="76200" marR="76200" marT="38100" marB="381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00">
                          <a:solidFill>
                            <a:schemeClr val="dk1"/>
                          </a:solidFill>
                          <a:latin typeface="Be Vietnam"/>
                          <a:ea typeface="Be Vietnam"/>
                          <a:cs typeface="Be Vietnam"/>
                          <a:sym typeface="Be Vietnam"/>
                        </a:rPr>
                        <a:t>23.000000</a:t>
                      </a:r>
                      <a:endParaRPr sz="1000">
                        <a:solidFill>
                          <a:schemeClr val="dk1"/>
                        </a:solidFill>
                        <a:latin typeface="Be Vietnam"/>
                        <a:ea typeface="Be Vietnam"/>
                        <a:cs typeface="Be Vietnam"/>
                        <a:sym typeface="Be Vietnam"/>
                      </a:endParaRPr>
                    </a:p>
                  </a:txBody>
                  <a:tcPr marL="76200" marR="76200" marT="38100" marB="381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00">
                          <a:solidFill>
                            <a:schemeClr val="dk1"/>
                          </a:solidFill>
                          <a:latin typeface="Be Vietnam"/>
                          <a:ea typeface="Be Vietnam"/>
                          <a:cs typeface="Be Vietnam"/>
                          <a:sym typeface="Be Vietnam"/>
                        </a:rPr>
                        <a:t>3.000000</a:t>
                      </a:r>
                      <a:endParaRPr sz="1000">
                        <a:solidFill>
                          <a:schemeClr val="dk1"/>
                        </a:solidFill>
                        <a:latin typeface="Be Vietnam"/>
                        <a:ea typeface="Be Vietnam"/>
                        <a:cs typeface="Be Vietnam"/>
                        <a:sym typeface="Be Vietnam"/>
                      </a:endParaRPr>
                    </a:p>
                  </a:txBody>
                  <a:tcPr marL="76200" marR="76200" marT="38100" marB="381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163375">
                <a:tc>
                  <a:txBody>
                    <a:bodyPr/>
                    <a:lstStyle/>
                    <a:p>
                      <a:pPr marL="0" lvl="0" indent="0" algn="r" rtl="0">
                        <a:lnSpc>
                          <a:spcPct val="115000"/>
                        </a:lnSpc>
                        <a:spcBef>
                          <a:spcPts val="0"/>
                        </a:spcBef>
                        <a:spcAft>
                          <a:spcPts val="0"/>
                        </a:spcAft>
                        <a:buNone/>
                      </a:pPr>
                      <a:r>
                        <a:rPr lang="en-GB" sz="1000">
                          <a:solidFill>
                            <a:schemeClr val="dk1"/>
                          </a:solidFill>
                          <a:latin typeface="Be Vietnam"/>
                          <a:ea typeface="Be Vietnam"/>
                          <a:cs typeface="Be Vietnam"/>
                          <a:sym typeface="Be Vietnam"/>
                        </a:rPr>
                        <a:t>max</a:t>
                      </a:r>
                      <a:endParaRPr sz="1000">
                        <a:solidFill>
                          <a:schemeClr val="dk1"/>
                        </a:solidFill>
                        <a:latin typeface="Be Vietnam"/>
                        <a:ea typeface="Be Vietnam"/>
                        <a:cs typeface="Be Vietnam"/>
                        <a:sym typeface="Be Vietnam"/>
                      </a:endParaRPr>
                    </a:p>
                  </a:txBody>
                  <a:tcPr marL="76200" marR="76200" marT="38100" marB="381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0E0E0"/>
                    </a:solidFill>
                  </a:tcPr>
                </a:tc>
                <a:tc>
                  <a:txBody>
                    <a:bodyPr/>
                    <a:lstStyle/>
                    <a:p>
                      <a:pPr marL="0" lvl="0" indent="0" algn="r" rtl="0">
                        <a:lnSpc>
                          <a:spcPct val="115000"/>
                        </a:lnSpc>
                        <a:spcBef>
                          <a:spcPts val="0"/>
                        </a:spcBef>
                        <a:spcAft>
                          <a:spcPts val="0"/>
                        </a:spcAft>
                        <a:buNone/>
                      </a:pPr>
                      <a:r>
                        <a:rPr lang="en-GB" sz="1000">
                          <a:solidFill>
                            <a:schemeClr val="dk1"/>
                          </a:solidFill>
                          <a:latin typeface="Be Vietnam"/>
                          <a:ea typeface="Be Vietnam"/>
                          <a:cs typeface="Be Vietnam"/>
                          <a:sym typeface="Be Vietnam"/>
                        </a:rPr>
                        <a:t>5.000000</a:t>
                      </a:r>
                      <a:endParaRPr sz="1000">
                        <a:solidFill>
                          <a:schemeClr val="dk1"/>
                        </a:solidFill>
                        <a:latin typeface="Be Vietnam"/>
                        <a:ea typeface="Be Vietnam"/>
                        <a:cs typeface="Be Vietnam"/>
                        <a:sym typeface="Be Vietnam"/>
                      </a:endParaRPr>
                    </a:p>
                  </a:txBody>
                  <a:tcPr marL="76200" marR="76200" marT="38100" marB="381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00">
                          <a:solidFill>
                            <a:schemeClr val="dk1"/>
                          </a:solidFill>
                          <a:latin typeface="Be Vietnam"/>
                          <a:ea typeface="Be Vietnam"/>
                          <a:cs typeface="Be Vietnam"/>
                          <a:sym typeface="Be Vietnam"/>
                        </a:rPr>
                        <a:t>8307.000000</a:t>
                      </a:r>
                      <a:endParaRPr sz="1000">
                        <a:solidFill>
                          <a:schemeClr val="dk1"/>
                        </a:solidFill>
                        <a:latin typeface="Be Vietnam"/>
                        <a:ea typeface="Be Vietnam"/>
                        <a:cs typeface="Be Vietnam"/>
                        <a:sym typeface="Be Vietnam"/>
                      </a:endParaRPr>
                    </a:p>
                  </a:txBody>
                  <a:tcPr marL="76200" marR="76200" marT="38100" marB="381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00">
                          <a:solidFill>
                            <a:schemeClr val="dk1"/>
                          </a:solidFill>
                          <a:latin typeface="Be Vietnam"/>
                          <a:ea typeface="Be Vietnam"/>
                          <a:cs typeface="Be Vietnam"/>
                          <a:sym typeface="Be Vietnam"/>
                        </a:rPr>
                        <a:t>2754.000000</a:t>
                      </a:r>
                      <a:endParaRPr sz="1000">
                        <a:solidFill>
                          <a:schemeClr val="dk1"/>
                        </a:solidFill>
                        <a:latin typeface="Be Vietnam"/>
                        <a:ea typeface="Be Vietnam"/>
                        <a:cs typeface="Be Vietnam"/>
                        <a:sym typeface="Be Vietnam"/>
                      </a:endParaRPr>
                    </a:p>
                  </a:txBody>
                  <a:tcPr marL="76200" marR="76200" marT="38100" marB="381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00">
                          <a:solidFill>
                            <a:schemeClr val="dk1"/>
                          </a:solidFill>
                          <a:latin typeface="Be Vietnam"/>
                          <a:ea typeface="Be Vietnam"/>
                          <a:cs typeface="Be Vietnam"/>
                          <a:sym typeface="Be Vietnam"/>
                        </a:rPr>
                        <a:t>63.614998</a:t>
                      </a:r>
                      <a:endParaRPr sz="1000">
                        <a:solidFill>
                          <a:schemeClr val="dk1"/>
                        </a:solidFill>
                        <a:latin typeface="Be Vietnam"/>
                        <a:ea typeface="Be Vietnam"/>
                        <a:cs typeface="Be Vietnam"/>
                        <a:sym typeface="Be Vietnam"/>
                      </a:endParaRPr>
                    </a:p>
                  </a:txBody>
                  <a:tcPr marL="76200" marR="76200" marT="38100" marB="381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00">
                          <a:solidFill>
                            <a:schemeClr val="dk1"/>
                          </a:solidFill>
                          <a:latin typeface="Be Vietnam"/>
                          <a:ea typeface="Be Vietnam"/>
                          <a:cs typeface="Be Vietnam"/>
                          <a:sym typeface="Be Vietnam"/>
                        </a:rPr>
                        <a:t>600.000000</a:t>
                      </a:r>
                      <a:endParaRPr sz="1000">
                        <a:solidFill>
                          <a:schemeClr val="dk1"/>
                        </a:solidFill>
                        <a:latin typeface="Be Vietnam"/>
                        <a:ea typeface="Be Vietnam"/>
                        <a:cs typeface="Be Vietnam"/>
                        <a:sym typeface="Be Vietnam"/>
                      </a:endParaRPr>
                    </a:p>
                  </a:txBody>
                  <a:tcPr marL="76200" marR="76200" marT="38100" marB="381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00">
                          <a:solidFill>
                            <a:schemeClr val="dk1"/>
                          </a:solidFill>
                          <a:latin typeface="Be Vietnam"/>
                          <a:ea typeface="Be Vietnam"/>
                          <a:cs typeface="Be Vietnam"/>
                          <a:sym typeface="Be Vietnam"/>
                        </a:rPr>
                        <a:t>5.000000</a:t>
                      </a:r>
                      <a:endParaRPr sz="1000">
                        <a:solidFill>
                          <a:schemeClr val="dk1"/>
                        </a:solidFill>
                        <a:latin typeface="Be Vietnam"/>
                        <a:ea typeface="Be Vietnam"/>
                        <a:cs typeface="Be Vietnam"/>
                        <a:sym typeface="Be Vietnam"/>
                      </a:endParaRPr>
                    </a:p>
                  </a:txBody>
                  <a:tcPr marL="76200" marR="76200" marT="38100" marB="381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
        <p:nvSpPr>
          <p:cNvPr id="1006" name="Google Shape;1006;p45"/>
          <p:cNvSpPr txBox="1"/>
          <p:nvPr/>
        </p:nvSpPr>
        <p:spPr>
          <a:xfrm>
            <a:off x="7272425" y="4718525"/>
            <a:ext cx="1809600" cy="3231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GB" sz="900">
                <a:latin typeface="Libre Franklin"/>
                <a:ea typeface="Libre Franklin"/>
                <a:cs typeface="Libre Franklin"/>
                <a:sym typeface="Libre Franklin"/>
              </a:rPr>
              <a:t>Total row = 102322</a:t>
            </a:r>
            <a:endParaRPr sz="900">
              <a:latin typeface="Libre Franklin"/>
              <a:ea typeface="Libre Franklin"/>
              <a:cs typeface="Libre Franklin"/>
              <a:sym typeface="Libre Franklin"/>
            </a:endParaRPr>
          </a:p>
        </p:txBody>
      </p:sp>
      <p:sp>
        <p:nvSpPr>
          <p:cNvPr id="1007" name="Google Shape;1007;p45"/>
          <p:cNvSpPr txBox="1"/>
          <p:nvPr/>
        </p:nvSpPr>
        <p:spPr>
          <a:xfrm>
            <a:off x="7295175" y="4226400"/>
            <a:ext cx="1809600" cy="6003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GB" sz="900">
                <a:latin typeface="Libre Franklin"/>
                <a:ea typeface="Libre Franklin"/>
                <a:cs typeface="Libre Franklin"/>
                <a:sym typeface="Libre Franklin"/>
              </a:rPr>
              <a:t>Insight: semakin tinggi level maka semakin parah kemacetan</a:t>
            </a:r>
            <a:endParaRPr sz="900">
              <a:latin typeface="Libre Franklin"/>
              <a:ea typeface="Libre Franklin"/>
              <a:cs typeface="Libre Franklin"/>
              <a:sym typeface="Libre Frankli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1"/>
        <p:cNvGrpSpPr/>
        <p:nvPr/>
      </p:nvGrpSpPr>
      <p:grpSpPr>
        <a:xfrm>
          <a:off x="0" y="0"/>
          <a:ext cx="0" cy="0"/>
          <a:chOff x="0" y="0"/>
          <a:chExt cx="0" cy="0"/>
        </a:xfrm>
      </p:grpSpPr>
      <p:sp>
        <p:nvSpPr>
          <p:cNvPr id="1012" name="Google Shape;1012;p46"/>
          <p:cNvSpPr txBox="1">
            <a:spLocks noGrp="1"/>
          </p:cNvSpPr>
          <p:nvPr>
            <p:ph type="title"/>
          </p:nvPr>
        </p:nvSpPr>
        <p:spPr>
          <a:xfrm>
            <a:off x="522000" y="210825"/>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Jams</a:t>
            </a:r>
            <a:endParaRPr/>
          </a:p>
        </p:txBody>
      </p:sp>
      <p:sp>
        <p:nvSpPr>
          <p:cNvPr id="1013" name="Google Shape;1013;p46"/>
          <p:cNvSpPr txBox="1"/>
          <p:nvPr/>
        </p:nvSpPr>
        <p:spPr>
          <a:xfrm>
            <a:off x="1603650" y="961875"/>
            <a:ext cx="5936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latin typeface="Libre Franklin"/>
                <a:ea typeface="Libre Franklin"/>
                <a:cs typeface="Libre Franklin"/>
                <a:sym typeface="Libre Franklin"/>
              </a:rPr>
              <a:t>Null values</a:t>
            </a:r>
            <a:endParaRPr>
              <a:latin typeface="Libre Franklin"/>
              <a:ea typeface="Libre Franklin"/>
              <a:cs typeface="Libre Franklin"/>
              <a:sym typeface="Libre Franklin"/>
            </a:endParaRPr>
          </a:p>
        </p:txBody>
      </p:sp>
      <p:pic>
        <p:nvPicPr>
          <p:cNvPr id="1014" name="Google Shape;1014;p46"/>
          <p:cNvPicPr preferRelativeResize="0"/>
          <p:nvPr/>
        </p:nvPicPr>
        <p:blipFill>
          <a:blip r:embed="rId3">
            <a:alphaModFix/>
          </a:blip>
          <a:stretch>
            <a:fillRect/>
          </a:stretch>
        </p:blipFill>
        <p:spPr>
          <a:xfrm>
            <a:off x="1195699" y="1436425"/>
            <a:ext cx="6752614" cy="3384825"/>
          </a:xfrm>
          <a:prstGeom prst="rect">
            <a:avLst/>
          </a:prstGeom>
          <a:noFill/>
          <a:ln>
            <a:noFill/>
          </a:ln>
        </p:spPr>
      </p:pic>
      <p:sp>
        <p:nvSpPr>
          <p:cNvPr id="1015" name="Google Shape;1015;p46"/>
          <p:cNvSpPr txBox="1"/>
          <p:nvPr/>
        </p:nvSpPr>
        <p:spPr>
          <a:xfrm>
            <a:off x="3172850" y="4746900"/>
            <a:ext cx="59988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GB" sz="1000">
                <a:latin typeface="Be Vietnam"/>
                <a:ea typeface="Be Vietnam"/>
                <a:cs typeface="Be Vietnam"/>
                <a:sym typeface="Be Vietnam"/>
              </a:rPr>
              <a:t>Only “street” column have null value (</a:t>
            </a:r>
            <a:r>
              <a:rPr lang="en-GB" sz="1000">
                <a:solidFill>
                  <a:srgbClr val="212121"/>
                </a:solidFill>
                <a:highlight>
                  <a:srgbClr val="FFFFFF"/>
                </a:highlight>
                <a:latin typeface="Be Vietnam"/>
                <a:ea typeface="Be Vietnam"/>
                <a:cs typeface="Be Vietnam"/>
                <a:sym typeface="Be Vietnam"/>
              </a:rPr>
              <a:t>1793/102322) or (1.79%)</a:t>
            </a:r>
            <a:endParaRPr sz="1000">
              <a:latin typeface="Be Vietnam"/>
              <a:ea typeface="Be Vietnam"/>
              <a:cs typeface="Be Vietnam"/>
              <a:sym typeface="Be Vietnam"/>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19"/>
        <p:cNvGrpSpPr/>
        <p:nvPr/>
      </p:nvGrpSpPr>
      <p:grpSpPr>
        <a:xfrm>
          <a:off x="0" y="0"/>
          <a:ext cx="0" cy="0"/>
          <a:chOff x="0" y="0"/>
          <a:chExt cx="0" cy="0"/>
        </a:xfrm>
      </p:grpSpPr>
      <p:sp>
        <p:nvSpPr>
          <p:cNvPr id="1020" name="Google Shape;1020;p47"/>
          <p:cNvSpPr txBox="1">
            <a:spLocks noGrp="1"/>
          </p:cNvSpPr>
          <p:nvPr>
            <p:ph type="title"/>
          </p:nvPr>
        </p:nvSpPr>
        <p:spPr>
          <a:xfrm>
            <a:off x="522000" y="210825"/>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Jams</a:t>
            </a:r>
            <a:endParaRPr/>
          </a:p>
        </p:txBody>
      </p:sp>
      <p:sp>
        <p:nvSpPr>
          <p:cNvPr id="1021" name="Google Shape;1021;p47"/>
          <p:cNvSpPr txBox="1"/>
          <p:nvPr/>
        </p:nvSpPr>
        <p:spPr>
          <a:xfrm>
            <a:off x="1603650" y="1063025"/>
            <a:ext cx="5936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latin typeface="Libre Franklin"/>
                <a:ea typeface="Libre Franklin"/>
                <a:cs typeface="Libre Franklin"/>
                <a:sym typeface="Libre Franklin"/>
              </a:rPr>
              <a:t>Correlations</a:t>
            </a:r>
            <a:endParaRPr>
              <a:latin typeface="Libre Franklin"/>
              <a:ea typeface="Libre Franklin"/>
              <a:cs typeface="Libre Franklin"/>
              <a:sym typeface="Libre Franklin"/>
            </a:endParaRPr>
          </a:p>
        </p:txBody>
      </p:sp>
      <p:pic>
        <p:nvPicPr>
          <p:cNvPr id="1022" name="Google Shape;1022;p47"/>
          <p:cNvPicPr preferRelativeResize="0"/>
          <p:nvPr/>
        </p:nvPicPr>
        <p:blipFill>
          <a:blip r:embed="rId3">
            <a:alphaModFix/>
          </a:blip>
          <a:stretch>
            <a:fillRect/>
          </a:stretch>
        </p:blipFill>
        <p:spPr>
          <a:xfrm>
            <a:off x="2286900" y="1569050"/>
            <a:ext cx="4303000" cy="3292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26"/>
        <p:cNvGrpSpPr/>
        <p:nvPr/>
      </p:nvGrpSpPr>
      <p:grpSpPr>
        <a:xfrm>
          <a:off x="0" y="0"/>
          <a:ext cx="0" cy="0"/>
          <a:chOff x="0" y="0"/>
          <a:chExt cx="0" cy="0"/>
        </a:xfrm>
      </p:grpSpPr>
      <p:sp>
        <p:nvSpPr>
          <p:cNvPr id="1027" name="Google Shape;1027;p48"/>
          <p:cNvSpPr txBox="1">
            <a:spLocks noGrp="1"/>
          </p:cNvSpPr>
          <p:nvPr>
            <p:ph type="title"/>
          </p:nvPr>
        </p:nvSpPr>
        <p:spPr>
          <a:xfrm>
            <a:off x="522000" y="210825"/>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Jams</a:t>
            </a:r>
            <a:endParaRPr/>
          </a:p>
        </p:txBody>
      </p:sp>
      <p:sp>
        <p:nvSpPr>
          <p:cNvPr id="1028" name="Google Shape;1028;p48"/>
          <p:cNvSpPr txBox="1"/>
          <p:nvPr/>
        </p:nvSpPr>
        <p:spPr>
          <a:xfrm>
            <a:off x="1603650" y="1063025"/>
            <a:ext cx="5936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latin typeface="Libre Franklin"/>
                <a:ea typeface="Libre Franklin"/>
                <a:cs typeface="Libre Franklin"/>
                <a:sym typeface="Libre Franklin"/>
              </a:rPr>
              <a:t>Distribution</a:t>
            </a:r>
            <a:endParaRPr>
              <a:latin typeface="Libre Franklin"/>
              <a:ea typeface="Libre Franklin"/>
              <a:cs typeface="Libre Franklin"/>
              <a:sym typeface="Libre Franklin"/>
            </a:endParaRPr>
          </a:p>
        </p:txBody>
      </p:sp>
      <p:pic>
        <p:nvPicPr>
          <p:cNvPr id="1029" name="Google Shape;1029;p48"/>
          <p:cNvPicPr preferRelativeResize="0"/>
          <p:nvPr/>
        </p:nvPicPr>
        <p:blipFill>
          <a:blip r:embed="rId3">
            <a:alphaModFix/>
          </a:blip>
          <a:stretch>
            <a:fillRect/>
          </a:stretch>
        </p:blipFill>
        <p:spPr>
          <a:xfrm>
            <a:off x="424700" y="1463225"/>
            <a:ext cx="4351649" cy="1815650"/>
          </a:xfrm>
          <a:prstGeom prst="rect">
            <a:avLst/>
          </a:prstGeom>
          <a:noFill/>
          <a:ln>
            <a:noFill/>
          </a:ln>
        </p:spPr>
      </p:pic>
      <p:sp>
        <p:nvSpPr>
          <p:cNvPr id="1030" name="Google Shape;1030;p48"/>
          <p:cNvSpPr txBox="1"/>
          <p:nvPr/>
        </p:nvSpPr>
        <p:spPr>
          <a:xfrm>
            <a:off x="2413975" y="1955013"/>
            <a:ext cx="14295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rgbClr val="213B55"/>
                </a:solidFill>
                <a:latin typeface="Libre Franklin"/>
                <a:ea typeface="Libre Franklin"/>
                <a:cs typeface="Libre Franklin"/>
                <a:sym typeface="Libre Franklin"/>
              </a:rPr>
              <a:t>Median length</a:t>
            </a:r>
            <a:endParaRPr sz="1200">
              <a:solidFill>
                <a:srgbClr val="213B55"/>
              </a:solidFill>
              <a:latin typeface="Libre Franklin"/>
              <a:ea typeface="Libre Franklin"/>
              <a:cs typeface="Libre Franklin"/>
              <a:sym typeface="Libre Franklin"/>
            </a:endParaRPr>
          </a:p>
        </p:txBody>
      </p:sp>
      <p:pic>
        <p:nvPicPr>
          <p:cNvPr id="1031" name="Google Shape;1031;p48"/>
          <p:cNvPicPr preferRelativeResize="0"/>
          <p:nvPr/>
        </p:nvPicPr>
        <p:blipFill>
          <a:blip r:embed="rId4">
            <a:alphaModFix/>
          </a:blip>
          <a:stretch>
            <a:fillRect/>
          </a:stretch>
        </p:blipFill>
        <p:spPr>
          <a:xfrm>
            <a:off x="521999" y="3077000"/>
            <a:ext cx="4062852" cy="1843369"/>
          </a:xfrm>
          <a:prstGeom prst="rect">
            <a:avLst/>
          </a:prstGeom>
          <a:noFill/>
          <a:ln>
            <a:noFill/>
          </a:ln>
        </p:spPr>
      </p:pic>
      <p:sp>
        <p:nvSpPr>
          <p:cNvPr id="1032" name="Google Shape;1032;p48"/>
          <p:cNvSpPr txBox="1"/>
          <p:nvPr/>
        </p:nvSpPr>
        <p:spPr>
          <a:xfrm>
            <a:off x="2413975" y="3718263"/>
            <a:ext cx="14295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rgbClr val="213B55"/>
                </a:solidFill>
                <a:latin typeface="Libre Franklin"/>
                <a:ea typeface="Libre Franklin"/>
                <a:cs typeface="Libre Franklin"/>
                <a:sym typeface="Libre Franklin"/>
              </a:rPr>
              <a:t>Median delay</a:t>
            </a:r>
            <a:endParaRPr sz="1200">
              <a:solidFill>
                <a:srgbClr val="213B55"/>
              </a:solidFill>
              <a:latin typeface="Libre Franklin"/>
              <a:ea typeface="Libre Franklin"/>
              <a:cs typeface="Libre Franklin"/>
              <a:sym typeface="Libre Franklin"/>
            </a:endParaRPr>
          </a:p>
        </p:txBody>
      </p:sp>
      <p:pic>
        <p:nvPicPr>
          <p:cNvPr id="1033" name="Google Shape;1033;p48"/>
          <p:cNvPicPr preferRelativeResize="0"/>
          <p:nvPr/>
        </p:nvPicPr>
        <p:blipFill rotWithShape="1">
          <a:blip r:embed="rId5">
            <a:alphaModFix/>
          </a:blip>
          <a:srcRect t="1970"/>
          <a:stretch/>
        </p:blipFill>
        <p:spPr>
          <a:xfrm>
            <a:off x="4776350" y="1529150"/>
            <a:ext cx="4062851" cy="1718325"/>
          </a:xfrm>
          <a:prstGeom prst="rect">
            <a:avLst/>
          </a:prstGeom>
          <a:noFill/>
          <a:ln>
            <a:noFill/>
          </a:ln>
        </p:spPr>
      </p:pic>
      <p:pic>
        <p:nvPicPr>
          <p:cNvPr id="1034" name="Google Shape;1034;p48"/>
          <p:cNvPicPr preferRelativeResize="0"/>
          <p:nvPr/>
        </p:nvPicPr>
        <p:blipFill>
          <a:blip r:embed="rId6">
            <a:alphaModFix/>
          </a:blip>
          <a:stretch>
            <a:fillRect/>
          </a:stretch>
        </p:blipFill>
        <p:spPr>
          <a:xfrm>
            <a:off x="4924113" y="3644875"/>
            <a:ext cx="3767325" cy="954387"/>
          </a:xfrm>
          <a:prstGeom prst="rect">
            <a:avLst/>
          </a:prstGeom>
          <a:noFill/>
          <a:ln>
            <a:noFill/>
          </a:ln>
        </p:spPr>
      </p:pic>
      <p:sp>
        <p:nvSpPr>
          <p:cNvPr id="1035" name="Google Shape;1035;p48"/>
          <p:cNvSpPr txBox="1"/>
          <p:nvPr/>
        </p:nvSpPr>
        <p:spPr>
          <a:xfrm>
            <a:off x="7409700" y="4160413"/>
            <a:ext cx="14295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rgbClr val="213B55"/>
                </a:solidFill>
                <a:latin typeface="Libre Franklin"/>
                <a:ea typeface="Libre Franklin"/>
                <a:cs typeface="Libre Franklin"/>
                <a:sym typeface="Libre Franklin"/>
              </a:rPr>
              <a:t>Median level</a:t>
            </a:r>
            <a:endParaRPr sz="1200">
              <a:solidFill>
                <a:srgbClr val="213B55"/>
              </a:solidFill>
              <a:latin typeface="Libre Franklin"/>
              <a:ea typeface="Libre Franklin"/>
              <a:cs typeface="Libre Franklin"/>
              <a:sym typeface="Libre Franklin"/>
            </a:endParaRPr>
          </a:p>
        </p:txBody>
      </p:sp>
      <p:sp>
        <p:nvSpPr>
          <p:cNvPr id="1036" name="Google Shape;1036;p48"/>
          <p:cNvSpPr/>
          <p:nvPr/>
        </p:nvSpPr>
        <p:spPr>
          <a:xfrm rot="-10250957">
            <a:off x="7620789" y="1461514"/>
            <a:ext cx="1505358" cy="1505358"/>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8"/>
          <p:cNvSpPr txBox="1"/>
          <p:nvPr/>
        </p:nvSpPr>
        <p:spPr>
          <a:xfrm>
            <a:off x="6808975" y="1742725"/>
            <a:ext cx="24273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rgbClr val="213B55"/>
                </a:solidFill>
                <a:latin typeface="Libre Franklin"/>
                <a:ea typeface="Libre Franklin"/>
                <a:cs typeface="Libre Franklin"/>
                <a:sym typeface="Libre Franklin"/>
              </a:rPr>
              <a:t>Median speed kmh</a:t>
            </a:r>
            <a:endParaRPr sz="1200">
              <a:solidFill>
                <a:srgbClr val="213B55"/>
              </a:solidFill>
              <a:latin typeface="Libre Franklin"/>
              <a:ea typeface="Libre Franklin"/>
              <a:cs typeface="Libre Franklin"/>
              <a:sym typeface="Libre Frankli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41"/>
        <p:cNvGrpSpPr/>
        <p:nvPr/>
      </p:nvGrpSpPr>
      <p:grpSpPr>
        <a:xfrm>
          <a:off x="0" y="0"/>
          <a:ext cx="0" cy="0"/>
          <a:chOff x="0" y="0"/>
          <a:chExt cx="0" cy="0"/>
        </a:xfrm>
      </p:grpSpPr>
      <p:graphicFrame>
        <p:nvGraphicFramePr>
          <p:cNvPr id="1042" name="Google Shape;1042;p49"/>
          <p:cNvGraphicFramePr/>
          <p:nvPr/>
        </p:nvGraphicFramePr>
        <p:xfrm>
          <a:off x="488188" y="1422525"/>
          <a:ext cx="3000000" cy="3000000"/>
        </p:xfrm>
        <a:graphic>
          <a:graphicData uri="http://schemas.openxmlformats.org/drawingml/2006/table">
            <a:tbl>
              <a:tblPr>
                <a:noFill/>
                <a:tableStyleId>{B85F3D96-7038-4335-A63C-60AD1D01E60E}</a:tableStyleId>
              </a:tblPr>
              <a:tblGrid>
                <a:gridCol w="1791600">
                  <a:extLst>
                    <a:ext uri="{9D8B030D-6E8A-4147-A177-3AD203B41FA5}">
                      <a16:colId xmlns:a16="http://schemas.microsoft.com/office/drawing/2014/main" val="20000"/>
                    </a:ext>
                  </a:extLst>
                </a:gridCol>
                <a:gridCol w="716150">
                  <a:extLst>
                    <a:ext uri="{9D8B030D-6E8A-4147-A177-3AD203B41FA5}">
                      <a16:colId xmlns:a16="http://schemas.microsoft.com/office/drawing/2014/main" val="20001"/>
                    </a:ext>
                  </a:extLst>
                </a:gridCol>
                <a:gridCol w="1851850">
                  <a:extLst>
                    <a:ext uri="{9D8B030D-6E8A-4147-A177-3AD203B41FA5}">
                      <a16:colId xmlns:a16="http://schemas.microsoft.com/office/drawing/2014/main" val="20002"/>
                    </a:ext>
                  </a:extLst>
                </a:gridCol>
                <a:gridCol w="1172825">
                  <a:extLst>
                    <a:ext uri="{9D8B030D-6E8A-4147-A177-3AD203B41FA5}">
                      <a16:colId xmlns:a16="http://schemas.microsoft.com/office/drawing/2014/main" val="20003"/>
                    </a:ext>
                  </a:extLst>
                </a:gridCol>
                <a:gridCol w="659400">
                  <a:extLst>
                    <a:ext uri="{9D8B030D-6E8A-4147-A177-3AD203B41FA5}">
                      <a16:colId xmlns:a16="http://schemas.microsoft.com/office/drawing/2014/main" val="20004"/>
                    </a:ext>
                  </a:extLst>
                </a:gridCol>
                <a:gridCol w="1975800">
                  <a:extLst>
                    <a:ext uri="{9D8B030D-6E8A-4147-A177-3AD203B41FA5}">
                      <a16:colId xmlns:a16="http://schemas.microsoft.com/office/drawing/2014/main" val="20005"/>
                    </a:ext>
                  </a:extLst>
                </a:gridCol>
              </a:tblGrid>
              <a:tr h="0">
                <a:tc>
                  <a:txBody>
                    <a:bodyPr/>
                    <a:lstStyle/>
                    <a:p>
                      <a:pPr marL="0" lvl="0" indent="0" algn="l" rtl="0">
                        <a:lnSpc>
                          <a:spcPct val="115000"/>
                        </a:lnSpc>
                        <a:spcBef>
                          <a:spcPts val="1200"/>
                        </a:spcBef>
                        <a:spcAft>
                          <a:spcPts val="0"/>
                        </a:spcAft>
                        <a:buNone/>
                      </a:pPr>
                      <a:r>
                        <a:rPr lang="en-GB" sz="800" b="1">
                          <a:latin typeface="Be Vietnam"/>
                          <a:ea typeface="Be Vietnam"/>
                          <a:cs typeface="Be Vietnam"/>
                          <a:sym typeface="Be Vietnam"/>
                        </a:rPr>
                        <a:t>Field Name</a:t>
                      </a:r>
                      <a:endParaRPr sz="800" b="1">
                        <a:latin typeface="Be Vietnam"/>
                        <a:ea typeface="Be Vietnam"/>
                        <a:cs typeface="Be Vietnam"/>
                        <a:sym typeface="Be Vietnam"/>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a:txBody>
                    <a:bodyPr/>
                    <a:lstStyle/>
                    <a:p>
                      <a:pPr marL="0" lvl="0" indent="0" algn="l" rtl="0">
                        <a:lnSpc>
                          <a:spcPct val="115000"/>
                        </a:lnSpc>
                        <a:spcBef>
                          <a:spcPts val="1200"/>
                        </a:spcBef>
                        <a:spcAft>
                          <a:spcPts val="0"/>
                        </a:spcAft>
                        <a:buNone/>
                      </a:pPr>
                      <a:r>
                        <a:rPr lang="en-GB" sz="800" b="1">
                          <a:latin typeface="Be Vietnam"/>
                          <a:ea typeface="Be Vietnam"/>
                          <a:cs typeface="Be Vietnam"/>
                          <a:sym typeface="Be Vietnam"/>
                        </a:rPr>
                        <a:t>Type</a:t>
                      </a:r>
                      <a:endParaRPr sz="800" b="1">
                        <a:latin typeface="Be Vietnam"/>
                        <a:ea typeface="Be Vietnam"/>
                        <a:cs typeface="Be Vietnam"/>
                        <a:sym typeface="Be Vietnam"/>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a:txBody>
                    <a:bodyPr/>
                    <a:lstStyle/>
                    <a:p>
                      <a:pPr marL="0" lvl="0" indent="0" algn="l" rtl="0">
                        <a:lnSpc>
                          <a:spcPct val="115000"/>
                        </a:lnSpc>
                        <a:spcBef>
                          <a:spcPts val="1200"/>
                        </a:spcBef>
                        <a:spcAft>
                          <a:spcPts val="0"/>
                        </a:spcAft>
                        <a:buNone/>
                      </a:pPr>
                      <a:r>
                        <a:rPr lang="en-GB" sz="800" b="1">
                          <a:latin typeface="Be Vietnam"/>
                          <a:ea typeface="Be Vietnam"/>
                          <a:cs typeface="Be Vietnam"/>
                          <a:sym typeface="Be Vietnam"/>
                        </a:rPr>
                        <a:t>Description</a:t>
                      </a:r>
                      <a:endParaRPr sz="800" b="1">
                        <a:latin typeface="Be Vietnam"/>
                        <a:ea typeface="Be Vietnam"/>
                        <a:cs typeface="Be Vietnam"/>
                        <a:sym typeface="Be Vietnam"/>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a:txBody>
                    <a:bodyPr/>
                    <a:lstStyle/>
                    <a:p>
                      <a:pPr marL="0" lvl="0" indent="0" algn="l" rtl="0">
                        <a:lnSpc>
                          <a:spcPct val="115000"/>
                        </a:lnSpc>
                        <a:spcBef>
                          <a:spcPts val="1200"/>
                        </a:spcBef>
                        <a:spcAft>
                          <a:spcPts val="0"/>
                        </a:spcAft>
                        <a:buNone/>
                      </a:pPr>
                      <a:r>
                        <a:rPr lang="en-GB" sz="800" b="1">
                          <a:latin typeface="Be Vietnam"/>
                          <a:ea typeface="Be Vietnam"/>
                          <a:cs typeface="Be Vietnam"/>
                          <a:sym typeface="Be Vietnam"/>
                        </a:rPr>
                        <a:t>Field Name</a:t>
                      </a:r>
                      <a:endParaRPr sz="800" b="1">
                        <a:latin typeface="Be Vietnam"/>
                        <a:ea typeface="Be Vietnam"/>
                        <a:cs typeface="Be Vietnam"/>
                        <a:sym typeface="Be Vietnam"/>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a:txBody>
                    <a:bodyPr/>
                    <a:lstStyle/>
                    <a:p>
                      <a:pPr marL="0" lvl="0" indent="0" algn="l" rtl="0">
                        <a:lnSpc>
                          <a:spcPct val="115000"/>
                        </a:lnSpc>
                        <a:spcBef>
                          <a:spcPts val="1200"/>
                        </a:spcBef>
                        <a:spcAft>
                          <a:spcPts val="0"/>
                        </a:spcAft>
                        <a:buNone/>
                      </a:pPr>
                      <a:r>
                        <a:rPr lang="en-GB" sz="800" b="1">
                          <a:latin typeface="Be Vietnam"/>
                          <a:ea typeface="Be Vietnam"/>
                          <a:cs typeface="Be Vietnam"/>
                          <a:sym typeface="Be Vietnam"/>
                        </a:rPr>
                        <a:t>Type</a:t>
                      </a:r>
                      <a:endParaRPr sz="800" b="1">
                        <a:latin typeface="Be Vietnam"/>
                        <a:ea typeface="Be Vietnam"/>
                        <a:cs typeface="Be Vietnam"/>
                        <a:sym typeface="Be Vietnam"/>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a:txBody>
                    <a:bodyPr/>
                    <a:lstStyle/>
                    <a:p>
                      <a:pPr marL="0" lvl="0" indent="0" algn="l" rtl="0">
                        <a:lnSpc>
                          <a:spcPct val="115000"/>
                        </a:lnSpc>
                        <a:spcBef>
                          <a:spcPts val="1200"/>
                        </a:spcBef>
                        <a:spcAft>
                          <a:spcPts val="0"/>
                        </a:spcAft>
                        <a:buNone/>
                      </a:pPr>
                      <a:r>
                        <a:rPr lang="en-GB" sz="800" b="1">
                          <a:latin typeface="Be Vietnam"/>
                          <a:ea typeface="Be Vietnam"/>
                          <a:cs typeface="Be Vietnam"/>
                          <a:sym typeface="Be Vietnam"/>
                        </a:rPr>
                        <a:t>Description</a:t>
                      </a:r>
                      <a:endParaRPr sz="800" b="1">
                        <a:latin typeface="Be Vietnam"/>
                        <a:ea typeface="Be Vietnam"/>
                        <a:cs typeface="Be Vietnam"/>
                        <a:sym typeface="Be Vietnam"/>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0">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time</a:t>
                      </a:r>
                      <a:endParaRPr sz="800">
                        <a:latin typeface="Be Vietnam"/>
                        <a:ea typeface="Be Vietnam"/>
                        <a:cs typeface="Be Vietnam"/>
                        <a:sym typeface="Be Vietnam"/>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0F0F0"/>
                    </a:solidFill>
                  </a:tcPr>
                </a:tc>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timestamp</a:t>
                      </a:r>
                      <a:endParaRPr sz="800">
                        <a:latin typeface="Be Vietnam"/>
                        <a:ea typeface="Be Vietnam"/>
                        <a:cs typeface="Be Vietnam"/>
                        <a:sym typeface="Be Vietnam"/>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Time (every hour)</a:t>
                      </a:r>
                      <a:endParaRPr sz="800">
                        <a:latin typeface="Be Vietnam"/>
                        <a:ea typeface="Be Vietnam"/>
                        <a:cs typeface="Be Vietnam"/>
                        <a:sym typeface="Be Vietnam"/>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total_records</a:t>
                      </a:r>
                      <a:endParaRPr sz="800">
                        <a:latin typeface="Be Vietnam"/>
                        <a:ea typeface="Be Vietnam"/>
                        <a:cs typeface="Be Vietnam"/>
                        <a:sym typeface="Be Vietnam"/>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0F0F0"/>
                    </a:solidFill>
                  </a:tcPr>
                </a:tc>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int</a:t>
                      </a:r>
                      <a:endParaRPr sz="800">
                        <a:latin typeface="Be Vietnam"/>
                        <a:ea typeface="Be Vietnam"/>
                        <a:cs typeface="Be Vietnam"/>
                        <a:sym typeface="Be Vietnam"/>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Total data recorded in a given time</a:t>
                      </a:r>
                      <a:endParaRPr sz="800">
                        <a:latin typeface="Be Vietnam"/>
                        <a:ea typeface="Be Vietnam"/>
                        <a:cs typeface="Be Vietnam"/>
                        <a:sym typeface="Be Vietnam"/>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210725">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kemendagri_kabupaten_kode</a:t>
                      </a:r>
                      <a:endParaRPr sz="800">
                        <a:latin typeface="Be Vietnam"/>
                        <a:ea typeface="Be Vietnam"/>
                        <a:cs typeface="Be Vietnam"/>
                        <a:sym typeface="Be Vietnam"/>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0F0F0"/>
                    </a:solidFill>
                  </a:tcPr>
                </a:tc>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varchar</a:t>
                      </a:r>
                      <a:endParaRPr sz="800">
                        <a:latin typeface="Be Vietnam"/>
                        <a:ea typeface="Be Vietnam"/>
                        <a:cs typeface="Be Vietnam"/>
                        <a:sym typeface="Be Vietnam"/>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Kemendagri code of cities</a:t>
                      </a:r>
                      <a:endParaRPr sz="800">
                        <a:latin typeface="Be Vietnam"/>
                        <a:ea typeface="Be Vietnam"/>
                        <a:cs typeface="Be Vietnam"/>
                        <a:sym typeface="Be Vietnam"/>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cause_type</a:t>
                      </a:r>
                      <a:endParaRPr sz="800">
                        <a:latin typeface="Be Vietnam"/>
                        <a:ea typeface="Be Vietnam"/>
                        <a:cs typeface="Be Vietnam"/>
                        <a:sym typeface="Be Vietnam"/>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0F0F0"/>
                    </a:solidFill>
                  </a:tcPr>
                </a:tc>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text</a:t>
                      </a:r>
                      <a:endParaRPr sz="800">
                        <a:latin typeface="Be Vietnam"/>
                        <a:ea typeface="Be Vietnam"/>
                        <a:cs typeface="Be Vietnam"/>
                        <a:sym typeface="Be Vietnam"/>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GB" sz="800">
                          <a:latin typeface="Be Vietnam"/>
                          <a:ea typeface="Be Vietnam"/>
                          <a:cs typeface="Be Vietnam"/>
                          <a:sym typeface="Be Vietnam"/>
                        </a:rPr>
                        <a:t>-</a:t>
                      </a:r>
                      <a:endParaRPr sz="800">
                        <a:latin typeface="Be Vietnam"/>
                        <a:ea typeface="Be Vietnam"/>
                        <a:cs typeface="Be Vietnam"/>
                        <a:sym typeface="Be Vietnam"/>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347025">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kemendagri_kabupaten_nama</a:t>
                      </a:r>
                      <a:endParaRPr sz="800">
                        <a:latin typeface="Be Vietnam"/>
                        <a:ea typeface="Be Vietnam"/>
                        <a:cs typeface="Be Vietnam"/>
                        <a:sym typeface="Be Vietnam"/>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0F0F0"/>
                    </a:solidFill>
                  </a:tcPr>
                </a:tc>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varchar</a:t>
                      </a:r>
                      <a:endParaRPr sz="800">
                        <a:latin typeface="Be Vietnam"/>
                        <a:ea typeface="Be Vietnam"/>
                        <a:cs typeface="Be Vietnam"/>
                        <a:sym typeface="Be Vietnam"/>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Kemendagri name of cities</a:t>
                      </a:r>
                      <a:endParaRPr sz="800">
                        <a:latin typeface="Be Vietnam"/>
                        <a:ea typeface="Be Vietnam"/>
                        <a:cs typeface="Be Vietnam"/>
                        <a:sym typeface="Be Vietnam"/>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median_seconds</a:t>
                      </a:r>
                      <a:endParaRPr sz="800">
                        <a:latin typeface="Be Vietnam"/>
                        <a:ea typeface="Be Vietnam"/>
                        <a:cs typeface="Be Vietnam"/>
                        <a:sym typeface="Be Vietnam"/>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0F0F0"/>
                    </a:solidFill>
                  </a:tcPr>
                </a:tc>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float</a:t>
                      </a:r>
                      <a:endParaRPr sz="800">
                        <a:latin typeface="Be Vietnam"/>
                        <a:ea typeface="Be Vietnam"/>
                        <a:cs typeface="Be Vietnam"/>
                        <a:sym typeface="Be Vietnam"/>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Median historical time to travel the jam length minus the free flow time</a:t>
                      </a:r>
                      <a:endParaRPr sz="800">
                        <a:latin typeface="Be Vietnam"/>
                        <a:ea typeface="Be Vietnam"/>
                        <a:cs typeface="Be Vietnam"/>
                        <a:sym typeface="Be Vietnam"/>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0">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street</a:t>
                      </a:r>
                      <a:endParaRPr sz="800">
                        <a:latin typeface="Be Vietnam"/>
                        <a:ea typeface="Be Vietnam"/>
                        <a:cs typeface="Be Vietnam"/>
                        <a:sym typeface="Be Vietnam"/>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0F0F0"/>
                    </a:solidFill>
                  </a:tcPr>
                </a:tc>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text</a:t>
                      </a:r>
                      <a:endParaRPr sz="800">
                        <a:latin typeface="Be Vietnam"/>
                        <a:ea typeface="Be Vietnam"/>
                        <a:cs typeface="Be Vietnam"/>
                        <a:sym typeface="Be Vietnam"/>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Street name</a:t>
                      </a:r>
                      <a:endParaRPr sz="800">
                        <a:latin typeface="Be Vietnam"/>
                        <a:ea typeface="Be Vietnam"/>
                        <a:cs typeface="Be Vietnam"/>
                        <a:sym typeface="Be Vietnam"/>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median_speed</a:t>
                      </a:r>
                      <a:endParaRPr sz="800">
                        <a:latin typeface="Be Vietnam"/>
                        <a:ea typeface="Be Vietnam"/>
                        <a:cs typeface="Be Vietnam"/>
                        <a:sym typeface="Be Vietnam"/>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0F0F0"/>
                    </a:solidFill>
                  </a:tcPr>
                </a:tc>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float</a:t>
                      </a:r>
                      <a:endParaRPr sz="800">
                        <a:latin typeface="Be Vietnam"/>
                        <a:ea typeface="Be Vietnam"/>
                        <a:cs typeface="Be Vietnam"/>
                        <a:sym typeface="Be Vietnam"/>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Median traffic speed in irregularity</a:t>
                      </a:r>
                      <a:endParaRPr sz="800">
                        <a:latin typeface="Be Vietnam"/>
                        <a:ea typeface="Be Vietnam"/>
                        <a:cs typeface="Be Vietnam"/>
                        <a:sym typeface="Be Vietnam"/>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0">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jam_level</a:t>
                      </a:r>
                      <a:endParaRPr sz="800">
                        <a:latin typeface="Be Vietnam"/>
                        <a:ea typeface="Be Vietnam"/>
                        <a:cs typeface="Be Vietnam"/>
                        <a:sym typeface="Be Vietnam"/>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0F0F0"/>
                    </a:solidFill>
                  </a:tcPr>
                </a:tc>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int</a:t>
                      </a:r>
                      <a:endParaRPr sz="800">
                        <a:latin typeface="Be Vietnam"/>
                        <a:ea typeface="Be Vietnam"/>
                        <a:cs typeface="Be Vietnam"/>
                        <a:sym typeface="Be Vietnam"/>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Median jam level</a:t>
                      </a:r>
                      <a:endParaRPr sz="800">
                        <a:latin typeface="Be Vietnam"/>
                        <a:ea typeface="Be Vietnam"/>
                        <a:cs typeface="Be Vietnam"/>
                        <a:sym typeface="Be Vietnam"/>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date</a:t>
                      </a:r>
                      <a:endParaRPr sz="800">
                        <a:latin typeface="Be Vietnam"/>
                        <a:ea typeface="Be Vietnam"/>
                        <a:cs typeface="Be Vietnam"/>
                        <a:sym typeface="Be Vietnam"/>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0F0F0"/>
                    </a:solidFill>
                  </a:tcPr>
                </a:tc>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float</a:t>
                      </a:r>
                      <a:endParaRPr sz="800">
                        <a:latin typeface="Be Vietnam"/>
                        <a:ea typeface="Be Vietnam"/>
                        <a:cs typeface="Be Vietnam"/>
                        <a:sym typeface="Be Vietnam"/>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Date</a:t>
                      </a:r>
                      <a:endParaRPr sz="800">
                        <a:latin typeface="Be Vietnam"/>
                        <a:ea typeface="Be Vietnam"/>
                        <a:cs typeface="Be Vietnam"/>
                        <a:sym typeface="Be Vietnam"/>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0">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median_length</a:t>
                      </a:r>
                      <a:endParaRPr sz="800">
                        <a:latin typeface="Be Vietnam"/>
                        <a:ea typeface="Be Vietnam"/>
                        <a:cs typeface="Be Vietnam"/>
                        <a:sym typeface="Be Vietnam"/>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0F0F0"/>
                    </a:solidFill>
                  </a:tcPr>
                </a:tc>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float</a:t>
                      </a:r>
                      <a:endParaRPr sz="800">
                        <a:latin typeface="Be Vietnam"/>
                        <a:ea typeface="Be Vietnam"/>
                        <a:cs typeface="Be Vietnam"/>
                        <a:sym typeface="Be Vietnam"/>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Median irregularities length</a:t>
                      </a:r>
                      <a:endParaRPr sz="800">
                        <a:latin typeface="Be Vietnam"/>
                        <a:ea typeface="Be Vietnam"/>
                        <a:cs typeface="Be Vietnam"/>
                        <a:sym typeface="Be Vietnam"/>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median_jam_level</a:t>
                      </a:r>
                      <a:endParaRPr sz="800">
                        <a:latin typeface="Be Vietnam"/>
                        <a:ea typeface="Be Vietnam"/>
                        <a:cs typeface="Be Vietnam"/>
                        <a:sym typeface="Be Vietnam"/>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0F0F0"/>
                    </a:solidFill>
                  </a:tcPr>
                </a:tc>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float</a:t>
                      </a:r>
                      <a:endParaRPr sz="800">
                        <a:latin typeface="Be Vietnam"/>
                        <a:ea typeface="Be Vietnam"/>
                        <a:cs typeface="Be Vietnam"/>
                        <a:sym typeface="Be Vietnam"/>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Median jam level</a:t>
                      </a:r>
                      <a:endParaRPr sz="800">
                        <a:latin typeface="Be Vietnam"/>
                        <a:ea typeface="Be Vietnam"/>
                        <a:cs typeface="Be Vietnam"/>
                        <a:sym typeface="Be Vietnam"/>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r h="0">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median_delay_second</a:t>
                      </a:r>
                      <a:endParaRPr sz="800">
                        <a:latin typeface="Be Vietnam"/>
                        <a:ea typeface="Be Vietnam"/>
                        <a:cs typeface="Be Vietnam"/>
                        <a:sym typeface="Be Vietnam"/>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0F0F0"/>
                    </a:solidFill>
                  </a:tcPr>
                </a:tc>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float</a:t>
                      </a:r>
                      <a:endParaRPr sz="800">
                        <a:latin typeface="Be Vietnam"/>
                        <a:ea typeface="Be Vietnam"/>
                        <a:cs typeface="Be Vietnam"/>
                        <a:sym typeface="Be Vietnam"/>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Median delay seconds from regular speed</a:t>
                      </a:r>
                      <a:endParaRPr sz="800">
                        <a:latin typeface="Be Vietnam"/>
                        <a:ea typeface="Be Vietnam"/>
                        <a:cs typeface="Be Vietnam"/>
                        <a:sym typeface="Be Vietnam"/>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id</a:t>
                      </a:r>
                      <a:endParaRPr sz="800">
                        <a:latin typeface="Be Vietnam"/>
                        <a:ea typeface="Be Vietnam"/>
                        <a:cs typeface="Be Vietnam"/>
                        <a:sym typeface="Be Vietnam"/>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0F0F0"/>
                    </a:solidFill>
                  </a:tcPr>
                </a:tc>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serial</a:t>
                      </a:r>
                      <a:endParaRPr sz="800">
                        <a:latin typeface="Be Vietnam"/>
                        <a:ea typeface="Be Vietnam"/>
                        <a:cs typeface="Be Vietnam"/>
                        <a:sym typeface="Be Vietnam"/>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Row ID</a:t>
                      </a:r>
                      <a:endParaRPr sz="800">
                        <a:latin typeface="Be Vietnam"/>
                        <a:ea typeface="Be Vietnam"/>
                        <a:cs typeface="Be Vietnam"/>
                        <a:sym typeface="Be Vietnam"/>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r h="0">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median_regular_speed</a:t>
                      </a:r>
                      <a:endParaRPr sz="800">
                        <a:latin typeface="Be Vietnam"/>
                        <a:ea typeface="Be Vietnam"/>
                        <a:cs typeface="Be Vietnam"/>
                        <a:sym typeface="Be Vietnam"/>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0F0F0"/>
                    </a:solidFill>
                  </a:tcPr>
                </a:tc>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float</a:t>
                      </a:r>
                      <a:endParaRPr sz="800">
                        <a:latin typeface="Be Vietnam"/>
                        <a:ea typeface="Be Vietnam"/>
                        <a:cs typeface="Be Vietnam"/>
                        <a:sym typeface="Be Vietnam"/>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Median historical regular speed in kmh</a:t>
                      </a:r>
                      <a:endParaRPr sz="800">
                        <a:latin typeface="Be Vietnam"/>
                        <a:ea typeface="Be Vietnam"/>
                        <a:cs typeface="Be Vietnam"/>
                        <a:sym typeface="Be Vietnam"/>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geometry</a:t>
                      </a:r>
                      <a:endParaRPr sz="800">
                        <a:latin typeface="Be Vietnam"/>
                        <a:ea typeface="Be Vietnam"/>
                        <a:cs typeface="Be Vietnam"/>
                        <a:sym typeface="Be Vietnam"/>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0F0F0"/>
                    </a:solidFill>
                  </a:tcPr>
                </a:tc>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geometry</a:t>
                      </a:r>
                      <a:endParaRPr sz="800">
                        <a:latin typeface="Be Vietnam"/>
                        <a:ea typeface="Be Vietnam"/>
                        <a:cs typeface="Be Vietnam"/>
                        <a:sym typeface="Be Vietnam"/>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Geometry data type (spatial data)</a:t>
                      </a:r>
                      <a:endParaRPr sz="800">
                        <a:latin typeface="Be Vietnam"/>
                        <a:ea typeface="Be Vietnam"/>
                        <a:cs typeface="Be Vietnam"/>
                        <a:sym typeface="Be Vietnam"/>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8"/>
                  </a:ext>
                </a:extLst>
              </a:tr>
            </a:tbl>
          </a:graphicData>
        </a:graphic>
      </p:graphicFrame>
      <p:sp>
        <p:nvSpPr>
          <p:cNvPr id="1043" name="Google Shape;1043;p49"/>
          <p:cNvSpPr txBox="1">
            <a:spLocks noGrp="1"/>
          </p:cNvSpPr>
          <p:nvPr>
            <p:ph type="title"/>
          </p:nvPr>
        </p:nvSpPr>
        <p:spPr>
          <a:xfrm>
            <a:off x="522000" y="210825"/>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dk1"/>
                </a:solidFill>
              </a:rPr>
              <a:t>Irregularities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47"/>
        <p:cNvGrpSpPr/>
        <p:nvPr/>
      </p:nvGrpSpPr>
      <p:grpSpPr>
        <a:xfrm>
          <a:off x="0" y="0"/>
          <a:ext cx="0" cy="0"/>
          <a:chOff x="0" y="0"/>
          <a:chExt cx="0" cy="0"/>
        </a:xfrm>
      </p:grpSpPr>
      <p:graphicFrame>
        <p:nvGraphicFramePr>
          <p:cNvPr id="1048" name="Google Shape;1048;p50"/>
          <p:cNvGraphicFramePr/>
          <p:nvPr/>
        </p:nvGraphicFramePr>
        <p:xfrm>
          <a:off x="983325" y="1691675"/>
          <a:ext cx="3000000" cy="3000000"/>
        </p:xfrm>
        <a:graphic>
          <a:graphicData uri="http://schemas.openxmlformats.org/drawingml/2006/table">
            <a:tbl>
              <a:tblPr>
                <a:noFill/>
                <a:tableStyleId>{B85F3D96-7038-4335-A63C-60AD1D01E60E}</a:tableStyleId>
              </a:tblPr>
              <a:tblGrid>
                <a:gridCol w="553425">
                  <a:extLst>
                    <a:ext uri="{9D8B030D-6E8A-4147-A177-3AD203B41FA5}">
                      <a16:colId xmlns:a16="http://schemas.microsoft.com/office/drawing/2014/main" val="20000"/>
                    </a:ext>
                  </a:extLst>
                </a:gridCol>
                <a:gridCol w="799625">
                  <a:extLst>
                    <a:ext uri="{9D8B030D-6E8A-4147-A177-3AD203B41FA5}">
                      <a16:colId xmlns:a16="http://schemas.microsoft.com/office/drawing/2014/main" val="20001"/>
                    </a:ext>
                  </a:extLst>
                </a:gridCol>
                <a:gridCol w="1002625">
                  <a:extLst>
                    <a:ext uri="{9D8B030D-6E8A-4147-A177-3AD203B41FA5}">
                      <a16:colId xmlns:a16="http://schemas.microsoft.com/office/drawing/2014/main" val="20002"/>
                    </a:ext>
                  </a:extLst>
                </a:gridCol>
                <a:gridCol w="1042300">
                  <a:extLst>
                    <a:ext uri="{9D8B030D-6E8A-4147-A177-3AD203B41FA5}">
                      <a16:colId xmlns:a16="http://schemas.microsoft.com/office/drawing/2014/main" val="20003"/>
                    </a:ext>
                  </a:extLst>
                </a:gridCol>
                <a:gridCol w="1009100">
                  <a:extLst>
                    <a:ext uri="{9D8B030D-6E8A-4147-A177-3AD203B41FA5}">
                      <a16:colId xmlns:a16="http://schemas.microsoft.com/office/drawing/2014/main" val="20004"/>
                    </a:ext>
                  </a:extLst>
                </a:gridCol>
                <a:gridCol w="1038300">
                  <a:extLst>
                    <a:ext uri="{9D8B030D-6E8A-4147-A177-3AD203B41FA5}">
                      <a16:colId xmlns:a16="http://schemas.microsoft.com/office/drawing/2014/main" val="20005"/>
                    </a:ext>
                  </a:extLst>
                </a:gridCol>
                <a:gridCol w="831525">
                  <a:extLst>
                    <a:ext uri="{9D8B030D-6E8A-4147-A177-3AD203B41FA5}">
                      <a16:colId xmlns:a16="http://schemas.microsoft.com/office/drawing/2014/main" val="20006"/>
                    </a:ext>
                  </a:extLst>
                </a:gridCol>
                <a:gridCol w="900425">
                  <a:extLst>
                    <a:ext uri="{9D8B030D-6E8A-4147-A177-3AD203B41FA5}">
                      <a16:colId xmlns:a16="http://schemas.microsoft.com/office/drawing/2014/main" val="20007"/>
                    </a:ext>
                  </a:extLst>
                </a:gridCol>
              </a:tblGrid>
              <a:tr h="477400">
                <a:tc>
                  <a:txBody>
                    <a:bodyPr/>
                    <a:lstStyle/>
                    <a:p>
                      <a:pPr marL="0" lvl="0" indent="0" algn="l" rtl="0">
                        <a:spcBef>
                          <a:spcPts val="0"/>
                        </a:spcBef>
                        <a:spcAft>
                          <a:spcPts val="0"/>
                        </a:spcAft>
                        <a:buNone/>
                      </a:pPr>
                      <a:endParaRPr sz="1000">
                        <a:solidFill>
                          <a:schemeClr val="dk1"/>
                        </a:solidFill>
                        <a:latin typeface="Be Vietnam"/>
                        <a:ea typeface="Be Vietnam"/>
                        <a:cs typeface="Be Vietnam"/>
                        <a:sym typeface="Be Vietnam"/>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accent1"/>
                    </a:solidFill>
                  </a:tcPr>
                </a:tc>
                <a:tc>
                  <a:txBody>
                    <a:bodyPr/>
                    <a:lstStyle/>
                    <a:p>
                      <a:pPr marL="0" lvl="0" indent="0" algn="r" rtl="0">
                        <a:lnSpc>
                          <a:spcPct val="115000"/>
                        </a:lnSpc>
                        <a:spcBef>
                          <a:spcPts val="0"/>
                        </a:spcBef>
                        <a:spcAft>
                          <a:spcPts val="0"/>
                        </a:spcAft>
                        <a:buNone/>
                      </a:pPr>
                      <a:r>
                        <a:rPr lang="en-GB" sz="1050" b="1">
                          <a:solidFill>
                            <a:schemeClr val="dk1"/>
                          </a:solidFill>
                          <a:latin typeface="Be Vietnam"/>
                          <a:ea typeface="Be Vietnam"/>
                          <a:cs typeface="Be Vietnam"/>
                          <a:sym typeface="Be Vietnam"/>
                        </a:rPr>
                        <a:t>jam_level</a:t>
                      </a:r>
                      <a:endParaRPr sz="1050" b="1">
                        <a:solidFill>
                          <a:schemeClr val="dk1"/>
                        </a:solidFill>
                        <a:latin typeface="Be Vietnam"/>
                        <a:ea typeface="Be Vietnam"/>
                        <a:cs typeface="Be Vietnam"/>
                        <a:sym typeface="Be Vietnam"/>
                      </a:endParaRPr>
                    </a:p>
                  </a:txBody>
                  <a:tcPr marL="66675" marR="66675" marT="66675" marB="666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accent1"/>
                    </a:solidFill>
                  </a:tcPr>
                </a:tc>
                <a:tc>
                  <a:txBody>
                    <a:bodyPr/>
                    <a:lstStyle/>
                    <a:p>
                      <a:pPr marL="0" lvl="0" indent="0" algn="r" rtl="0">
                        <a:lnSpc>
                          <a:spcPct val="115000"/>
                        </a:lnSpc>
                        <a:spcBef>
                          <a:spcPts val="0"/>
                        </a:spcBef>
                        <a:spcAft>
                          <a:spcPts val="0"/>
                        </a:spcAft>
                        <a:buNone/>
                      </a:pPr>
                      <a:r>
                        <a:rPr lang="en-GB" sz="1050" b="1">
                          <a:solidFill>
                            <a:schemeClr val="dk1"/>
                          </a:solidFill>
                          <a:latin typeface="Be Vietnam"/>
                          <a:ea typeface="Be Vietnam"/>
                          <a:cs typeface="Be Vietnam"/>
                          <a:sym typeface="Be Vietnam"/>
                        </a:rPr>
                        <a:t>median_length</a:t>
                      </a:r>
                      <a:endParaRPr sz="1050" b="1">
                        <a:solidFill>
                          <a:schemeClr val="dk1"/>
                        </a:solidFill>
                        <a:latin typeface="Be Vietnam"/>
                        <a:ea typeface="Be Vietnam"/>
                        <a:cs typeface="Be Vietnam"/>
                        <a:sym typeface="Be Vietnam"/>
                      </a:endParaRPr>
                    </a:p>
                  </a:txBody>
                  <a:tcPr marL="66675" marR="66675" marT="66675" marB="666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accent1"/>
                    </a:solidFill>
                  </a:tcPr>
                </a:tc>
                <a:tc>
                  <a:txBody>
                    <a:bodyPr/>
                    <a:lstStyle/>
                    <a:p>
                      <a:pPr marL="0" lvl="0" indent="0" algn="r" rtl="0">
                        <a:lnSpc>
                          <a:spcPct val="115000"/>
                        </a:lnSpc>
                        <a:spcBef>
                          <a:spcPts val="0"/>
                        </a:spcBef>
                        <a:spcAft>
                          <a:spcPts val="0"/>
                        </a:spcAft>
                        <a:buNone/>
                      </a:pPr>
                      <a:r>
                        <a:rPr lang="en-GB" sz="1050" b="1">
                          <a:solidFill>
                            <a:schemeClr val="dk1"/>
                          </a:solidFill>
                          <a:latin typeface="Be Vietnam"/>
                          <a:ea typeface="Be Vietnam"/>
                          <a:cs typeface="Be Vietnam"/>
                          <a:sym typeface="Be Vietnam"/>
                        </a:rPr>
                        <a:t>median_delay_seconds</a:t>
                      </a:r>
                      <a:endParaRPr sz="1050" b="1">
                        <a:solidFill>
                          <a:schemeClr val="dk1"/>
                        </a:solidFill>
                        <a:latin typeface="Be Vietnam"/>
                        <a:ea typeface="Be Vietnam"/>
                        <a:cs typeface="Be Vietnam"/>
                        <a:sym typeface="Be Vietnam"/>
                      </a:endParaRPr>
                    </a:p>
                  </a:txBody>
                  <a:tcPr marL="66675" marR="66675" marT="66675" marB="666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accent1"/>
                    </a:solidFill>
                  </a:tcPr>
                </a:tc>
                <a:tc>
                  <a:txBody>
                    <a:bodyPr/>
                    <a:lstStyle/>
                    <a:p>
                      <a:pPr marL="0" lvl="0" indent="0" algn="r" rtl="0">
                        <a:lnSpc>
                          <a:spcPct val="115000"/>
                        </a:lnSpc>
                        <a:spcBef>
                          <a:spcPts val="0"/>
                        </a:spcBef>
                        <a:spcAft>
                          <a:spcPts val="0"/>
                        </a:spcAft>
                        <a:buNone/>
                      </a:pPr>
                      <a:r>
                        <a:rPr lang="en-GB" sz="1050" b="1">
                          <a:solidFill>
                            <a:schemeClr val="dk1"/>
                          </a:solidFill>
                          <a:latin typeface="Be Vietnam"/>
                          <a:ea typeface="Be Vietnam"/>
                          <a:cs typeface="Be Vietnam"/>
                          <a:sym typeface="Be Vietnam"/>
                        </a:rPr>
                        <a:t>median_regular_speed</a:t>
                      </a:r>
                      <a:endParaRPr sz="1050" b="1">
                        <a:solidFill>
                          <a:schemeClr val="dk1"/>
                        </a:solidFill>
                        <a:latin typeface="Be Vietnam"/>
                        <a:ea typeface="Be Vietnam"/>
                        <a:cs typeface="Be Vietnam"/>
                        <a:sym typeface="Be Vietnam"/>
                      </a:endParaRPr>
                    </a:p>
                  </a:txBody>
                  <a:tcPr marL="66675" marR="66675" marT="66675" marB="666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accent1"/>
                    </a:solidFill>
                  </a:tcPr>
                </a:tc>
                <a:tc>
                  <a:txBody>
                    <a:bodyPr/>
                    <a:lstStyle/>
                    <a:p>
                      <a:pPr marL="0" lvl="0" indent="0" algn="r" rtl="0">
                        <a:lnSpc>
                          <a:spcPct val="115000"/>
                        </a:lnSpc>
                        <a:spcBef>
                          <a:spcPts val="0"/>
                        </a:spcBef>
                        <a:spcAft>
                          <a:spcPts val="0"/>
                        </a:spcAft>
                        <a:buNone/>
                      </a:pPr>
                      <a:r>
                        <a:rPr lang="en-GB" sz="1050" b="1">
                          <a:solidFill>
                            <a:schemeClr val="dk1"/>
                          </a:solidFill>
                          <a:latin typeface="Be Vietnam"/>
                          <a:ea typeface="Be Vietnam"/>
                          <a:cs typeface="Be Vietnam"/>
                          <a:sym typeface="Be Vietnam"/>
                        </a:rPr>
                        <a:t>median_seconds</a:t>
                      </a:r>
                      <a:endParaRPr sz="1050" b="1">
                        <a:solidFill>
                          <a:schemeClr val="dk1"/>
                        </a:solidFill>
                        <a:latin typeface="Be Vietnam"/>
                        <a:ea typeface="Be Vietnam"/>
                        <a:cs typeface="Be Vietnam"/>
                        <a:sym typeface="Be Vietnam"/>
                      </a:endParaRPr>
                    </a:p>
                  </a:txBody>
                  <a:tcPr marL="66675" marR="66675" marT="66675" marB="666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accent1"/>
                    </a:solidFill>
                  </a:tcPr>
                </a:tc>
                <a:tc>
                  <a:txBody>
                    <a:bodyPr/>
                    <a:lstStyle/>
                    <a:p>
                      <a:pPr marL="0" lvl="0" indent="0" algn="r" rtl="0">
                        <a:lnSpc>
                          <a:spcPct val="115000"/>
                        </a:lnSpc>
                        <a:spcBef>
                          <a:spcPts val="0"/>
                        </a:spcBef>
                        <a:spcAft>
                          <a:spcPts val="0"/>
                        </a:spcAft>
                        <a:buNone/>
                      </a:pPr>
                      <a:r>
                        <a:rPr lang="en-GB" sz="1050" b="1">
                          <a:solidFill>
                            <a:schemeClr val="dk1"/>
                          </a:solidFill>
                          <a:latin typeface="Be Vietnam"/>
                          <a:ea typeface="Be Vietnam"/>
                          <a:cs typeface="Be Vietnam"/>
                          <a:sym typeface="Be Vietnam"/>
                        </a:rPr>
                        <a:t>median_speed</a:t>
                      </a:r>
                      <a:endParaRPr sz="1050" b="1">
                        <a:solidFill>
                          <a:schemeClr val="dk1"/>
                        </a:solidFill>
                        <a:latin typeface="Be Vietnam"/>
                        <a:ea typeface="Be Vietnam"/>
                        <a:cs typeface="Be Vietnam"/>
                        <a:sym typeface="Be Vietnam"/>
                      </a:endParaRPr>
                    </a:p>
                  </a:txBody>
                  <a:tcPr marL="66675" marR="66675" marT="66675" marB="666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accent1"/>
                    </a:solidFill>
                  </a:tcPr>
                </a:tc>
                <a:tc>
                  <a:txBody>
                    <a:bodyPr/>
                    <a:lstStyle/>
                    <a:p>
                      <a:pPr marL="0" lvl="0" indent="0" algn="r" rtl="0">
                        <a:lnSpc>
                          <a:spcPct val="115000"/>
                        </a:lnSpc>
                        <a:spcBef>
                          <a:spcPts val="0"/>
                        </a:spcBef>
                        <a:spcAft>
                          <a:spcPts val="0"/>
                        </a:spcAft>
                        <a:buNone/>
                      </a:pPr>
                      <a:r>
                        <a:rPr lang="en-GB" sz="1050" b="1">
                          <a:solidFill>
                            <a:schemeClr val="dk1"/>
                          </a:solidFill>
                          <a:latin typeface="Be Vietnam"/>
                          <a:ea typeface="Be Vietnam"/>
                          <a:cs typeface="Be Vietnam"/>
                          <a:sym typeface="Be Vietnam"/>
                        </a:rPr>
                        <a:t>median_jam_level</a:t>
                      </a:r>
                      <a:endParaRPr sz="1050" b="1">
                        <a:solidFill>
                          <a:schemeClr val="dk1"/>
                        </a:solidFill>
                        <a:latin typeface="Be Vietnam"/>
                        <a:ea typeface="Be Vietnam"/>
                        <a:cs typeface="Be Vietnam"/>
                        <a:sym typeface="Be Vietnam"/>
                      </a:endParaRPr>
                    </a:p>
                  </a:txBody>
                  <a:tcPr marL="66675" marR="66675" marT="66675" marB="666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223575">
                <a:tc>
                  <a:txBody>
                    <a:bodyPr/>
                    <a:lstStyle/>
                    <a:p>
                      <a:pPr marL="0" lvl="0" indent="0" algn="ctr" rtl="0">
                        <a:lnSpc>
                          <a:spcPct val="115000"/>
                        </a:lnSpc>
                        <a:spcBef>
                          <a:spcPts val="0"/>
                        </a:spcBef>
                        <a:spcAft>
                          <a:spcPts val="0"/>
                        </a:spcAft>
                        <a:buNone/>
                      </a:pPr>
                      <a:r>
                        <a:rPr lang="en-GB" sz="1050" b="1">
                          <a:solidFill>
                            <a:schemeClr val="dk1"/>
                          </a:solidFill>
                          <a:latin typeface="Be Vietnam"/>
                          <a:ea typeface="Be Vietnam"/>
                          <a:cs typeface="Be Vietnam"/>
                          <a:sym typeface="Be Vietnam"/>
                        </a:rPr>
                        <a:t>mean</a:t>
                      </a:r>
                      <a:endParaRPr sz="1050" b="1">
                        <a:solidFill>
                          <a:schemeClr val="dk1"/>
                        </a:solidFill>
                        <a:latin typeface="Be Vietnam"/>
                        <a:ea typeface="Be Vietnam"/>
                        <a:cs typeface="Be Vietnam"/>
                        <a:sym typeface="Be Vietnam"/>
                      </a:endParaRPr>
                    </a:p>
                  </a:txBody>
                  <a:tcPr marL="66675" marR="66675" marT="66675" marB="6667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0E0E0"/>
                    </a:solidFill>
                  </a:tcPr>
                </a:tc>
                <a:tc>
                  <a:txBody>
                    <a:bodyPr/>
                    <a:lstStyle/>
                    <a:p>
                      <a:pPr marL="0" lvl="0" indent="0" algn="r" rtl="0">
                        <a:lnSpc>
                          <a:spcPct val="115000"/>
                        </a:lnSpc>
                        <a:spcBef>
                          <a:spcPts val="0"/>
                        </a:spcBef>
                        <a:spcAft>
                          <a:spcPts val="0"/>
                        </a:spcAft>
                        <a:buNone/>
                      </a:pPr>
                      <a:r>
                        <a:rPr lang="en-GB" sz="1050">
                          <a:solidFill>
                            <a:schemeClr val="dk1"/>
                          </a:solidFill>
                          <a:latin typeface="Be Vietnam"/>
                          <a:ea typeface="Be Vietnam"/>
                          <a:cs typeface="Be Vietnam"/>
                          <a:sym typeface="Be Vietnam"/>
                        </a:rPr>
                        <a:t>3.542582</a:t>
                      </a:r>
                      <a:endParaRPr sz="1050">
                        <a:solidFill>
                          <a:schemeClr val="dk1"/>
                        </a:solidFill>
                        <a:latin typeface="Be Vietnam"/>
                        <a:ea typeface="Be Vietnam"/>
                        <a:cs typeface="Be Vietnam"/>
                        <a:sym typeface="Be Vietnam"/>
                      </a:endParaRPr>
                    </a:p>
                  </a:txBody>
                  <a:tcPr marL="66675" marR="66675" marT="66675" marB="666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50">
                          <a:solidFill>
                            <a:schemeClr val="dk1"/>
                          </a:solidFill>
                          <a:latin typeface="Be Vietnam"/>
                          <a:ea typeface="Be Vietnam"/>
                          <a:cs typeface="Be Vietnam"/>
                          <a:sym typeface="Be Vietnam"/>
                        </a:rPr>
                        <a:t>1232.675389</a:t>
                      </a:r>
                      <a:endParaRPr sz="1050">
                        <a:solidFill>
                          <a:schemeClr val="dk1"/>
                        </a:solidFill>
                        <a:latin typeface="Be Vietnam"/>
                        <a:ea typeface="Be Vietnam"/>
                        <a:cs typeface="Be Vietnam"/>
                        <a:sym typeface="Be Vietnam"/>
                      </a:endParaRPr>
                    </a:p>
                  </a:txBody>
                  <a:tcPr marL="66675" marR="66675" marT="66675" marB="666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50">
                          <a:solidFill>
                            <a:schemeClr val="dk1"/>
                          </a:solidFill>
                          <a:latin typeface="Be Vietnam"/>
                          <a:ea typeface="Be Vietnam"/>
                          <a:cs typeface="Be Vietnam"/>
                          <a:sym typeface="Be Vietnam"/>
                        </a:rPr>
                        <a:t>567.778697</a:t>
                      </a:r>
                      <a:endParaRPr sz="1050">
                        <a:solidFill>
                          <a:schemeClr val="dk1"/>
                        </a:solidFill>
                        <a:latin typeface="Be Vietnam"/>
                        <a:ea typeface="Be Vietnam"/>
                        <a:cs typeface="Be Vietnam"/>
                        <a:sym typeface="Be Vietnam"/>
                      </a:endParaRPr>
                    </a:p>
                  </a:txBody>
                  <a:tcPr marL="66675" marR="66675" marT="66675" marB="666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50">
                          <a:solidFill>
                            <a:schemeClr val="dk1"/>
                          </a:solidFill>
                          <a:latin typeface="Be Vietnam"/>
                          <a:ea typeface="Be Vietnam"/>
                          <a:cs typeface="Be Vietnam"/>
                          <a:sym typeface="Be Vietnam"/>
                        </a:rPr>
                        <a:t>20.019296</a:t>
                      </a:r>
                      <a:endParaRPr sz="1050">
                        <a:solidFill>
                          <a:schemeClr val="dk1"/>
                        </a:solidFill>
                        <a:latin typeface="Be Vietnam"/>
                        <a:ea typeface="Be Vietnam"/>
                        <a:cs typeface="Be Vietnam"/>
                        <a:sym typeface="Be Vietnam"/>
                      </a:endParaRPr>
                    </a:p>
                  </a:txBody>
                  <a:tcPr marL="66675" marR="66675" marT="66675" marB="666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50">
                          <a:solidFill>
                            <a:schemeClr val="dk1"/>
                          </a:solidFill>
                          <a:latin typeface="Be Vietnam"/>
                          <a:ea typeface="Be Vietnam"/>
                          <a:cs typeface="Be Vietnam"/>
                          <a:sym typeface="Be Vietnam"/>
                        </a:rPr>
                        <a:t>688.843125</a:t>
                      </a:r>
                      <a:endParaRPr sz="1050">
                        <a:solidFill>
                          <a:schemeClr val="dk1"/>
                        </a:solidFill>
                        <a:latin typeface="Be Vietnam"/>
                        <a:ea typeface="Be Vietnam"/>
                        <a:cs typeface="Be Vietnam"/>
                        <a:sym typeface="Be Vietnam"/>
                      </a:endParaRPr>
                    </a:p>
                  </a:txBody>
                  <a:tcPr marL="66675" marR="66675" marT="66675" marB="666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50">
                          <a:solidFill>
                            <a:schemeClr val="dk1"/>
                          </a:solidFill>
                          <a:latin typeface="Be Vietnam"/>
                          <a:ea typeface="Be Vietnam"/>
                          <a:cs typeface="Be Vietnam"/>
                          <a:sym typeface="Be Vietnam"/>
                        </a:rPr>
                        <a:t>7.244319</a:t>
                      </a:r>
                      <a:endParaRPr sz="1050">
                        <a:solidFill>
                          <a:schemeClr val="dk1"/>
                        </a:solidFill>
                        <a:latin typeface="Be Vietnam"/>
                        <a:ea typeface="Be Vietnam"/>
                        <a:cs typeface="Be Vietnam"/>
                        <a:sym typeface="Be Vietnam"/>
                      </a:endParaRPr>
                    </a:p>
                  </a:txBody>
                  <a:tcPr marL="66675" marR="66675" marT="66675" marB="666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50">
                          <a:solidFill>
                            <a:schemeClr val="dk1"/>
                          </a:solidFill>
                          <a:latin typeface="Be Vietnam"/>
                          <a:ea typeface="Be Vietnam"/>
                          <a:cs typeface="Be Vietnam"/>
                          <a:sym typeface="Be Vietnam"/>
                        </a:rPr>
                        <a:t>3.542582</a:t>
                      </a:r>
                      <a:endParaRPr sz="1050">
                        <a:solidFill>
                          <a:schemeClr val="dk1"/>
                        </a:solidFill>
                        <a:latin typeface="Be Vietnam"/>
                        <a:ea typeface="Be Vietnam"/>
                        <a:cs typeface="Be Vietnam"/>
                        <a:sym typeface="Be Vietnam"/>
                      </a:endParaRPr>
                    </a:p>
                  </a:txBody>
                  <a:tcPr marL="66675" marR="66675" marT="66675" marB="666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210200">
                <a:tc>
                  <a:txBody>
                    <a:bodyPr/>
                    <a:lstStyle/>
                    <a:p>
                      <a:pPr marL="0" lvl="0" indent="0" algn="ctr" rtl="0">
                        <a:lnSpc>
                          <a:spcPct val="115000"/>
                        </a:lnSpc>
                        <a:spcBef>
                          <a:spcPts val="0"/>
                        </a:spcBef>
                        <a:spcAft>
                          <a:spcPts val="0"/>
                        </a:spcAft>
                        <a:buNone/>
                      </a:pPr>
                      <a:r>
                        <a:rPr lang="en-GB" sz="1050" b="1">
                          <a:solidFill>
                            <a:schemeClr val="dk1"/>
                          </a:solidFill>
                          <a:latin typeface="Be Vietnam"/>
                          <a:ea typeface="Be Vietnam"/>
                          <a:cs typeface="Be Vietnam"/>
                          <a:sym typeface="Be Vietnam"/>
                        </a:rPr>
                        <a:t>std</a:t>
                      </a:r>
                      <a:endParaRPr sz="1050" b="1">
                        <a:solidFill>
                          <a:schemeClr val="dk1"/>
                        </a:solidFill>
                        <a:latin typeface="Be Vietnam"/>
                        <a:ea typeface="Be Vietnam"/>
                        <a:cs typeface="Be Vietnam"/>
                        <a:sym typeface="Be Vietnam"/>
                      </a:endParaRPr>
                    </a:p>
                  </a:txBody>
                  <a:tcPr marL="66675" marR="66675" marT="66675" marB="6667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0E0E0"/>
                    </a:solidFill>
                  </a:tcPr>
                </a:tc>
                <a:tc>
                  <a:txBody>
                    <a:bodyPr/>
                    <a:lstStyle/>
                    <a:p>
                      <a:pPr marL="0" lvl="0" indent="0" algn="r" rtl="0">
                        <a:lnSpc>
                          <a:spcPct val="115000"/>
                        </a:lnSpc>
                        <a:spcBef>
                          <a:spcPts val="0"/>
                        </a:spcBef>
                        <a:spcAft>
                          <a:spcPts val="0"/>
                        </a:spcAft>
                        <a:buNone/>
                      </a:pPr>
                      <a:r>
                        <a:rPr lang="en-GB" sz="1050">
                          <a:solidFill>
                            <a:schemeClr val="dk1"/>
                          </a:solidFill>
                          <a:latin typeface="Be Vietnam"/>
                          <a:ea typeface="Be Vietnam"/>
                          <a:cs typeface="Be Vietnam"/>
                          <a:sym typeface="Be Vietnam"/>
                        </a:rPr>
                        <a:t>0.603571</a:t>
                      </a:r>
                      <a:endParaRPr sz="1050">
                        <a:solidFill>
                          <a:schemeClr val="dk1"/>
                        </a:solidFill>
                        <a:latin typeface="Be Vietnam"/>
                        <a:ea typeface="Be Vietnam"/>
                        <a:cs typeface="Be Vietnam"/>
                        <a:sym typeface="Be Vietnam"/>
                      </a:endParaRPr>
                    </a:p>
                  </a:txBody>
                  <a:tcPr marL="66675" marR="66675" marT="66675" marB="666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50">
                          <a:solidFill>
                            <a:schemeClr val="dk1"/>
                          </a:solidFill>
                          <a:latin typeface="Be Vietnam"/>
                          <a:ea typeface="Be Vietnam"/>
                          <a:cs typeface="Be Vietnam"/>
                          <a:sym typeface="Be Vietnam"/>
                        </a:rPr>
                        <a:t>732.053520</a:t>
                      </a:r>
                      <a:endParaRPr sz="1050">
                        <a:solidFill>
                          <a:schemeClr val="dk1"/>
                        </a:solidFill>
                        <a:latin typeface="Be Vietnam"/>
                        <a:ea typeface="Be Vietnam"/>
                        <a:cs typeface="Be Vietnam"/>
                        <a:sym typeface="Be Vietnam"/>
                      </a:endParaRPr>
                    </a:p>
                  </a:txBody>
                  <a:tcPr marL="66675" marR="66675" marT="66675" marB="666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50">
                          <a:solidFill>
                            <a:schemeClr val="dk1"/>
                          </a:solidFill>
                          <a:latin typeface="Be Vietnam"/>
                          <a:ea typeface="Be Vietnam"/>
                          <a:cs typeface="Be Vietnam"/>
                          <a:sym typeface="Be Vietnam"/>
                        </a:rPr>
                        <a:t>280.972259</a:t>
                      </a:r>
                      <a:endParaRPr sz="1050">
                        <a:solidFill>
                          <a:schemeClr val="dk1"/>
                        </a:solidFill>
                        <a:latin typeface="Be Vietnam"/>
                        <a:ea typeface="Be Vietnam"/>
                        <a:cs typeface="Be Vietnam"/>
                        <a:sym typeface="Be Vietnam"/>
                      </a:endParaRPr>
                    </a:p>
                  </a:txBody>
                  <a:tcPr marL="66675" marR="66675" marT="66675" marB="666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50">
                          <a:solidFill>
                            <a:schemeClr val="dk1"/>
                          </a:solidFill>
                          <a:latin typeface="Be Vietnam"/>
                          <a:ea typeface="Be Vietnam"/>
                          <a:cs typeface="Be Vietnam"/>
                          <a:sym typeface="Be Vietnam"/>
                        </a:rPr>
                        <a:t>11.149602</a:t>
                      </a:r>
                      <a:endParaRPr sz="1050">
                        <a:solidFill>
                          <a:schemeClr val="dk1"/>
                        </a:solidFill>
                        <a:latin typeface="Be Vietnam"/>
                        <a:ea typeface="Be Vietnam"/>
                        <a:cs typeface="Be Vietnam"/>
                        <a:sym typeface="Be Vietnam"/>
                      </a:endParaRPr>
                    </a:p>
                  </a:txBody>
                  <a:tcPr marL="66675" marR="66675" marT="66675" marB="666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50">
                          <a:solidFill>
                            <a:schemeClr val="dk1"/>
                          </a:solidFill>
                          <a:latin typeface="Be Vietnam"/>
                          <a:ea typeface="Be Vietnam"/>
                          <a:cs typeface="Be Vietnam"/>
                          <a:sym typeface="Be Vietnam"/>
                        </a:rPr>
                        <a:t>297.049553</a:t>
                      </a:r>
                      <a:endParaRPr sz="1050">
                        <a:solidFill>
                          <a:schemeClr val="dk1"/>
                        </a:solidFill>
                        <a:latin typeface="Be Vietnam"/>
                        <a:ea typeface="Be Vietnam"/>
                        <a:cs typeface="Be Vietnam"/>
                        <a:sym typeface="Be Vietnam"/>
                      </a:endParaRPr>
                    </a:p>
                  </a:txBody>
                  <a:tcPr marL="66675" marR="66675" marT="66675" marB="666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50">
                          <a:solidFill>
                            <a:schemeClr val="dk1"/>
                          </a:solidFill>
                          <a:latin typeface="Be Vietnam"/>
                          <a:ea typeface="Be Vietnam"/>
                          <a:cs typeface="Be Vietnam"/>
                          <a:sym typeface="Be Vietnam"/>
                        </a:rPr>
                        <a:t>4.563263</a:t>
                      </a:r>
                      <a:endParaRPr sz="1050">
                        <a:solidFill>
                          <a:schemeClr val="dk1"/>
                        </a:solidFill>
                        <a:latin typeface="Be Vietnam"/>
                        <a:ea typeface="Be Vietnam"/>
                        <a:cs typeface="Be Vietnam"/>
                        <a:sym typeface="Be Vietnam"/>
                      </a:endParaRPr>
                    </a:p>
                  </a:txBody>
                  <a:tcPr marL="66675" marR="66675" marT="66675" marB="666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50">
                          <a:solidFill>
                            <a:schemeClr val="dk1"/>
                          </a:solidFill>
                          <a:latin typeface="Be Vietnam"/>
                          <a:ea typeface="Be Vietnam"/>
                          <a:cs typeface="Be Vietnam"/>
                          <a:sym typeface="Be Vietnam"/>
                        </a:rPr>
                        <a:t>0.603571</a:t>
                      </a:r>
                      <a:endParaRPr sz="1050">
                        <a:solidFill>
                          <a:schemeClr val="dk1"/>
                        </a:solidFill>
                        <a:latin typeface="Be Vietnam"/>
                        <a:ea typeface="Be Vietnam"/>
                        <a:cs typeface="Be Vietnam"/>
                        <a:sym typeface="Be Vietnam"/>
                      </a:endParaRPr>
                    </a:p>
                  </a:txBody>
                  <a:tcPr marL="66675" marR="66675" marT="66675" marB="666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236925">
                <a:tc>
                  <a:txBody>
                    <a:bodyPr/>
                    <a:lstStyle/>
                    <a:p>
                      <a:pPr marL="0" lvl="0" indent="0" algn="ctr" rtl="0">
                        <a:lnSpc>
                          <a:spcPct val="115000"/>
                        </a:lnSpc>
                        <a:spcBef>
                          <a:spcPts val="0"/>
                        </a:spcBef>
                        <a:spcAft>
                          <a:spcPts val="0"/>
                        </a:spcAft>
                        <a:buNone/>
                      </a:pPr>
                      <a:r>
                        <a:rPr lang="en-GB" sz="1050" b="1">
                          <a:solidFill>
                            <a:schemeClr val="dk1"/>
                          </a:solidFill>
                          <a:latin typeface="Be Vietnam"/>
                          <a:ea typeface="Be Vietnam"/>
                          <a:cs typeface="Be Vietnam"/>
                          <a:sym typeface="Be Vietnam"/>
                        </a:rPr>
                        <a:t>min</a:t>
                      </a:r>
                      <a:endParaRPr sz="1050" b="1">
                        <a:solidFill>
                          <a:schemeClr val="dk1"/>
                        </a:solidFill>
                        <a:latin typeface="Be Vietnam"/>
                        <a:ea typeface="Be Vietnam"/>
                        <a:cs typeface="Be Vietnam"/>
                        <a:sym typeface="Be Vietnam"/>
                      </a:endParaRPr>
                    </a:p>
                  </a:txBody>
                  <a:tcPr marL="66675" marR="66675" marT="66675" marB="6667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0E0E0"/>
                    </a:solidFill>
                  </a:tcPr>
                </a:tc>
                <a:tc>
                  <a:txBody>
                    <a:bodyPr/>
                    <a:lstStyle/>
                    <a:p>
                      <a:pPr marL="0" lvl="0" indent="0" algn="r" rtl="0">
                        <a:lnSpc>
                          <a:spcPct val="115000"/>
                        </a:lnSpc>
                        <a:spcBef>
                          <a:spcPts val="0"/>
                        </a:spcBef>
                        <a:spcAft>
                          <a:spcPts val="0"/>
                        </a:spcAft>
                        <a:buNone/>
                      </a:pPr>
                      <a:r>
                        <a:rPr lang="en-GB" sz="1050">
                          <a:solidFill>
                            <a:schemeClr val="dk1"/>
                          </a:solidFill>
                          <a:latin typeface="Be Vietnam"/>
                          <a:ea typeface="Be Vietnam"/>
                          <a:cs typeface="Be Vietnam"/>
                          <a:sym typeface="Be Vietnam"/>
                        </a:rPr>
                        <a:t>1.000000</a:t>
                      </a:r>
                      <a:endParaRPr sz="1050">
                        <a:solidFill>
                          <a:schemeClr val="dk1"/>
                        </a:solidFill>
                        <a:latin typeface="Be Vietnam"/>
                        <a:ea typeface="Be Vietnam"/>
                        <a:cs typeface="Be Vietnam"/>
                        <a:sym typeface="Be Vietnam"/>
                      </a:endParaRPr>
                    </a:p>
                  </a:txBody>
                  <a:tcPr marL="66675" marR="66675" marT="66675" marB="666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50">
                          <a:solidFill>
                            <a:schemeClr val="dk1"/>
                          </a:solidFill>
                          <a:latin typeface="Be Vietnam"/>
                          <a:ea typeface="Be Vietnam"/>
                          <a:cs typeface="Be Vietnam"/>
                          <a:sym typeface="Be Vietnam"/>
                        </a:rPr>
                        <a:t>500.000000</a:t>
                      </a:r>
                      <a:endParaRPr sz="1050">
                        <a:solidFill>
                          <a:schemeClr val="dk1"/>
                        </a:solidFill>
                        <a:latin typeface="Be Vietnam"/>
                        <a:ea typeface="Be Vietnam"/>
                        <a:cs typeface="Be Vietnam"/>
                        <a:sym typeface="Be Vietnam"/>
                      </a:endParaRPr>
                    </a:p>
                  </a:txBody>
                  <a:tcPr marL="66675" marR="66675" marT="66675" marB="666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50">
                          <a:solidFill>
                            <a:schemeClr val="dk1"/>
                          </a:solidFill>
                          <a:latin typeface="Be Vietnam"/>
                          <a:ea typeface="Be Vietnam"/>
                          <a:cs typeface="Be Vietnam"/>
                          <a:sym typeface="Be Vietnam"/>
                        </a:rPr>
                        <a:t>60.000000</a:t>
                      </a:r>
                      <a:endParaRPr sz="1050">
                        <a:solidFill>
                          <a:schemeClr val="dk1"/>
                        </a:solidFill>
                        <a:latin typeface="Be Vietnam"/>
                        <a:ea typeface="Be Vietnam"/>
                        <a:cs typeface="Be Vietnam"/>
                        <a:sym typeface="Be Vietnam"/>
                      </a:endParaRPr>
                    </a:p>
                  </a:txBody>
                  <a:tcPr marL="66675" marR="66675" marT="66675" marB="666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50">
                          <a:solidFill>
                            <a:schemeClr val="dk1"/>
                          </a:solidFill>
                          <a:latin typeface="Be Vietnam"/>
                          <a:ea typeface="Be Vietnam"/>
                          <a:cs typeface="Be Vietnam"/>
                          <a:sym typeface="Be Vietnam"/>
                        </a:rPr>
                        <a:t>4.050000</a:t>
                      </a:r>
                      <a:endParaRPr sz="1050">
                        <a:solidFill>
                          <a:schemeClr val="dk1"/>
                        </a:solidFill>
                        <a:latin typeface="Be Vietnam"/>
                        <a:ea typeface="Be Vietnam"/>
                        <a:cs typeface="Be Vietnam"/>
                        <a:sym typeface="Be Vietnam"/>
                      </a:endParaRPr>
                    </a:p>
                  </a:txBody>
                  <a:tcPr marL="66675" marR="66675" marT="66675" marB="666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50">
                          <a:solidFill>
                            <a:schemeClr val="dk1"/>
                          </a:solidFill>
                          <a:latin typeface="Be Vietnam"/>
                          <a:ea typeface="Be Vietnam"/>
                          <a:cs typeface="Be Vietnam"/>
                          <a:sym typeface="Be Vietnam"/>
                        </a:rPr>
                        <a:t>118.000000</a:t>
                      </a:r>
                      <a:endParaRPr sz="1050">
                        <a:solidFill>
                          <a:schemeClr val="dk1"/>
                        </a:solidFill>
                        <a:latin typeface="Be Vietnam"/>
                        <a:ea typeface="Be Vietnam"/>
                        <a:cs typeface="Be Vietnam"/>
                        <a:sym typeface="Be Vietnam"/>
                      </a:endParaRPr>
                    </a:p>
                  </a:txBody>
                  <a:tcPr marL="66675" marR="66675" marT="66675" marB="666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50">
                          <a:solidFill>
                            <a:schemeClr val="dk1"/>
                          </a:solidFill>
                          <a:latin typeface="Be Vietnam"/>
                          <a:ea typeface="Be Vietnam"/>
                          <a:cs typeface="Be Vietnam"/>
                          <a:sym typeface="Be Vietnam"/>
                        </a:rPr>
                        <a:t>0.880000</a:t>
                      </a:r>
                      <a:endParaRPr sz="1050">
                        <a:solidFill>
                          <a:schemeClr val="dk1"/>
                        </a:solidFill>
                        <a:latin typeface="Be Vietnam"/>
                        <a:ea typeface="Be Vietnam"/>
                        <a:cs typeface="Be Vietnam"/>
                        <a:sym typeface="Be Vietnam"/>
                      </a:endParaRPr>
                    </a:p>
                  </a:txBody>
                  <a:tcPr marL="66675" marR="66675" marT="66675" marB="666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50">
                          <a:solidFill>
                            <a:schemeClr val="dk1"/>
                          </a:solidFill>
                          <a:latin typeface="Be Vietnam"/>
                          <a:ea typeface="Be Vietnam"/>
                          <a:cs typeface="Be Vietnam"/>
                          <a:sym typeface="Be Vietnam"/>
                        </a:rPr>
                        <a:t>1.000000</a:t>
                      </a:r>
                      <a:endParaRPr sz="1050">
                        <a:solidFill>
                          <a:schemeClr val="dk1"/>
                        </a:solidFill>
                        <a:latin typeface="Be Vietnam"/>
                        <a:ea typeface="Be Vietnam"/>
                        <a:cs typeface="Be Vietnam"/>
                        <a:sym typeface="Be Vietnam"/>
                      </a:endParaRPr>
                    </a:p>
                  </a:txBody>
                  <a:tcPr marL="66675" marR="66675" marT="66675" marB="666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ctr" rtl="0">
                        <a:lnSpc>
                          <a:spcPct val="115000"/>
                        </a:lnSpc>
                        <a:spcBef>
                          <a:spcPts val="0"/>
                        </a:spcBef>
                        <a:spcAft>
                          <a:spcPts val="0"/>
                        </a:spcAft>
                        <a:buNone/>
                      </a:pPr>
                      <a:r>
                        <a:rPr lang="en-GB" sz="1050" b="1">
                          <a:solidFill>
                            <a:schemeClr val="dk1"/>
                          </a:solidFill>
                          <a:latin typeface="Be Vietnam"/>
                          <a:ea typeface="Be Vietnam"/>
                          <a:cs typeface="Be Vietnam"/>
                          <a:sym typeface="Be Vietnam"/>
                        </a:rPr>
                        <a:t>25%</a:t>
                      </a:r>
                      <a:endParaRPr sz="1050" b="1">
                        <a:solidFill>
                          <a:schemeClr val="dk1"/>
                        </a:solidFill>
                        <a:latin typeface="Be Vietnam"/>
                        <a:ea typeface="Be Vietnam"/>
                        <a:cs typeface="Be Vietnam"/>
                        <a:sym typeface="Be Vietnam"/>
                      </a:endParaRPr>
                    </a:p>
                  </a:txBody>
                  <a:tcPr marL="66675" marR="66675" marT="66675" marB="6667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0E0E0"/>
                    </a:solidFill>
                  </a:tcPr>
                </a:tc>
                <a:tc>
                  <a:txBody>
                    <a:bodyPr/>
                    <a:lstStyle/>
                    <a:p>
                      <a:pPr marL="0" lvl="0" indent="0" algn="r" rtl="0">
                        <a:lnSpc>
                          <a:spcPct val="115000"/>
                        </a:lnSpc>
                        <a:spcBef>
                          <a:spcPts val="0"/>
                        </a:spcBef>
                        <a:spcAft>
                          <a:spcPts val="0"/>
                        </a:spcAft>
                        <a:buNone/>
                      </a:pPr>
                      <a:r>
                        <a:rPr lang="en-GB" sz="1050">
                          <a:solidFill>
                            <a:schemeClr val="dk1"/>
                          </a:solidFill>
                          <a:latin typeface="Be Vietnam"/>
                          <a:ea typeface="Be Vietnam"/>
                          <a:cs typeface="Be Vietnam"/>
                          <a:sym typeface="Be Vietnam"/>
                        </a:rPr>
                        <a:t>3.000000</a:t>
                      </a:r>
                      <a:endParaRPr sz="1050">
                        <a:solidFill>
                          <a:schemeClr val="dk1"/>
                        </a:solidFill>
                        <a:latin typeface="Be Vietnam"/>
                        <a:ea typeface="Be Vietnam"/>
                        <a:cs typeface="Be Vietnam"/>
                        <a:sym typeface="Be Vietnam"/>
                      </a:endParaRPr>
                    </a:p>
                  </a:txBody>
                  <a:tcPr marL="66675" marR="66675" marT="66675" marB="666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50">
                          <a:solidFill>
                            <a:schemeClr val="dk1"/>
                          </a:solidFill>
                          <a:latin typeface="Be Vietnam"/>
                          <a:ea typeface="Be Vietnam"/>
                          <a:cs typeface="Be Vietnam"/>
                          <a:sym typeface="Be Vietnam"/>
                        </a:rPr>
                        <a:t>747.000000</a:t>
                      </a:r>
                      <a:endParaRPr sz="1050">
                        <a:solidFill>
                          <a:schemeClr val="dk1"/>
                        </a:solidFill>
                        <a:latin typeface="Be Vietnam"/>
                        <a:ea typeface="Be Vietnam"/>
                        <a:cs typeface="Be Vietnam"/>
                        <a:sym typeface="Be Vietnam"/>
                      </a:endParaRPr>
                    </a:p>
                  </a:txBody>
                  <a:tcPr marL="66675" marR="66675" marT="66675" marB="666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50">
                          <a:solidFill>
                            <a:schemeClr val="dk1"/>
                          </a:solidFill>
                          <a:latin typeface="Be Vietnam"/>
                          <a:ea typeface="Be Vietnam"/>
                          <a:cs typeface="Be Vietnam"/>
                          <a:sym typeface="Be Vietnam"/>
                        </a:rPr>
                        <a:t>381.500000</a:t>
                      </a:r>
                      <a:endParaRPr sz="1050">
                        <a:solidFill>
                          <a:schemeClr val="dk1"/>
                        </a:solidFill>
                        <a:latin typeface="Be Vietnam"/>
                        <a:ea typeface="Be Vietnam"/>
                        <a:cs typeface="Be Vietnam"/>
                        <a:sym typeface="Be Vietnam"/>
                      </a:endParaRPr>
                    </a:p>
                  </a:txBody>
                  <a:tcPr marL="66675" marR="66675" marT="66675" marB="666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50">
                          <a:solidFill>
                            <a:schemeClr val="dk1"/>
                          </a:solidFill>
                          <a:latin typeface="Be Vietnam"/>
                          <a:ea typeface="Be Vietnam"/>
                          <a:cs typeface="Be Vietnam"/>
                          <a:sym typeface="Be Vietnam"/>
                        </a:rPr>
                        <a:t>14.017500</a:t>
                      </a:r>
                      <a:endParaRPr sz="1050">
                        <a:solidFill>
                          <a:schemeClr val="dk1"/>
                        </a:solidFill>
                        <a:latin typeface="Be Vietnam"/>
                        <a:ea typeface="Be Vietnam"/>
                        <a:cs typeface="Be Vietnam"/>
                        <a:sym typeface="Be Vietnam"/>
                      </a:endParaRPr>
                    </a:p>
                  </a:txBody>
                  <a:tcPr marL="66675" marR="66675" marT="66675" marB="666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50">
                          <a:solidFill>
                            <a:schemeClr val="dk1"/>
                          </a:solidFill>
                          <a:latin typeface="Be Vietnam"/>
                          <a:ea typeface="Be Vietnam"/>
                          <a:cs typeface="Be Vietnam"/>
                          <a:sym typeface="Be Vietnam"/>
                        </a:rPr>
                        <a:t>493.000000</a:t>
                      </a:r>
                      <a:endParaRPr sz="1050">
                        <a:solidFill>
                          <a:schemeClr val="dk1"/>
                        </a:solidFill>
                        <a:latin typeface="Be Vietnam"/>
                        <a:ea typeface="Be Vietnam"/>
                        <a:cs typeface="Be Vietnam"/>
                        <a:sym typeface="Be Vietnam"/>
                      </a:endParaRPr>
                    </a:p>
                  </a:txBody>
                  <a:tcPr marL="66675" marR="66675" marT="66675" marB="666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50">
                          <a:solidFill>
                            <a:schemeClr val="dk1"/>
                          </a:solidFill>
                          <a:latin typeface="Be Vietnam"/>
                          <a:ea typeface="Be Vietnam"/>
                          <a:cs typeface="Be Vietnam"/>
                          <a:sym typeface="Be Vietnam"/>
                        </a:rPr>
                        <a:t>4.280000</a:t>
                      </a:r>
                      <a:endParaRPr sz="1050">
                        <a:solidFill>
                          <a:schemeClr val="dk1"/>
                        </a:solidFill>
                        <a:latin typeface="Be Vietnam"/>
                        <a:ea typeface="Be Vietnam"/>
                        <a:cs typeface="Be Vietnam"/>
                        <a:sym typeface="Be Vietnam"/>
                      </a:endParaRPr>
                    </a:p>
                  </a:txBody>
                  <a:tcPr marL="66675" marR="66675" marT="66675" marB="666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50">
                          <a:solidFill>
                            <a:schemeClr val="dk1"/>
                          </a:solidFill>
                          <a:latin typeface="Be Vietnam"/>
                          <a:ea typeface="Be Vietnam"/>
                          <a:cs typeface="Be Vietnam"/>
                          <a:sym typeface="Be Vietnam"/>
                        </a:rPr>
                        <a:t>3.000000</a:t>
                      </a:r>
                      <a:endParaRPr sz="1050">
                        <a:solidFill>
                          <a:schemeClr val="dk1"/>
                        </a:solidFill>
                        <a:latin typeface="Be Vietnam"/>
                        <a:ea typeface="Be Vietnam"/>
                        <a:cs typeface="Be Vietnam"/>
                        <a:sym typeface="Be Vietnam"/>
                      </a:endParaRPr>
                    </a:p>
                  </a:txBody>
                  <a:tcPr marL="66675" marR="66675" marT="66675" marB="666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0">
                <a:tc>
                  <a:txBody>
                    <a:bodyPr/>
                    <a:lstStyle/>
                    <a:p>
                      <a:pPr marL="0" lvl="0" indent="0" algn="ctr" rtl="0">
                        <a:lnSpc>
                          <a:spcPct val="115000"/>
                        </a:lnSpc>
                        <a:spcBef>
                          <a:spcPts val="0"/>
                        </a:spcBef>
                        <a:spcAft>
                          <a:spcPts val="0"/>
                        </a:spcAft>
                        <a:buNone/>
                      </a:pPr>
                      <a:r>
                        <a:rPr lang="en-GB" sz="1050" b="1">
                          <a:solidFill>
                            <a:schemeClr val="dk1"/>
                          </a:solidFill>
                          <a:latin typeface="Be Vietnam"/>
                          <a:ea typeface="Be Vietnam"/>
                          <a:cs typeface="Be Vietnam"/>
                          <a:sym typeface="Be Vietnam"/>
                        </a:rPr>
                        <a:t>50%</a:t>
                      </a:r>
                      <a:endParaRPr sz="1050" b="1">
                        <a:solidFill>
                          <a:schemeClr val="dk1"/>
                        </a:solidFill>
                        <a:latin typeface="Be Vietnam"/>
                        <a:ea typeface="Be Vietnam"/>
                        <a:cs typeface="Be Vietnam"/>
                        <a:sym typeface="Be Vietnam"/>
                      </a:endParaRPr>
                    </a:p>
                  </a:txBody>
                  <a:tcPr marL="66675" marR="66675" marT="66675" marB="6667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0E0E0"/>
                    </a:solidFill>
                  </a:tcPr>
                </a:tc>
                <a:tc>
                  <a:txBody>
                    <a:bodyPr/>
                    <a:lstStyle/>
                    <a:p>
                      <a:pPr marL="0" lvl="0" indent="0" algn="r" rtl="0">
                        <a:lnSpc>
                          <a:spcPct val="115000"/>
                        </a:lnSpc>
                        <a:spcBef>
                          <a:spcPts val="0"/>
                        </a:spcBef>
                        <a:spcAft>
                          <a:spcPts val="0"/>
                        </a:spcAft>
                        <a:buNone/>
                      </a:pPr>
                      <a:r>
                        <a:rPr lang="en-GB" sz="1050">
                          <a:solidFill>
                            <a:schemeClr val="dk1"/>
                          </a:solidFill>
                          <a:latin typeface="Be Vietnam"/>
                          <a:ea typeface="Be Vietnam"/>
                          <a:cs typeface="Be Vietnam"/>
                          <a:sym typeface="Be Vietnam"/>
                        </a:rPr>
                        <a:t>4.000000</a:t>
                      </a:r>
                      <a:endParaRPr sz="1050">
                        <a:solidFill>
                          <a:schemeClr val="dk1"/>
                        </a:solidFill>
                        <a:latin typeface="Be Vietnam"/>
                        <a:ea typeface="Be Vietnam"/>
                        <a:cs typeface="Be Vietnam"/>
                        <a:sym typeface="Be Vietnam"/>
                      </a:endParaRPr>
                    </a:p>
                  </a:txBody>
                  <a:tcPr marL="66675" marR="66675" marT="66675" marB="666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50">
                          <a:solidFill>
                            <a:schemeClr val="dk1"/>
                          </a:solidFill>
                          <a:latin typeface="Be Vietnam"/>
                          <a:ea typeface="Be Vietnam"/>
                          <a:cs typeface="Be Vietnam"/>
                          <a:sym typeface="Be Vietnam"/>
                        </a:rPr>
                        <a:t>1072.000000</a:t>
                      </a:r>
                      <a:endParaRPr sz="1050">
                        <a:solidFill>
                          <a:schemeClr val="dk1"/>
                        </a:solidFill>
                        <a:latin typeface="Be Vietnam"/>
                        <a:ea typeface="Be Vietnam"/>
                        <a:cs typeface="Be Vietnam"/>
                        <a:sym typeface="Be Vietnam"/>
                      </a:endParaRPr>
                    </a:p>
                  </a:txBody>
                  <a:tcPr marL="66675" marR="66675" marT="66675" marB="666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50">
                          <a:solidFill>
                            <a:schemeClr val="dk1"/>
                          </a:solidFill>
                          <a:latin typeface="Be Vietnam"/>
                          <a:ea typeface="Be Vietnam"/>
                          <a:cs typeface="Be Vietnam"/>
                          <a:sym typeface="Be Vietnam"/>
                        </a:rPr>
                        <a:t>541.000000</a:t>
                      </a:r>
                      <a:endParaRPr sz="1050">
                        <a:solidFill>
                          <a:schemeClr val="dk1"/>
                        </a:solidFill>
                        <a:latin typeface="Be Vietnam"/>
                        <a:ea typeface="Be Vietnam"/>
                        <a:cs typeface="Be Vietnam"/>
                        <a:sym typeface="Be Vietnam"/>
                      </a:endParaRPr>
                    </a:p>
                  </a:txBody>
                  <a:tcPr marL="66675" marR="66675" marT="66675" marB="666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50">
                          <a:solidFill>
                            <a:schemeClr val="dk1"/>
                          </a:solidFill>
                          <a:latin typeface="Be Vietnam"/>
                          <a:ea typeface="Be Vietnam"/>
                          <a:cs typeface="Be Vietnam"/>
                          <a:sym typeface="Be Vietnam"/>
                        </a:rPr>
                        <a:t>18.345001</a:t>
                      </a:r>
                      <a:endParaRPr sz="1050">
                        <a:solidFill>
                          <a:schemeClr val="dk1"/>
                        </a:solidFill>
                        <a:latin typeface="Be Vietnam"/>
                        <a:ea typeface="Be Vietnam"/>
                        <a:cs typeface="Be Vietnam"/>
                        <a:sym typeface="Be Vietnam"/>
                      </a:endParaRPr>
                    </a:p>
                  </a:txBody>
                  <a:tcPr marL="66675" marR="66675" marT="66675" marB="666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50">
                          <a:solidFill>
                            <a:schemeClr val="dk1"/>
                          </a:solidFill>
                          <a:latin typeface="Be Vietnam"/>
                          <a:ea typeface="Be Vietnam"/>
                          <a:cs typeface="Be Vietnam"/>
                          <a:sym typeface="Be Vietnam"/>
                        </a:rPr>
                        <a:t>661.000000</a:t>
                      </a:r>
                      <a:endParaRPr sz="1050">
                        <a:solidFill>
                          <a:schemeClr val="dk1"/>
                        </a:solidFill>
                        <a:latin typeface="Be Vietnam"/>
                        <a:ea typeface="Be Vietnam"/>
                        <a:cs typeface="Be Vietnam"/>
                        <a:sym typeface="Be Vietnam"/>
                      </a:endParaRPr>
                    </a:p>
                  </a:txBody>
                  <a:tcPr marL="66675" marR="66675" marT="66675" marB="666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50">
                          <a:solidFill>
                            <a:schemeClr val="dk1"/>
                          </a:solidFill>
                          <a:latin typeface="Be Vietnam"/>
                          <a:ea typeface="Be Vietnam"/>
                          <a:cs typeface="Be Vietnam"/>
                          <a:sym typeface="Be Vietnam"/>
                        </a:rPr>
                        <a:t>6.220000</a:t>
                      </a:r>
                      <a:endParaRPr sz="1050">
                        <a:solidFill>
                          <a:schemeClr val="dk1"/>
                        </a:solidFill>
                        <a:latin typeface="Be Vietnam"/>
                        <a:ea typeface="Be Vietnam"/>
                        <a:cs typeface="Be Vietnam"/>
                        <a:sym typeface="Be Vietnam"/>
                      </a:endParaRPr>
                    </a:p>
                  </a:txBody>
                  <a:tcPr marL="66675" marR="66675" marT="66675" marB="666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50">
                          <a:solidFill>
                            <a:schemeClr val="dk1"/>
                          </a:solidFill>
                          <a:latin typeface="Be Vietnam"/>
                          <a:ea typeface="Be Vietnam"/>
                          <a:cs typeface="Be Vietnam"/>
                          <a:sym typeface="Be Vietnam"/>
                        </a:rPr>
                        <a:t>4.000000</a:t>
                      </a:r>
                      <a:endParaRPr sz="1050">
                        <a:solidFill>
                          <a:schemeClr val="dk1"/>
                        </a:solidFill>
                        <a:latin typeface="Be Vietnam"/>
                        <a:ea typeface="Be Vietnam"/>
                        <a:cs typeface="Be Vietnam"/>
                        <a:sym typeface="Be Vietnam"/>
                      </a:endParaRPr>
                    </a:p>
                  </a:txBody>
                  <a:tcPr marL="66675" marR="66675" marT="66675" marB="666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0">
                <a:tc>
                  <a:txBody>
                    <a:bodyPr/>
                    <a:lstStyle/>
                    <a:p>
                      <a:pPr marL="0" lvl="0" indent="0" algn="ctr" rtl="0">
                        <a:lnSpc>
                          <a:spcPct val="115000"/>
                        </a:lnSpc>
                        <a:spcBef>
                          <a:spcPts val="0"/>
                        </a:spcBef>
                        <a:spcAft>
                          <a:spcPts val="0"/>
                        </a:spcAft>
                        <a:buNone/>
                      </a:pPr>
                      <a:r>
                        <a:rPr lang="en-GB" sz="1050" b="1">
                          <a:solidFill>
                            <a:schemeClr val="dk1"/>
                          </a:solidFill>
                          <a:latin typeface="Be Vietnam"/>
                          <a:ea typeface="Be Vietnam"/>
                          <a:cs typeface="Be Vietnam"/>
                          <a:sym typeface="Be Vietnam"/>
                        </a:rPr>
                        <a:t>75%</a:t>
                      </a:r>
                      <a:endParaRPr sz="1050" b="1">
                        <a:solidFill>
                          <a:schemeClr val="dk1"/>
                        </a:solidFill>
                        <a:latin typeface="Be Vietnam"/>
                        <a:ea typeface="Be Vietnam"/>
                        <a:cs typeface="Be Vietnam"/>
                        <a:sym typeface="Be Vietnam"/>
                      </a:endParaRPr>
                    </a:p>
                  </a:txBody>
                  <a:tcPr marL="66675" marR="66675" marT="66675" marB="6667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0E0E0"/>
                    </a:solidFill>
                  </a:tcPr>
                </a:tc>
                <a:tc>
                  <a:txBody>
                    <a:bodyPr/>
                    <a:lstStyle/>
                    <a:p>
                      <a:pPr marL="0" lvl="0" indent="0" algn="r" rtl="0">
                        <a:lnSpc>
                          <a:spcPct val="115000"/>
                        </a:lnSpc>
                        <a:spcBef>
                          <a:spcPts val="0"/>
                        </a:spcBef>
                        <a:spcAft>
                          <a:spcPts val="0"/>
                        </a:spcAft>
                        <a:buNone/>
                      </a:pPr>
                      <a:r>
                        <a:rPr lang="en-GB" sz="1050">
                          <a:solidFill>
                            <a:schemeClr val="dk1"/>
                          </a:solidFill>
                          <a:latin typeface="Be Vietnam"/>
                          <a:ea typeface="Be Vietnam"/>
                          <a:cs typeface="Be Vietnam"/>
                          <a:sym typeface="Be Vietnam"/>
                        </a:rPr>
                        <a:t>4.000000</a:t>
                      </a:r>
                      <a:endParaRPr sz="1050">
                        <a:solidFill>
                          <a:schemeClr val="dk1"/>
                        </a:solidFill>
                        <a:latin typeface="Be Vietnam"/>
                        <a:ea typeface="Be Vietnam"/>
                        <a:cs typeface="Be Vietnam"/>
                        <a:sym typeface="Be Vietnam"/>
                      </a:endParaRPr>
                    </a:p>
                  </a:txBody>
                  <a:tcPr marL="66675" marR="66675" marT="66675" marB="666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50">
                          <a:solidFill>
                            <a:schemeClr val="dk1"/>
                          </a:solidFill>
                          <a:latin typeface="Be Vietnam"/>
                          <a:ea typeface="Be Vietnam"/>
                          <a:cs typeface="Be Vietnam"/>
                          <a:sym typeface="Be Vietnam"/>
                        </a:rPr>
                        <a:t>1420.000000</a:t>
                      </a:r>
                      <a:endParaRPr sz="1050">
                        <a:solidFill>
                          <a:schemeClr val="dk1"/>
                        </a:solidFill>
                        <a:latin typeface="Be Vietnam"/>
                        <a:ea typeface="Be Vietnam"/>
                        <a:cs typeface="Be Vietnam"/>
                        <a:sym typeface="Be Vietnam"/>
                      </a:endParaRPr>
                    </a:p>
                  </a:txBody>
                  <a:tcPr marL="66675" marR="66675" marT="66675" marB="666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50">
                          <a:solidFill>
                            <a:schemeClr val="dk1"/>
                          </a:solidFill>
                          <a:latin typeface="Be Vietnam"/>
                          <a:ea typeface="Be Vietnam"/>
                          <a:cs typeface="Be Vietnam"/>
                          <a:sym typeface="Be Vietnam"/>
                        </a:rPr>
                        <a:t>701.000000</a:t>
                      </a:r>
                      <a:endParaRPr sz="1050">
                        <a:solidFill>
                          <a:schemeClr val="dk1"/>
                        </a:solidFill>
                        <a:latin typeface="Be Vietnam"/>
                        <a:ea typeface="Be Vietnam"/>
                        <a:cs typeface="Be Vietnam"/>
                        <a:sym typeface="Be Vietnam"/>
                      </a:endParaRPr>
                    </a:p>
                  </a:txBody>
                  <a:tcPr marL="66675" marR="66675" marT="66675" marB="666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50">
                          <a:solidFill>
                            <a:schemeClr val="dk1"/>
                          </a:solidFill>
                          <a:latin typeface="Be Vietnam"/>
                          <a:ea typeface="Be Vietnam"/>
                          <a:cs typeface="Be Vietnam"/>
                          <a:sym typeface="Be Vietnam"/>
                        </a:rPr>
                        <a:t>23.277501</a:t>
                      </a:r>
                      <a:endParaRPr sz="1050">
                        <a:solidFill>
                          <a:schemeClr val="dk1"/>
                        </a:solidFill>
                        <a:latin typeface="Be Vietnam"/>
                        <a:ea typeface="Be Vietnam"/>
                        <a:cs typeface="Be Vietnam"/>
                        <a:sym typeface="Be Vietnam"/>
                      </a:endParaRPr>
                    </a:p>
                  </a:txBody>
                  <a:tcPr marL="66675" marR="66675" marT="66675" marB="666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50">
                          <a:solidFill>
                            <a:schemeClr val="dk1"/>
                          </a:solidFill>
                          <a:latin typeface="Be Vietnam"/>
                          <a:ea typeface="Be Vietnam"/>
                          <a:cs typeface="Be Vietnam"/>
                          <a:sym typeface="Be Vietnam"/>
                        </a:rPr>
                        <a:t>839.000000</a:t>
                      </a:r>
                      <a:endParaRPr sz="1050">
                        <a:solidFill>
                          <a:schemeClr val="dk1"/>
                        </a:solidFill>
                        <a:latin typeface="Be Vietnam"/>
                        <a:ea typeface="Be Vietnam"/>
                        <a:cs typeface="Be Vietnam"/>
                        <a:sym typeface="Be Vietnam"/>
                      </a:endParaRPr>
                    </a:p>
                  </a:txBody>
                  <a:tcPr marL="66675" marR="66675" marT="66675" marB="666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50">
                          <a:solidFill>
                            <a:schemeClr val="dk1"/>
                          </a:solidFill>
                          <a:latin typeface="Be Vietnam"/>
                          <a:ea typeface="Be Vietnam"/>
                          <a:cs typeface="Be Vietnam"/>
                          <a:sym typeface="Be Vietnam"/>
                        </a:rPr>
                        <a:t>8.920000</a:t>
                      </a:r>
                      <a:endParaRPr sz="1050">
                        <a:solidFill>
                          <a:schemeClr val="dk1"/>
                        </a:solidFill>
                        <a:latin typeface="Be Vietnam"/>
                        <a:ea typeface="Be Vietnam"/>
                        <a:cs typeface="Be Vietnam"/>
                        <a:sym typeface="Be Vietnam"/>
                      </a:endParaRPr>
                    </a:p>
                  </a:txBody>
                  <a:tcPr marL="66675" marR="66675" marT="66675" marB="666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50">
                          <a:solidFill>
                            <a:schemeClr val="dk1"/>
                          </a:solidFill>
                          <a:latin typeface="Be Vietnam"/>
                          <a:ea typeface="Be Vietnam"/>
                          <a:cs typeface="Be Vietnam"/>
                          <a:sym typeface="Be Vietnam"/>
                        </a:rPr>
                        <a:t>4.000000</a:t>
                      </a:r>
                      <a:endParaRPr sz="1050">
                        <a:solidFill>
                          <a:schemeClr val="dk1"/>
                        </a:solidFill>
                        <a:latin typeface="Be Vietnam"/>
                        <a:ea typeface="Be Vietnam"/>
                        <a:cs typeface="Be Vietnam"/>
                        <a:sym typeface="Be Vietnam"/>
                      </a:endParaRPr>
                    </a:p>
                  </a:txBody>
                  <a:tcPr marL="66675" marR="66675" marT="66675" marB="666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303725">
                <a:tc>
                  <a:txBody>
                    <a:bodyPr/>
                    <a:lstStyle/>
                    <a:p>
                      <a:pPr marL="0" lvl="0" indent="0" algn="ctr" rtl="0">
                        <a:lnSpc>
                          <a:spcPct val="115000"/>
                        </a:lnSpc>
                        <a:spcBef>
                          <a:spcPts val="0"/>
                        </a:spcBef>
                        <a:spcAft>
                          <a:spcPts val="0"/>
                        </a:spcAft>
                        <a:buNone/>
                      </a:pPr>
                      <a:r>
                        <a:rPr lang="en-GB" sz="1050" b="1">
                          <a:solidFill>
                            <a:schemeClr val="dk1"/>
                          </a:solidFill>
                          <a:latin typeface="Be Vietnam"/>
                          <a:ea typeface="Be Vietnam"/>
                          <a:cs typeface="Be Vietnam"/>
                          <a:sym typeface="Be Vietnam"/>
                        </a:rPr>
                        <a:t>max</a:t>
                      </a:r>
                      <a:endParaRPr sz="1050" b="1">
                        <a:solidFill>
                          <a:schemeClr val="dk1"/>
                        </a:solidFill>
                        <a:latin typeface="Be Vietnam"/>
                        <a:ea typeface="Be Vietnam"/>
                        <a:cs typeface="Be Vietnam"/>
                        <a:sym typeface="Be Vietnam"/>
                      </a:endParaRPr>
                    </a:p>
                  </a:txBody>
                  <a:tcPr marL="66675" marR="66675" marT="66675" marB="6667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0E0E0"/>
                    </a:solidFill>
                  </a:tcPr>
                </a:tc>
                <a:tc>
                  <a:txBody>
                    <a:bodyPr/>
                    <a:lstStyle/>
                    <a:p>
                      <a:pPr marL="0" lvl="0" indent="0" algn="r" rtl="0">
                        <a:lnSpc>
                          <a:spcPct val="115000"/>
                        </a:lnSpc>
                        <a:spcBef>
                          <a:spcPts val="0"/>
                        </a:spcBef>
                        <a:spcAft>
                          <a:spcPts val="0"/>
                        </a:spcAft>
                        <a:buNone/>
                      </a:pPr>
                      <a:r>
                        <a:rPr lang="en-GB" sz="1050">
                          <a:solidFill>
                            <a:schemeClr val="dk1"/>
                          </a:solidFill>
                          <a:latin typeface="Be Vietnam"/>
                          <a:ea typeface="Be Vietnam"/>
                          <a:cs typeface="Be Vietnam"/>
                          <a:sym typeface="Be Vietnam"/>
                        </a:rPr>
                        <a:t>4.000000</a:t>
                      </a:r>
                      <a:endParaRPr sz="1050">
                        <a:solidFill>
                          <a:schemeClr val="dk1"/>
                        </a:solidFill>
                        <a:latin typeface="Be Vietnam"/>
                        <a:ea typeface="Be Vietnam"/>
                        <a:cs typeface="Be Vietnam"/>
                        <a:sym typeface="Be Vietnam"/>
                      </a:endParaRPr>
                    </a:p>
                  </a:txBody>
                  <a:tcPr marL="66675" marR="66675" marT="66675" marB="666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50">
                          <a:solidFill>
                            <a:schemeClr val="dk1"/>
                          </a:solidFill>
                          <a:latin typeface="Be Vietnam"/>
                          <a:ea typeface="Be Vietnam"/>
                          <a:cs typeface="Be Vietnam"/>
                          <a:sym typeface="Be Vietnam"/>
                        </a:rPr>
                        <a:t>7105.000000</a:t>
                      </a:r>
                      <a:endParaRPr sz="1050">
                        <a:solidFill>
                          <a:schemeClr val="dk1"/>
                        </a:solidFill>
                        <a:latin typeface="Be Vietnam"/>
                        <a:ea typeface="Be Vietnam"/>
                        <a:cs typeface="Be Vietnam"/>
                        <a:sym typeface="Be Vietnam"/>
                      </a:endParaRPr>
                    </a:p>
                  </a:txBody>
                  <a:tcPr marL="66675" marR="66675" marT="66675" marB="666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50">
                          <a:solidFill>
                            <a:schemeClr val="dk1"/>
                          </a:solidFill>
                          <a:latin typeface="Be Vietnam"/>
                          <a:ea typeface="Be Vietnam"/>
                          <a:cs typeface="Be Vietnam"/>
                          <a:sym typeface="Be Vietnam"/>
                        </a:rPr>
                        <a:t>2588.500000</a:t>
                      </a:r>
                      <a:endParaRPr sz="1050">
                        <a:solidFill>
                          <a:schemeClr val="dk1"/>
                        </a:solidFill>
                        <a:latin typeface="Be Vietnam"/>
                        <a:ea typeface="Be Vietnam"/>
                        <a:cs typeface="Be Vietnam"/>
                        <a:sym typeface="Be Vietnam"/>
                      </a:endParaRPr>
                    </a:p>
                  </a:txBody>
                  <a:tcPr marL="66675" marR="66675" marT="66675" marB="666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50">
                          <a:solidFill>
                            <a:schemeClr val="dk1"/>
                          </a:solidFill>
                          <a:latin typeface="Be Vietnam"/>
                          <a:ea typeface="Be Vietnam"/>
                          <a:cs typeface="Be Vietnam"/>
                          <a:sym typeface="Be Vietnam"/>
                        </a:rPr>
                        <a:t>92.710000</a:t>
                      </a:r>
                      <a:endParaRPr sz="1050">
                        <a:solidFill>
                          <a:schemeClr val="dk1"/>
                        </a:solidFill>
                        <a:latin typeface="Be Vietnam"/>
                        <a:ea typeface="Be Vietnam"/>
                        <a:cs typeface="Be Vietnam"/>
                        <a:sym typeface="Be Vietnam"/>
                      </a:endParaRPr>
                    </a:p>
                  </a:txBody>
                  <a:tcPr marL="66675" marR="66675" marT="66675" marB="666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50">
                          <a:solidFill>
                            <a:schemeClr val="dk1"/>
                          </a:solidFill>
                          <a:latin typeface="Be Vietnam"/>
                          <a:ea typeface="Be Vietnam"/>
                          <a:cs typeface="Be Vietnam"/>
                          <a:sym typeface="Be Vietnam"/>
                        </a:rPr>
                        <a:t>2676.500000</a:t>
                      </a:r>
                      <a:endParaRPr sz="1050">
                        <a:solidFill>
                          <a:schemeClr val="dk1"/>
                        </a:solidFill>
                        <a:latin typeface="Be Vietnam"/>
                        <a:ea typeface="Be Vietnam"/>
                        <a:cs typeface="Be Vietnam"/>
                        <a:sym typeface="Be Vietnam"/>
                      </a:endParaRPr>
                    </a:p>
                  </a:txBody>
                  <a:tcPr marL="66675" marR="66675" marT="66675" marB="666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50">
                          <a:solidFill>
                            <a:schemeClr val="dk1"/>
                          </a:solidFill>
                          <a:latin typeface="Be Vietnam"/>
                          <a:ea typeface="Be Vietnam"/>
                          <a:cs typeface="Be Vietnam"/>
                          <a:sym typeface="Be Vietnam"/>
                        </a:rPr>
                        <a:t>51.425000</a:t>
                      </a:r>
                      <a:endParaRPr sz="1050">
                        <a:solidFill>
                          <a:schemeClr val="dk1"/>
                        </a:solidFill>
                        <a:latin typeface="Be Vietnam"/>
                        <a:ea typeface="Be Vietnam"/>
                        <a:cs typeface="Be Vietnam"/>
                        <a:sym typeface="Be Vietnam"/>
                      </a:endParaRPr>
                    </a:p>
                  </a:txBody>
                  <a:tcPr marL="66675" marR="66675" marT="66675" marB="666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50">
                          <a:solidFill>
                            <a:schemeClr val="dk1"/>
                          </a:solidFill>
                          <a:latin typeface="Be Vietnam"/>
                          <a:ea typeface="Be Vietnam"/>
                          <a:cs typeface="Be Vietnam"/>
                          <a:sym typeface="Be Vietnam"/>
                        </a:rPr>
                        <a:t>4.000000</a:t>
                      </a:r>
                      <a:endParaRPr sz="1050">
                        <a:solidFill>
                          <a:schemeClr val="dk1"/>
                        </a:solidFill>
                        <a:latin typeface="Be Vietnam"/>
                        <a:ea typeface="Be Vietnam"/>
                        <a:cs typeface="Be Vietnam"/>
                        <a:sym typeface="Be Vietnam"/>
                      </a:endParaRPr>
                    </a:p>
                  </a:txBody>
                  <a:tcPr marL="66675" marR="66675" marT="66675" marB="666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
        <p:nvSpPr>
          <p:cNvPr id="1049" name="Google Shape;1049;p50"/>
          <p:cNvSpPr txBox="1">
            <a:spLocks noGrp="1"/>
          </p:cNvSpPr>
          <p:nvPr>
            <p:ph type="title"/>
          </p:nvPr>
        </p:nvSpPr>
        <p:spPr>
          <a:xfrm>
            <a:off x="522000" y="210825"/>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dk1"/>
                </a:solidFill>
              </a:rPr>
              <a:t>Irregularities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53"/>
        <p:cNvGrpSpPr/>
        <p:nvPr/>
      </p:nvGrpSpPr>
      <p:grpSpPr>
        <a:xfrm>
          <a:off x="0" y="0"/>
          <a:ext cx="0" cy="0"/>
          <a:chOff x="0" y="0"/>
          <a:chExt cx="0" cy="0"/>
        </a:xfrm>
      </p:grpSpPr>
      <p:sp>
        <p:nvSpPr>
          <p:cNvPr id="1054" name="Google Shape;1054;p51"/>
          <p:cNvSpPr txBox="1"/>
          <p:nvPr/>
        </p:nvSpPr>
        <p:spPr>
          <a:xfrm>
            <a:off x="1603650" y="961875"/>
            <a:ext cx="5936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latin typeface="Libre Franklin"/>
                <a:ea typeface="Libre Franklin"/>
                <a:cs typeface="Libre Franklin"/>
                <a:sym typeface="Libre Franklin"/>
              </a:rPr>
              <a:t>Null values</a:t>
            </a:r>
            <a:endParaRPr>
              <a:latin typeface="Libre Franklin"/>
              <a:ea typeface="Libre Franklin"/>
              <a:cs typeface="Libre Franklin"/>
              <a:sym typeface="Libre Franklin"/>
            </a:endParaRPr>
          </a:p>
        </p:txBody>
      </p:sp>
      <p:pic>
        <p:nvPicPr>
          <p:cNvPr id="1055" name="Google Shape;1055;p51"/>
          <p:cNvPicPr preferRelativeResize="0"/>
          <p:nvPr/>
        </p:nvPicPr>
        <p:blipFill rotWithShape="1">
          <a:blip r:embed="rId3">
            <a:alphaModFix/>
          </a:blip>
          <a:srcRect t="4643"/>
          <a:stretch/>
        </p:blipFill>
        <p:spPr>
          <a:xfrm>
            <a:off x="1615850" y="1449037"/>
            <a:ext cx="5912301" cy="2937149"/>
          </a:xfrm>
          <a:prstGeom prst="rect">
            <a:avLst/>
          </a:prstGeom>
          <a:noFill/>
          <a:ln>
            <a:noFill/>
          </a:ln>
        </p:spPr>
      </p:pic>
      <p:sp>
        <p:nvSpPr>
          <p:cNvPr id="1056" name="Google Shape;1056;p51"/>
          <p:cNvSpPr txBox="1">
            <a:spLocks noGrp="1"/>
          </p:cNvSpPr>
          <p:nvPr>
            <p:ph type="title"/>
          </p:nvPr>
        </p:nvSpPr>
        <p:spPr>
          <a:xfrm>
            <a:off x="522000" y="210825"/>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dk1"/>
                </a:solidFill>
              </a:rPr>
              <a:t>Irregularities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60"/>
        <p:cNvGrpSpPr/>
        <p:nvPr/>
      </p:nvGrpSpPr>
      <p:grpSpPr>
        <a:xfrm>
          <a:off x="0" y="0"/>
          <a:ext cx="0" cy="0"/>
          <a:chOff x="0" y="0"/>
          <a:chExt cx="0" cy="0"/>
        </a:xfrm>
      </p:grpSpPr>
      <p:sp>
        <p:nvSpPr>
          <p:cNvPr id="1061" name="Google Shape;1061;p52"/>
          <p:cNvSpPr txBox="1"/>
          <p:nvPr/>
        </p:nvSpPr>
        <p:spPr>
          <a:xfrm>
            <a:off x="1603650" y="961875"/>
            <a:ext cx="5936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latin typeface="Libre Franklin"/>
                <a:ea typeface="Libre Franklin"/>
                <a:cs typeface="Libre Franklin"/>
                <a:sym typeface="Libre Franklin"/>
              </a:rPr>
              <a:t>Correlations</a:t>
            </a:r>
            <a:endParaRPr>
              <a:latin typeface="Libre Franklin"/>
              <a:ea typeface="Libre Franklin"/>
              <a:cs typeface="Libre Franklin"/>
              <a:sym typeface="Libre Franklin"/>
            </a:endParaRPr>
          </a:p>
        </p:txBody>
      </p:sp>
      <p:sp>
        <p:nvSpPr>
          <p:cNvPr id="1062" name="Google Shape;1062;p52"/>
          <p:cNvSpPr txBox="1">
            <a:spLocks noGrp="1"/>
          </p:cNvSpPr>
          <p:nvPr>
            <p:ph type="title"/>
          </p:nvPr>
        </p:nvSpPr>
        <p:spPr>
          <a:xfrm>
            <a:off x="522000" y="210825"/>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dk1"/>
                </a:solidFill>
              </a:rPr>
              <a:t>Irregularities</a:t>
            </a:r>
            <a:endParaRPr/>
          </a:p>
        </p:txBody>
      </p:sp>
      <p:pic>
        <p:nvPicPr>
          <p:cNvPr id="1063" name="Google Shape;1063;p52"/>
          <p:cNvPicPr preferRelativeResize="0"/>
          <p:nvPr/>
        </p:nvPicPr>
        <p:blipFill>
          <a:blip r:embed="rId3">
            <a:alphaModFix/>
          </a:blip>
          <a:stretch>
            <a:fillRect/>
          </a:stretch>
        </p:blipFill>
        <p:spPr>
          <a:xfrm>
            <a:off x="2179913" y="1438275"/>
            <a:ext cx="4410075" cy="3409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67"/>
        <p:cNvGrpSpPr/>
        <p:nvPr/>
      </p:nvGrpSpPr>
      <p:grpSpPr>
        <a:xfrm>
          <a:off x="0" y="0"/>
          <a:ext cx="0" cy="0"/>
          <a:chOff x="0" y="0"/>
          <a:chExt cx="0" cy="0"/>
        </a:xfrm>
      </p:grpSpPr>
      <p:sp>
        <p:nvSpPr>
          <p:cNvPr id="1068" name="Google Shape;1068;p53"/>
          <p:cNvSpPr txBox="1"/>
          <p:nvPr/>
        </p:nvSpPr>
        <p:spPr>
          <a:xfrm>
            <a:off x="1603650" y="961875"/>
            <a:ext cx="59367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latin typeface="Libre Franklin"/>
                <a:ea typeface="Libre Franklin"/>
                <a:cs typeface="Libre Franklin"/>
                <a:sym typeface="Libre Franklin"/>
              </a:rPr>
              <a:t>Distributions</a:t>
            </a:r>
            <a:endParaRPr>
              <a:latin typeface="Libre Franklin"/>
              <a:ea typeface="Libre Franklin"/>
              <a:cs typeface="Libre Franklin"/>
              <a:sym typeface="Libre Franklin"/>
            </a:endParaRPr>
          </a:p>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1069" name="Google Shape;1069;p53"/>
          <p:cNvSpPr txBox="1">
            <a:spLocks noGrp="1"/>
          </p:cNvSpPr>
          <p:nvPr>
            <p:ph type="title"/>
          </p:nvPr>
        </p:nvSpPr>
        <p:spPr>
          <a:xfrm>
            <a:off x="522000" y="210825"/>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dk1"/>
                </a:solidFill>
              </a:rPr>
              <a:t>Irregularities</a:t>
            </a:r>
            <a:endParaRPr/>
          </a:p>
        </p:txBody>
      </p:sp>
      <p:pic>
        <p:nvPicPr>
          <p:cNvPr id="1070" name="Google Shape;1070;p53"/>
          <p:cNvPicPr preferRelativeResize="0"/>
          <p:nvPr/>
        </p:nvPicPr>
        <p:blipFill>
          <a:blip r:embed="rId3">
            <a:alphaModFix/>
          </a:blip>
          <a:stretch>
            <a:fillRect/>
          </a:stretch>
        </p:blipFill>
        <p:spPr>
          <a:xfrm>
            <a:off x="432950" y="1400438"/>
            <a:ext cx="4240985" cy="1714100"/>
          </a:xfrm>
          <a:prstGeom prst="rect">
            <a:avLst/>
          </a:prstGeom>
          <a:noFill/>
          <a:ln>
            <a:noFill/>
          </a:ln>
        </p:spPr>
      </p:pic>
      <p:sp>
        <p:nvSpPr>
          <p:cNvPr id="1071" name="Google Shape;1071;p53"/>
          <p:cNvSpPr txBox="1"/>
          <p:nvPr/>
        </p:nvSpPr>
        <p:spPr>
          <a:xfrm>
            <a:off x="2177650" y="1885513"/>
            <a:ext cx="14295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rgbClr val="213B55"/>
                </a:solidFill>
                <a:latin typeface="Libre Franklin"/>
                <a:ea typeface="Libre Franklin"/>
                <a:cs typeface="Libre Franklin"/>
                <a:sym typeface="Libre Franklin"/>
              </a:rPr>
              <a:t>Median length</a:t>
            </a:r>
            <a:endParaRPr sz="1200">
              <a:solidFill>
                <a:srgbClr val="213B55"/>
              </a:solidFill>
              <a:latin typeface="Libre Franklin"/>
              <a:ea typeface="Libre Franklin"/>
              <a:cs typeface="Libre Franklin"/>
              <a:sym typeface="Libre Franklin"/>
            </a:endParaRPr>
          </a:p>
        </p:txBody>
      </p:sp>
      <p:pic>
        <p:nvPicPr>
          <p:cNvPr id="1072" name="Google Shape;1072;p53"/>
          <p:cNvPicPr preferRelativeResize="0"/>
          <p:nvPr/>
        </p:nvPicPr>
        <p:blipFill>
          <a:blip r:embed="rId4">
            <a:alphaModFix/>
          </a:blip>
          <a:stretch>
            <a:fillRect/>
          </a:stretch>
        </p:blipFill>
        <p:spPr>
          <a:xfrm>
            <a:off x="432950" y="3174550"/>
            <a:ext cx="4240976" cy="1767069"/>
          </a:xfrm>
          <a:prstGeom prst="rect">
            <a:avLst/>
          </a:prstGeom>
          <a:noFill/>
          <a:ln>
            <a:noFill/>
          </a:ln>
        </p:spPr>
      </p:pic>
      <p:sp>
        <p:nvSpPr>
          <p:cNvPr id="1073" name="Google Shape;1073;p53"/>
          <p:cNvSpPr txBox="1"/>
          <p:nvPr/>
        </p:nvSpPr>
        <p:spPr>
          <a:xfrm>
            <a:off x="2530450" y="3541588"/>
            <a:ext cx="14295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rgbClr val="213B55"/>
                </a:solidFill>
                <a:latin typeface="Libre Franklin"/>
                <a:ea typeface="Libre Franklin"/>
                <a:cs typeface="Libre Franklin"/>
                <a:sym typeface="Libre Franklin"/>
              </a:rPr>
              <a:t>Median delay seconds</a:t>
            </a:r>
            <a:endParaRPr sz="1200">
              <a:solidFill>
                <a:srgbClr val="213B55"/>
              </a:solidFill>
              <a:latin typeface="Libre Franklin"/>
              <a:ea typeface="Libre Franklin"/>
              <a:cs typeface="Libre Franklin"/>
              <a:sym typeface="Libre Franklin"/>
            </a:endParaRPr>
          </a:p>
        </p:txBody>
      </p:sp>
      <p:pic>
        <p:nvPicPr>
          <p:cNvPr id="1074" name="Google Shape;1074;p53"/>
          <p:cNvPicPr preferRelativeResize="0"/>
          <p:nvPr/>
        </p:nvPicPr>
        <p:blipFill>
          <a:blip r:embed="rId5">
            <a:alphaModFix/>
          </a:blip>
          <a:stretch>
            <a:fillRect/>
          </a:stretch>
        </p:blipFill>
        <p:spPr>
          <a:xfrm>
            <a:off x="4673925" y="1362076"/>
            <a:ext cx="4171466" cy="1714100"/>
          </a:xfrm>
          <a:prstGeom prst="rect">
            <a:avLst/>
          </a:prstGeom>
          <a:noFill/>
          <a:ln>
            <a:noFill/>
          </a:ln>
        </p:spPr>
      </p:pic>
      <p:sp>
        <p:nvSpPr>
          <p:cNvPr id="1075" name="Google Shape;1075;p53"/>
          <p:cNvSpPr txBox="1"/>
          <p:nvPr/>
        </p:nvSpPr>
        <p:spPr>
          <a:xfrm>
            <a:off x="6792175" y="1793125"/>
            <a:ext cx="14295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rgbClr val="213B55"/>
                </a:solidFill>
                <a:latin typeface="Libre Franklin"/>
                <a:ea typeface="Libre Franklin"/>
                <a:cs typeface="Libre Franklin"/>
                <a:sym typeface="Libre Franklin"/>
              </a:rPr>
              <a:t>Median regular speed</a:t>
            </a:r>
            <a:endParaRPr sz="1200">
              <a:solidFill>
                <a:srgbClr val="213B55"/>
              </a:solidFill>
              <a:latin typeface="Libre Franklin"/>
              <a:ea typeface="Libre Franklin"/>
              <a:cs typeface="Libre Franklin"/>
              <a:sym typeface="Libre Franklin"/>
            </a:endParaRPr>
          </a:p>
        </p:txBody>
      </p:sp>
      <p:pic>
        <p:nvPicPr>
          <p:cNvPr id="1076" name="Google Shape;1076;p53"/>
          <p:cNvPicPr preferRelativeResize="0"/>
          <p:nvPr/>
        </p:nvPicPr>
        <p:blipFill>
          <a:blip r:embed="rId6">
            <a:alphaModFix/>
          </a:blip>
          <a:stretch>
            <a:fillRect/>
          </a:stretch>
        </p:blipFill>
        <p:spPr>
          <a:xfrm>
            <a:off x="4764125" y="3149858"/>
            <a:ext cx="4379875" cy="1816467"/>
          </a:xfrm>
          <a:prstGeom prst="rect">
            <a:avLst/>
          </a:prstGeom>
          <a:noFill/>
          <a:ln>
            <a:noFill/>
          </a:ln>
        </p:spPr>
      </p:pic>
      <p:sp>
        <p:nvSpPr>
          <p:cNvPr id="1077" name="Google Shape;1077;p53"/>
          <p:cNvSpPr txBox="1"/>
          <p:nvPr/>
        </p:nvSpPr>
        <p:spPr>
          <a:xfrm>
            <a:off x="6864450" y="3541600"/>
            <a:ext cx="14295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rgbClr val="213B55"/>
                </a:solidFill>
                <a:latin typeface="Libre Franklin"/>
                <a:ea typeface="Libre Franklin"/>
                <a:cs typeface="Libre Franklin"/>
                <a:sym typeface="Libre Franklin"/>
              </a:rPr>
              <a:t>Median second</a:t>
            </a:r>
            <a:endParaRPr sz="1200">
              <a:solidFill>
                <a:srgbClr val="213B55"/>
              </a:solidFill>
              <a:latin typeface="Libre Franklin"/>
              <a:ea typeface="Libre Franklin"/>
              <a:cs typeface="Libre Franklin"/>
              <a:sym typeface="Libre Frankli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81"/>
        <p:cNvGrpSpPr/>
        <p:nvPr/>
      </p:nvGrpSpPr>
      <p:grpSpPr>
        <a:xfrm>
          <a:off x="0" y="0"/>
          <a:ext cx="0" cy="0"/>
          <a:chOff x="0" y="0"/>
          <a:chExt cx="0" cy="0"/>
        </a:xfrm>
      </p:grpSpPr>
      <p:sp>
        <p:nvSpPr>
          <p:cNvPr id="1082" name="Google Shape;1082;p54"/>
          <p:cNvSpPr txBox="1"/>
          <p:nvPr/>
        </p:nvSpPr>
        <p:spPr>
          <a:xfrm>
            <a:off x="1603650" y="961875"/>
            <a:ext cx="5936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latin typeface="Libre Franklin"/>
                <a:ea typeface="Libre Franklin"/>
                <a:cs typeface="Libre Franklin"/>
                <a:sym typeface="Libre Franklin"/>
              </a:rPr>
              <a:t>Distributions</a:t>
            </a:r>
            <a:endParaRPr>
              <a:latin typeface="Libre Franklin"/>
              <a:ea typeface="Libre Franklin"/>
              <a:cs typeface="Libre Franklin"/>
              <a:sym typeface="Libre Franklin"/>
            </a:endParaRPr>
          </a:p>
        </p:txBody>
      </p:sp>
      <p:sp>
        <p:nvSpPr>
          <p:cNvPr id="1083" name="Google Shape;1083;p54"/>
          <p:cNvSpPr txBox="1">
            <a:spLocks noGrp="1"/>
          </p:cNvSpPr>
          <p:nvPr>
            <p:ph type="title"/>
          </p:nvPr>
        </p:nvSpPr>
        <p:spPr>
          <a:xfrm>
            <a:off x="522000" y="210825"/>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dk1"/>
                </a:solidFill>
              </a:rPr>
              <a:t>Irregularities</a:t>
            </a:r>
            <a:endParaRPr/>
          </a:p>
        </p:txBody>
      </p:sp>
      <p:pic>
        <p:nvPicPr>
          <p:cNvPr id="1084" name="Google Shape;1084;p54"/>
          <p:cNvPicPr preferRelativeResize="0"/>
          <p:nvPr/>
        </p:nvPicPr>
        <p:blipFill>
          <a:blip r:embed="rId3">
            <a:alphaModFix/>
          </a:blip>
          <a:stretch>
            <a:fillRect/>
          </a:stretch>
        </p:blipFill>
        <p:spPr>
          <a:xfrm>
            <a:off x="2554675" y="1692824"/>
            <a:ext cx="4034651" cy="1678825"/>
          </a:xfrm>
          <a:prstGeom prst="rect">
            <a:avLst/>
          </a:prstGeom>
          <a:noFill/>
          <a:ln>
            <a:noFill/>
          </a:ln>
        </p:spPr>
      </p:pic>
      <p:sp>
        <p:nvSpPr>
          <p:cNvPr id="1085" name="Google Shape;1085;p54"/>
          <p:cNvSpPr txBox="1"/>
          <p:nvPr/>
        </p:nvSpPr>
        <p:spPr>
          <a:xfrm>
            <a:off x="4761050" y="2200500"/>
            <a:ext cx="14295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rgbClr val="213B55"/>
                </a:solidFill>
                <a:latin typeface="Libre Franklin"/>
                <a:ea typeface="Libre Franklin"/>
                <a:cs typeface="Libre Franklin"/>
                <a:sym typeface="Libre Franklin"/>
              </a:rPr>
              <a:t>Median speed</a:t>
            </a:r>
            <a:endParaRPr sz="1200">
              <a:solidFill>
                <a:srgbClr val="213B55"/>
              </a:solidFill>
              <a:latin typeface="Libre Franklin"/>
              <a:ea typeface="Libre Franklin"/>
              <a:cs typeface="Libre Franklin"/>
              <a:sym typeface="Libre Franklin"/>
            </a:endParaRPr>
          </a:p>
        </p:txBody>
      </p:sp>
      <p:pic>
        <p:nvPicPr>
          <p:cNvPr id="1086" name="Google Shape;1086;p54"/>
          <p:cNvPicPr preferRelativeResize="0"/>
          <p:nvPr/>
        </p:nvPicPr>
        <p:blipFill>
          <a:blip r:embed="rId4">
            <a:alphaModFix/>
          </a:blip>
          <a:stretch>
            <a:fillRect/>
          </a:stretch>
        </p:blipFill>
        <p:spPr>
          <a:xfrm>
            <a:off x="2711288" y="3704248"/>
            <a:ext cx="3721425" cy="732677"/>
          </a:xfrm>
          <a:prstGeom prst="rect">
            <a:avLst/>
          </a:prstGeom>
          <a:noFill/>
          <a:ln>
            <a:noFill/>
          </a:ln>
        </p:spPr>
      </p:pic>
      <p:sp>
        <p:nvSpPr>
          <p:cNvPr id="1087" name="Google Shape;1087;p54"/>
          <p:cNvSpPr txBox="1"/>
          <p:nvPr/>
        </p:nvSpPr>
        <p:spPr>
          <a:xfrm>
            <a:off x="4570025" y="4147775"/>
            <a:ext cx="2907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rgbClr val="213B55"/>
                </a:solidFill>
                <a:latin typeface="Libre Franklin"/>
                <a:ea typeface="Libre Franklin"/>
                <a:cs typeface="Libre Franklin"/>
                <a:sym typeface="Libre Franklin"/>
              </a:rPr>
              <a:t>Median jam level</a:t>
            </a:r>
            <a:endParaRPr sz="1200">
              <a:solidFill>
                <a:srgbClr val="213B55"/>
              </a:solidFill>
              <a:latin typeface="Libre Franklin"/>
              <a:ea typeface="Libre Franklin"/>
              <a:cs typeface="Libre Franklin"/>
              <a:sym typeface="Libre Frankli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19" name="Subtitle 18">
            <a:extLst>
              <a:ext uri="{FF2B5EF4-FFF2-40B4-BE49-F238E27FC236}">
                <a16:creationId xmlns:a16="http://schemas.microsoft.com/office/drawing/2014/main" id="{1523F008-BB02-DBE4-0DF6-9D5341A4CD86}"/>
              </a:ext>
            </a:extLst>
          </p:cNvPr>
          <p:cNvSpPr>
            <a:spLocks noGrp="1"/>
          </p:cNvSpPr>
          <p:nvPr>
            <p:ph type="subTitle" idx="7"/>
          </p:nvPr>
        </p:nvSpPr>
        <p:spPr>
          <a:xfrm>
            <a:off x="333499" y="2873574"/>
            <a:ext cx="8476999" cy="360000"/>
          </a:xfrm>
        </p:spPr>
        <p:txBody>
          <a:bodyPr/>
          <a:lstStyle/>
          <a:p>
            <a:r>
              <a:rPr lang="en-ID" u="sng" dirty="0"/>
              <a:t>https://docs.google.com/presentation/d/1a1gbXu0EGeIjwBSH66Z9xsZFACO2cMqlfpN4TK4707s</a:t>
            </a:r>
          </a:p>
          <a:p>
            <a:endParaRPr lang="en-ID" u="sng" dirty="0"/>
          </a:p>
        </p:txBody>
      </p:sp>
      <p:sp>
        <p:nvSpPr>
          <p:cNvPr id="26" name="TextBox 25">
            <a:extLst>
              <a:ext uri="{FF2B5EF4-FFF2-40B4-BE49-F238E27FC236}">
                <a16:creationId xmlns:a16="http://schemas.microsoft.com/office/drawing/2014/main" id="{C202138B-9681-0565-3ED1-B5D650B2ED41}"/>
              </a:ext>
            </a:extLst>
          </p:cNvPr>
          <p:cNvSpPr txBox="1"/>
          <p:nvPr/>
        </p:nvSpPr>
        <p:spPr>
          <a:xfrm>
            <a:off x="977905" y="1962149"/>
            <a:ext cx="7188186" cy="307777"/>
          </a:xfrm>
          <a:prstGeom prst="rect">
            <a:avLst/>
          </a:prstGeom>
          <a:noFill/>
        </p:spPr>
        <p:txBody>
          <a:bodyPr wrap="none" rtlCol="0">
            <a:spAutoFit/>
          </a:bodyPr>
          <a:lstStyle/>
          <a:p>
            <a:r>
              <a:rPr lang="en-US" b="1" dirty="0"/>
              <a:t>Jika font </a:t>
            </a:r>
            <a:r>
              <a:rPr lang="en-US" b="1" dirty="0" err="1"/>
              <a:t>tidak</a:t>
            </a:r>
            <a:r>
              <a:rPr lang="en-US" b="1" dirty="0"/>
              <a:t> </a:t>
            </a:r>
            <a:r>
              <a:rPr lang="en-US" b="1" dirty="0" err="1"/>
              <a:t>tersedia</a:t>
            </a:r>
            <a:r>
              <a:rPr lang="en-US" b="1" dirty="0"/>
              <a:t> </a:t>
            </a:r>
            <a:r>
              <a:rPr lang="en-US" b="1" dirty="0" err="1"/>
              <a:t>silahkan</a:t>
            </a:r>
            <a:r>
              <a:rPr lang="en-US" b="1" dirty="0"/>
              <a:t> </a:t>
            </a:r>
            <a:r>
              <a:rPr lang="en-US" b="1" dirty="0" err="1"/>
              <a:t>akses</a:t>
            </a:r>
            <a:r>
              <a:rPr lang="en-US" b="1" dirty="0"/>
              <a:t> </a:t>
            </a:r>
            <a:r>
              <a:rPr lang="en-US" b="1" dirty="0" err="1"/>
              <a:t>presentasi</a:t>
            </a:r>
            <a:r>
              <a:rPr lang="en-US" b="1" dirty="0"/>
              <a:t> </a:t>
            </a:r>
            <a:r>
              <a:rPr lang="en-US" b="1" dirty="0" err="1"/>
              <a:t>melalui</a:t>
            </a:r>
            <a:r>
              <a:rPr lang="en-US" b="1" dirty="0"/>
              <a:t> link google slides </a:t>
            </a:r>
            <a:r>
              <a:rPr lang="en-US" b="1" dirty="0" err="1"/>
              <a:t>berikut</a:t>
            </a:r>
            <a:endParaRPr lang="en-ID"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91"/>
        <p:cNvGrpSpPr/>
        <p:nvPr/>
      </p:nvGrpSpPr>
      <p:grpSpPr>
        <a:xfrm>
          <a:off x="0" y="0"/>
          <a:ext cx="0" cy="0"/>
          <a:chOff x="0" y="0"/>
          <a:chExt cx="0" cy="0"/>
        </a:xfrm>
      </p:grpSpPr>
      <p:sp>
        <p:nvSpPr>
          <p:cNvPr id="1092" name="Google Shape;1092;p55"/>
          <p:cNvSpPr/>
          <p:nvPr/>
        </p:nvSpPr>
        <p:spPr>
          <a:xfrm flipH="1">
            <a:off x="9551384" y="2123500"/>
            <a:ext cx="862800" cy="360000"/>
          </a:xfrm>
          <a:prstGeom prst="triangle">
            <a:avLst>
              <a:gd name="adj" fmla="val 79071"/>
            </a:avLst>
          </a:pr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55"/>
          <p:cNvSpPr/>
          <p:nvPr/>
        </p:nvSpPr>
        <p:spPr>
          <a:xfrm flipH="1">
            <a:off x="9551384" y="2704300"/>
            <a:ext cx="862800" cy="360000"/>
          </a:xfrm>
          <a:prstGeom prst="triangle">
            <a:avLst>
              <a:gd name="adj" fmla="val 7907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55"/>
          <p:cNvSpPr/>
          <p:nvPr/>
        </p:nvSpPr>
        <p:spPr>
          <a:xfrm flipH="1">
            <a:off x="9551384" y="3292438"/>
            <a:ext cx="862800" cy="360000"/>
          </a:xfrm>
          <a:prstGeom prst="triangle">
            <a:avLst>
              <a:gd name="adj" fmla="val 79071"/>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1095" name="Google Shape;1095;p55"/>
          <p:cNvGraphicFramePr/>
          <p:nvPr/>
        </p:nvGraphicFramePr>
        <p:xfrm>
          <a:off x="1538638" y="1422550"/>
          <a:ext cx="3000000" cy="3000000"/>
        </p:xfrm>
        <a:graphic>
          <a:graphicData uri="http://schemas.openxmlformats.org/drawingml/2006/table">
            <a:tbl>
              <a:tblPr>
                <a:noFill/>
                <a:tableStyleId>{B85F3D96-7038-4335-A63C-60AD1D01E60E}</a:tableStyleId>
              </a:tblPr>
              <a:tblGrid>
                <a:gridCol w="1959825">
                  <a:extLst>
                    <a:ext uri="{9D8B030D-6E8A-4147-A177-3AD203B41FA5}">
                      <a16:colId xmlns:a16="http://schemas.microsoft.com/office/drawing/2014/main" val="20000"/>
                    </a:ext>
                  </a:extLst>
                </a:gridCol>
                <a:gridCol w="1141800">
                  <a:extLst>
                    <a:ext uri="{9D8B030D-6E8A-4147-A177-3AD203B41FA5}">
                      <a16:colId xmlns:a16="http://schemas.microsoft.com/office/drawing/2014/main" val="20001"/>
                    </a:ext>
                  </a:extLst>
                </a:gridCol>
                <a:gridCol w="2965075">
                  <a:extLst>
                    <a:ext uri="{9D8B030D-6E8A-4147-A177-3AD203B41FA5}">
                      <a16:colId xmlns:a16="http://schemas.microsoft.com/office/drawing/2014/main" val="20002"/>
                    </a:ext>
                  </a:extLst>
                </a:gridCol>
              </a:tblGrid>
              <a:tr h="292400">
                <a:tc>
                  <a:txBody>
                    <a:bodyPr/>
                    <a:lstStyle/>
                    <a:p>
                      <a:pPr marL="0" lvl="0" indent="0" algn="ctr" rtl="0">
                        <a:lnSpc>
                          <a:spcPct val="115000"/>
                        </a:lnSpc>
                        <a:spcBef>
                          <a:spcPts val="1200"/>
                        </a:spcBef>
                        <a:spcAft>
                          <a:spcPts val="0"/>
                        </a:spcAft>
                        <a:buNone/>
                      </a:pPr>
                      <a:r>
                        <a:rPr lang="en-GB" sz="800" b="1">
                          <a:latin typeface="Be Vietnam"/>
                          <a:ea typeface="Be Vietnam"/>
                          <a:cs typeface="Be Vietnam"/>
                          <a:sym typeface="Be Vietnam"/>
                        </a:rPr>
                        <a:t>Field Name</a:t>
                      </a:r>
                      <a:endParaRPr sz="800" b="1">
                        <a:latin typeface="Be Vietnam"/>
                        <a:ea typeface="Be Vietnam"/>
                        <a:cs typeface="Be Vietnam"/>
                        <a:sym typeface="Be Vietnam"/>
                      </a:endParaRPr>
                    </a:p>
                  </a:txBody>
                  <a:tcPr marL="68575" marR="68575" marT="91425" marB="91425">
                    <a:lnL w="12650" cap="flat" cmpd="sng">
                      <a:solidFill>
                        <a:srgbClr val="9E9E9E"/>
                      </a:solidFill>
                      <a:prstDash val="solid"/>
                      <a:round/>
                      <a:headEnd type="none" w="sm" len="sm"/>
                      <a:tailEnd type="none" w="sm" len="sm"/>
                    </a:lnL>
                    <a:lnR w="12650" cap="flat" cmpd="sng">
                      <a:solidFill>
                        <a:srgbClr val="9E9E9E"/>
                      </a:solidFill>
                      <a:prstDash val="solid"/>
                      <a:round/>
                      <a:headEnd type="none" w="sm" len="sm"/>
                      <a:tailEnd type="none" w="sm" len="sm"/>
                    </a:lnR>
                    <a:lnT w="12650"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accent1"/>
                    </a:solidFill>
                  </a:tcPr>
                </a:tc>
                <a:tc>
                  <a:txBody>
                    <a:bodyPr/>
                    <a:lstStyle/>
                    <a:p>
                      <a:pPr marL="0" lvl="0" indent="0" algn="ctr" rtl="0">
                        <a:lnSpc>
                          <a:spcPct val="115000"/>
                        </a:lnSpc>
                        <a:spcBef>
                          <a:spcPts val="1200"/>
                        </a:spcBef>
                        <a:spcAft>
                          <a:spcPts val="0"/>
                        </a:spcAft>
                        <a:buNone/>
                      </a:pPr>
                      <a:r>
                        <a:rPr lang="en-GB" sz="800" b="1">
                          <a:latin typeface="Be Vietnam"/>
                          <a:ea typeface="Be Vietnam"/>
                          <a:cs typeface="Be Vietnam"/>
                          <a:sym typeface="Be Vietnam"/>
                        </a:rPr>
                        <a:t>Type</a:t>
                      </a:r>
                      <a:endParaRPr sz="800" b="1">
                        <a:latin typeface="Be Vietnam"/>
                        <a:ea typeface="Be Vietnam"/>
                        <a:cs typeface="Be Vietnam"/>
                        <a:sym typeface="Be Vietnam"/>
                      </a:endParaRPr>
                    </a:p>
                  </a:txBody>
                  <a:tcPr marL="68575" marR="68575" marT="91425" marB="91425">
                    <a:lnL w="12650" cap="flat" cmpd="sng">
                      <a:solidFill>
                        <a:srgbClr val="9E9E9E"/>
                      </a:solidFill>
                      <a:prstDash val="solid"/>
                      <a:round/>
                      <a:headEnd type="none" w="sm" len="sm"/>
                      <a:tailEnd type="none" w="sm" len="sm"/>
                    </a:lnL>
                    <a:lnR w="12650" cap="flat" cmpd="sng">
                      <a:solidFill>
                        <a:srgbClr val="9E9E9E"/>
                      </a:solidFill>
                      <a:prstDash val="solid"/>
                      <a:round/>
                      <a:headEnd type="none" w="sm" len="sm"/>
                      <a:tailEnd type="none" w="sm" len="sm"/>
                    </a:lnR>
                    <a:lnT w="12650"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accent1"/>
                    </a:solidFill>
                  </a:tcPr>
                </a:tc>
                <a:tc>
                  <a:txBody>
                    <a:bodyPr/>
                    <a:lstStyle/>
                    <a:p>
                      <a:pPr marL="0" lvl="0" indent="0" algn="ctr" rtl="0">
                        <a:lnSpc>
                          <a:spcPct val="115000"/>
                        </a:lnSpc>
                        <a:spcBef>
                          <a:spcPts val="1200"/>
                        </a:spcBef>
                        <a:spcAft>
                          <a:spcPts val="0"/>
                        </a:spcAft>
                        <a:buNone/>
                      </a:pPr>
                      <a:r>
                        <a:rPr lang="en-GB" sz="800" b="1">
                          <a:latin typeface="Be Vietnam"/>
                          <a:ea typeface="Be Vietnam"/>
                          <a:cs typeface="Be Vietnam"/>
                          <a:sym typeface="Be Vietnam"/>
                        </a:rPr>
                        <a:t>Description</a:t>
                      </a:r>
                      <a:endParaRPr sz="800" b="1">
                        <a:latin typeface="Be Vietnam"/>
                        <a:ea typeface="Be Vietnam"/>
                        <a:cs typeface="Be Vietnam"/>
                        <a:sym typeface="Be Vietnam"/>
                      </a:endParaRPr>
                    </a:p>
                  </a:txBody>
                  <a:tcPr marL="68575" marR="68575" marT="91425" marB="91425">
                    <a:lnL w="12650" cap="flat" cmpd="sng">
                      <a:solidFill>
                        <a:srgbClr val="9E9E9E"/>
                      </a:solidFill>
                      <a:prstDash val="solid"/>
                      <a:round/>
                      <a:headEnd type="none" w="sm" len="sm"/>
                      <a:tailEnd type="none" w="sm" len="sm"/>
                    </a:lnL>
                    <a:lnR w="12650" cap="flat" cmpd="sng">
                      <a:solidFill>
                        <a:srgbClr val="9E9E9E"/>
                      </a:solidFill>
                      <a:prstDash val="solid"/>
                      <a:round/>
                      <a:headEnd type="none" w="sm" len="sm"/>
                      <a:tailEnd type="none" w="sm" len="sm"/>
                    </a:lnR>
                    <a:lnT w="12650"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53825">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id</a:t>
                      </a:r>
                      <a:endParaRPr sz="800">
                        <a:latin typeface="Be Vietnam"/>
                        <a:ea typeface="Be Vietnam"/>
                        <a:cs typeface="Be Vietnam"/>
                        <a:sym typeface="Be Vietnam"/>
                      </a:endParaRPr>
                    </a:p>
                  </a:txBody>
                  <a:tcPr marL="68575" marR="6857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serial</a:t>
                      </a:r>
                      <a:endParaRPr sz="800">
                        <a:latin typeface="Be Vietnam"/>
                        <a:ea typeface="Be Vietnam"/>
                        <a:cs typeface="Be Vietnam"/>
                        <a:sym typeface="Be Vietnam"/>
                      </a:endParaRPr>
                    </a:p>
                  </a:txBody>
                  <a:tcPr marL="68575" marR="6857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Row ID</a:t>
                      </a:r>
                      <a:endParaRPr sz="800">
                        <a:latin typeface="Be Vietnam"/>
                        <a:ea typeface="Be Vietnam"/>
                        <a:cs typeface="Be Vietnam"/>
                        <a:sym typeface="Be Vietnam"/>
                      </a:endParaRPr>
                    </a:p>
                  </a:txBody>
                  <a:tcPr marL="68575" marR="6857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53825">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time</a:t>
                      </a:r>
                      <a:endParaRPr sz="800">
                        <a:latin typeface="Be Vietnam"/>
                        <a:ea typeface="Be Vietnam"/>
                        <a:cs typeface="Be Vietnam"/>
                        <a:sym typeface="Be Vietnam"/>
                      </a:endParaRPr>
                    </a:p>
                  </a:txBody>
                  <a:tcPr marL="68575" marR="6857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timestamp</a:t>
                      </a:r>
                      <a:endParaRPr sz="800">
                        <a:latin typeface="Be Vietnam"/>
                        <a:ea typeface="Be Vietnam"/>
                        <a:cs typeface="Be Vietnam"/>
                        <a:sym typeface="Be Vietnam"/>
                      </a:endParaRPr>
                    </a:p>
                  </a:txBody>
                  <a:tcPr marL="68575" marR="6857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Time (every hour)</a:t>
                      </a:r>
                      <a:endParaRPr sz="800">
                        <a:latin typeface="Be Vietnam"/>
                        <a:ea typeface="Be Vietnam"/>
                        <a:cs typeface="Be Vietnam"/>
                        <a:sym typeface="Be Vietnam"/>
                      </a:endParaRPr>
                    </a:p>
                  </a:txBody>
                  <a:tcPr marL="68575" marR="6857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53825">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kemendagri_kabupaten_kode</a:t>
                      </a:r>
                      <a:endParaRPr sz="800">
                        <a:latin typeface="Be Vietnam"/>
                        <a:ea typeface="Be Vietnam"/>
                        <a:cs typeface="Be Vietnam"/>
                        <a:sym typeface="Be Vietnam"/>
                      </a:endParaRPr>
                    </a:p>
                  </a:txBody>
                  <a:tcPr marL="68575" marR="6857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varchar</a:t>
                      </a:r>
                      <a:endParaRPr sz="800">
                        <a:latin typeface="Be Vietnam"/>
                        <a:ea typeface="Be Vietnam"/>
                        <a:cs typeface="Be Vietnam"/>
                        <a:sym typeface="Be Vietnam"/>
                      </a:endParaRPr>
                    </a:p>
                  </a:txBody>
                  <a:tcPr marL="68575" marR="6857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Kemendagri code of cities</a:t>
                      </a:r>
                      <a:endParaRPr sz="800">
                        <a:latin typeface="Be Vietnam"/>
                        <a:ea typeface="Be Vietnam"/>
                        <a:cs typeface="Be Vietnam"/>
                        <a:sym typeface="Be Vietnam"/>
                      </a:endParaRPr>
                    </a:p>
                  </a:txBody>
                  <a:tcPr marL="68575" marR="6857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53825">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kemendagri_kabupaten_nama</a:t>
                      </a:r>
                      <a:endParaRPr sz="800">
                        <a:latin typeface="Be Vietnam"/>
                        <a:ea typeface="Be Vietnam"/>
                        <a:cs typeface="Be Vietnam"/>
                        <a:sym typeface="Be Vietnam"/>
                      </a:endParaRPr>
                    </a:p>
                  </a:txBody>
                  <a:tcPr marL="68575" marR="6857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varchar</a:t>
                      </a:r>
                      <a:endParaRPr sz="800">
                        <a:latin typeface="Be Vietnam"/>
                        <a:ea typeface="Be Vietnam"/>
                        <a:cs typeface="Be Vietnam"/>
                        <a:sym typeface="Be Vietnam"/>
                      </a:endParaRPr>
                    </a:p>
                  </a:txBody>
                  <a:tcPr marL="68575" marR="6857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Kemendagri name of cities</a:t>
                      </a:r>
                      <a:endParaRPr sz="800">
                        <a:latin typeface="Be Vietnam"/>
                        <a:ea typeface="Be Vietnam"/>
                        <a:cs typeface="Be Vietnam"/>
                        <a:sym typeface="Be Vietnam"/>
                      </a:endParaRPr>
                    </a:p>
                  </a:txBody>
                  <a:tcPr marL="68575" marR="6857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353825">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street</a:t>
                      </a:r>
                      <a:endParaRPr sz="800">
                        <a:latin typeface="Be Vietnam"/>
                        <a:ea typeface="Be Vietnam"/>
                        <a:cs typeface="Be Vietnam"/>
                        <a:sym typeface="Be Vietnam"/>
                      </a:endParaRPr>
                    </a:p>
                  </a:txBody>
                  <a:tcPr marL="68575" marR="6857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text</a:t>
                      </a:r>
                      <a:endParaRPr sz="800">
                        <a:latin typeface="Be Vietnam"/>
                        <a:ea typeface="Be Vietnam"/>
                        <a:cs typeface="Be Vietnam"/>
                        <a:sym typeface="Be Vietnam"/>
                      </a:endParaRPr>
                    </a:p>
                  </a:txBody>
                  <a:tcPr marL="68575" marR="6857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Street name</a:t>
                      </a:r>
                      <a:endParaRPr sz="800">
                        <a:latin typeface="Be Vietnam"/>
                        <a:ea typeface="Be Vietnam"/>
                        <a:cs typeface="Be Vietnam"/>
                        <a:sym typeface="Be Vietnam"/>
                      </a:endParaRPr>
                    </a:p>
                  </a:txBody>
                  <a:tcPr marL="68575" marR="6857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353825">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type</a:t>
                      </a:r>
                      <a:endParaRPr sz="800">
                        <a:latin typeface="Be Vietnam"/>
                        <a:ea typeface="Be Vietnam"/>
                        <a:cs typeface="Be Vietnam"/>
                        <a:sym typeface="Be Vietnam"/>
                      </a:endParaRPr>
                    </a:p>
                  </a:txBody>
                  <a:tcPr marL="68575" marR="6857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text</a:t>
                      </a:r>
                      <a:endParaRPr sz="800">
                        <a:latin typeface="Be Vietnam"/>
                        <a:ea typeface="Be Vietnam"/>
                        <a:cs typeface="Be Vietnam"/>
                        <a:sym typeface="Be Vietnam"/>
                      </a:endParaRPr>
                    </a:p>
                  </a:txBody>
                  <a:tcPr marL="68575" marR="6857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Mode type of alert</a:t>
                      </a:r>
                      <a:endParaRPr sz="800">
                        <a:latin typeface="Be Vietnam"/>
                        <a:ea typeface="Be Vietnam"/>
                        <a:cs typeface="Be Vietnam"/>
                        <a:sym typeface="Be Vietnam"/>
                      </a:endParaRPr>
                    </a:p>
                  </a:txBody>
                  <a:tcPr marL="68575" marR="6857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353825">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avg_location</a:t>
                      </a:r>
                      <a:endParaRPr sz="800">
                        <a:latin typeface="Be Vietnam"/>
                        <a:ea typeface="Be Vietnam"/>
                        <a:cs typeface="Be Vietnam"/>
                        <a:sym typeface="Be Vietnam"/>
                      </a:endParaRPr>
                    </a:p>
                  </a:txBody>
                  <a:tcPr marL="68575" marR="6857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geometry</a:t>
                      </a:r>
                      <a:endParaRPr sz="800">
                        <a:latin typeface="Be Vietnam"/>
                        <a:ea typeface="Be Vietnam"/>
                        <a:cs typeface="Be Vietnam"/>
                        <a:sym typeface="Be Vietnam"/>
                      </a:endParaRPr>
                    </a:p>
                  </a:txBody>
                  <a:tcPr marL="68575" marR="6857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Geometry data type (spatial data)</a:t>
                      </a:r>
                      <a:endParaRPr sz="800">
                        <a:latin typeface="Be Vietnam"/>
                        <a:ea typeface="Be Vietnam"/>
                        <a:cs typeface="Be Vietnam"/>
                        <a:sym typeface="Be Vietnam"/>
                      </a:endParaRPr>
                    </a:p>
                  </a:txBody>
                  <a:tcPr marL="68575" marR="6857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r h="353825">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total_records</a:t>
                      </a:r>
                      <a:endParaRPr sz="800">
                        <a:latin typeface="Be Vietnam"/>
                        <a:ea typeface="Be Vietnam"/>
                        <a:cs typeface="Be Vietnam"/>
                        <a:sym typeface="Be Vietnam"/>
                      </a:endParaRPr>
                    </a:p>
                  </a:txBody>
                  <a:tcPr marL="68575" marR="6857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int</a:t>
                      </a:r>
                      <a:endParaRPr sz="800">
                        <a:latin typeface="Be Vietnam"/>
                        <a:ea typeface="Be Vietnam"/>
                        <a:cs typeface="Be Vietnam"/>
                        <a:sym typeface="Be Vietnam"/>
                      </a:endParaRPr>
                    </a:p>
                  </a:txBody>
                  <a:tcPr marL="68575" marR="6857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Total data recorded in a given time</a:t>
                      </a:r>
                      <a:endParaRPr sz="800">
                        <a:latin typeface="Be Vietnam"/>
                        <a:ea typeface="Be Vietnam"/>
                        <a:cs typeface="Be Vietnam"/>
                        <a:sym typeface="Be Vietnam"/>
                      </a:endParaRPr>
                    </a:p>
                  </a:txBody>
                  <a:tcPr marL="68575" marR="6857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1096" name="Google Shape;1096;p55"/>
          <p:cNvSpPr txBox="1">
            <a:spLocks noGrp="1"/>
          </p:cNvSpPr>
          <p:nvPr>
            <p:ph type="title"/>
          </p:nvPr>
        </p:nvSpPr>
        <p:spPr>
          <a:xfrm>
            <a:off x="522000" y="210825"/>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dk1"/>
                </a:solidFill>
              </a:rPr>
              <a:t>Alerts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00"/>
        <p:cNvGrpSpPr/>
        <p:nvPr/>
      </p:nvGrpSpPr>
      <p:grpSpPr>
        <a:xfrm>
          <a:off x="0" y="0"/>
          <a:ext cx="0" cy="0"/>
          <a:chOff x="0" y="0"/>
          <a:chExt cx="0" cy="0"/>
        </a:xfrm>
      </p:grpSpPr>
      <p:sp>
        <p:nvSpPr>
          <p:cNvPr id="1101" name="Google Shape;1101;p56"/>
          <p:cNvSpPr txBox="1"/>
          <p:nvPr/>
        </p:nvSpPr>
        <p:spPr>
          <a:xfrm>
            <a:off x="1603650" y="961875"/>
            <a:ext cx="5936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latin typeface="Libre Franklin"/>
                <a:ea typeface="Libre Franklin"/>
                <a:cs typeface="Libre Franklin"/>
                <a:sym typeface="Libre Franklin"/>
              </a:rPr>
              <a:t>Null values</a:t>
            </a:r>
            <a:endParaRPr>
              <a:latin typeface="Libre Franklin"/>
              <a:ea typeface="Libre Franklin"/>
              <a:cs typeface="Libre Franklin"/>
              <a:sym typeface="Libre Franklin"/>
            </a:endParaRPr>
          </a:p>
        </p:txBody>
      </p:sp>
      <p:sp>
        <p:nvSpPr>
          <p:cNvPr id="1102" name="Google Shape;1102;p56"/>
          <p:cNvSpPr txBox="1">
            <a:spLocks noGrp="1"/>
          </p:cNvSpPr>
          <p:nvPr>
            <p:ph type="title"/>
          </p:nvPr>
        </p:nvSpPr>
        <p:spPr>
          <a:xfrm>
            <a:off x="522000" y="210825"/>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dk1"/>
                </a:solidFill>
              </a:rPr>
              <a:t>Alerts</a:t>
            </a:r>
            <a:endParaRPr/>
          </a:p>
        </p:txBody>
      </p:sp>
      <p:pic>
        <p:nvPicPr>
          <p:cNvPr id="1103" name="Google Shape;1103;p56"/>
          <p:cNvPicPr preferRelativeResize="0"/>
          <p:nvPr/>
        </p:nvPicPr>
        <p:blipFill rotWithShape="1">
          <a:blip r:embed="rId3">
            <a:alphaModFix/>
          </a:blip>
          <a:srcRect t="5132"/>
          <a:stretch/>
        </p:blipFill>
        <p:spPr>
          <a:xfrm>
            <a:off x="1235200" y="1445175"/>
            <a:ext cx="6673599" cy="32982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07"/>
        <p:cNvGrpSpPr/>
        <p:nvPr/>
      </p:nvGrpSpPr>
      <p:grpSpPr>
        <a:xfrm>
          <a:off x="0" y="0"/>
          <a:ext cx="0" cy="0"/>
          <a:chOff x="0" y="0"/>
          <a:chExt cx="0" cy="0"/>
        </a:xfrm>
      </p:grpSpPr>
      <p:sp>
        <p:nvSpPr>
          <p:cNvPr id="1108" name="Google Shape;1108;p57"/>
          <p:cNvSpPr/>
          <p:nvPr/>
        </p:nvSpPr>
        <p:spPr>
          <a:xfrm flipH="1">
            <a:off x="9551384" y="2123500"/>
            <a:ext cx="862800" cy="360000"/>
          </a:xfrm>
          <a:prstGeom prst="triangle">
            <a:avLst>
              <a:gd name="adj" fmla="val 79071"/>
            </a:avLst>
          </a:pr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57"/>
          <p:cNvSpPr/>
          <p:nvPr/>
        </p:nvSpPr>
        <p:spPr>
          <a:xfrm flipH="1">
            <a:off x="9551384" y="2704300"/>
            <a:ext cx="862800" cy="360000"/>
          </a:xfrm>
          <a:prstGeom prst="triangle">
            <a:avLst>
              <a:gd name="adj" fmla="val 7907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57"/>
          <p:cNvSpPr/>
          <p:nvPr/>
        </p:nvSpPr>
        <p:spPr>
          <a:xfrm flipH="1">
            <a:off x="9551384" y="3292438"/>
            <a:ext cx="862800" cy="360000"/>
          </a:xfrm>
          <a:prstGeom prst="triangle">
            <a:avLst>
              <a:gd name="adj" fmla="val 79071"/>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57"/>
          <p:cNvSpPr txBox="1"/>
          <p:nvPr/>
        </p:nvSpPr>
        <p:spPr>
          <a:xfrm>
            <a:off x="1603650" y="961875"/>
            <a:ext cx="5936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latin typeface="Libre Franklin"/>
                <a:ea typeface="Libre Franklin"/>
                <a:cs typeface="Libre Franklin"/>
                <a:sym typeface="Libre Franklin"/>
              </a:rPr>
              <a:t>Distribution</a:t>
            </a:r>
            <a:endParaRPr>
              <a:latin typeface="Libre Franklin"/>
              <a:ea typeface="Libre Franklin"/>
              <a:cs typeface="Libre Franklin"/>
              <a:sym typeface="Libre Franklin"/>
            </a:endParaRPr>
          </a:p>
        </p:txBody>
      </p:sp>
      <p:sp>
        <p:nvSpPr>
          <p:cNvPr id="1112" name="Google Shape;1112;p57"/>
          <p:cNvSpPr txBox="1">
            <a:spLocks noGrp="1"/>
          </p:cNvSpPr>
          <p:nvPr>
            <p:ph type="title"/>
          </p:nvPr>
        </p:nvSpPr>
        <p:spPr>
          <a:xfrm>
            <a:off x="522000" y="210825"/>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dk1"/>
                </a:solidFill>
              </a:rPr>
              <a:t>Alerts</a:t>
            </a:r>
            <a:endParaRPr/>
          </a:p>
        </p:txBody>
      </p:sp>
      <p:pic>
        <p:nvPicPr>
          <p:cNvPr id="1113" name="Google Shape;1113;p57"/>
          <p:cNvPicPr preferRelativeResize="0"/>
          <p:nvPr/>
        </p:nvPicPr>
        <p:blipFill>
          <a:blip r:embed="rId3">
            <a:alphaModFix/>
          </a:blip>
          <a:stretch>
            <a:fillRect/>
          </a:stretch>
        </p:blipFill>
        <p:spPr>
          <a:xfrm>
            <a:off x="1876675" y="2313800"/>
            <a:ext cx="5337200" cy="978650"/>
          </a:xfrm>
          <a:prstGeom prst="rect">
            <a:avLst/>
          </a:prstGeom>
          <a:noFill/>
          <a:ln>
            <a:noFill/>
          </a:ln>
        </p:spPr>
      </p:pic>
      <p:sp>
        <p:nvSpPr>
          <p:cNvPr id="1114" name="Google Shape;1114;p57"/>
          <p:cNvSpPr txBox="1"/>
          <p:nvPr/>
        </p:nvSpPr>
        <p:spPr>
          <a:xfrm>
            <a:off x="5611100" y="2786563"/>
            <a:ext cx="14295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rgbClr val="213B55"/>
                </a:solidFill>
                <a:latin typeface="Libre Franklin"/>
                <a:ea typeface="Libre Franklin"/>
                <a:cs typeface="Libre Franklin"/>
                <a:sym typeface="Libre Franklin"/>
              </a:rPr>
              <a:t>Types</a:t>
            </a:r>
            <a:endParaRPr sz="1200">
              <a:solidFill>
                <a:srgbClr val="213B55"/>
              </a:solidFill>
              <a:latin typeface="Libre Franklin"/>
              <a:ea typeface="Libre Franklin"/>
              <a:cs typeface="Libre Franklin"/>
              <a:sym typeface="Libre Frankli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18"/>
        <p:cNvGrpSpPr/>
        <p:nvPr/>
      </p:nvGrpSpPr>
      <p:grpSpPr>
        <a:xfrm>
          <a:off x="0" y="0"/>
          <a:ext cx="0" cy="0"/>
          <a:chOff x="0" y="0"/>
          <a:chExt cx="0" cy="0"/>
        </a:xfrm>
      </p:grpSpPr>
      <p:sp>
        <p:nvSpPr>
          <p:cNvPr id="1119" name="Google Shape;1119;p58"/>
          <p:cNvSpPr txBox="1">
            <a:spLocks noGrp="1"/>
          </p:cNvSpPr>
          <p:nvPr>
            <p:ph type="title" idx="2"/>
          </p:nvPr>
        </p:nvSpPr>
        <p:spPr>
          <a:xfrm flipH="1">
            <a:off x="616300" y="3795175"/>
            <a:ext cx="1635300" cy="988500"/>
          </a:xfrm>
          <a:prstGeom prst="rect">
            <a:avLst/>
          </a:prstGeom>
        </p:spPr>
        <p:txBody>
          <a:bodyPr spcFirstLastPara="1" wrap="square" lIns="91425" tIns="91425" rIns="112550" bIns="91425" anchor="b" anchorCtr="0">
            <a:noAutofit/>
          </a:bodyPr>
          <a:lstStyle/>
          <a:p>
            <a:pPr marL="0" lvl="0" indent="0" algn="l" rtl="0">
              <a:spcBef>
                <a:spcPts val="0"/>
              </a:spcBef>
              <a:spcAft>
                <a:spcPts val="0"/>
              </a:spcAft>
              <a:buNone/>
            </a:pPr>
            <a:r>
              <a:rPr lang="en-GB"/>
              <a:t>03</a:t>
            </a:r>
            <a:endParaRPr/>
          </a:p>
        </p:txBody>
      </p:sp>
      <p:sp>
        <p:nvSpPr>
          <p:cNvPr id="1120" name="Google Shape;1120;p58"/>
          <p:cNvSpPr txBox="1">
            <a:spLocks noGrp="1"/>
          </p:cNvSpPr>
          <p:nvPr>
            <p:ph type="title"/>
          </p:nvPr>
        </p:nvSpPr>
        <p:spPr>
          <a:xfrm flipH="1">
            <a:off x="335675" y="826875"/>
            <a:ext cx="3525300" cy="185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400">
                <a:solidFill>
                  <a:schemeClr val="dk1"/>
                </a:solidFill>
              </a:rPr>
              <a:t>Data Cleansing</a:t>
            </a:r>
            <a:endParaRPr sz="3400">
              <a:solidFill>
                <a:schemeClr val="dk1"/>
              </a:solidFill>
            </a:endParaRPr>
          </a:p>
          <a:p>
            <a:pPr marL="0" lvl="0" indent="0" algn="l" rtl="0">
              <a:spcBef>
                <a:spcPts val="0"/>
              </a:spcBef>
              <a:spcAft>
                <a:spcPts val="0"/>
              </a:spcAft>
              <a:buNone/>
            </a:pPr>
            <a:r>
              <a:rPr lang="en-GB" sz="3400">
                <a:solidFill>
                  <a:schemeClr val="dk1"/>
                </a:solidFill>
              </a:rPr>
              <a:t>and Preprocessing</a:t>
            </a:r>
            <a:endParaRPr sz="3400">
              <a:solidFill>
                <a:schemeClr val="dk1"/>
              </a:solidFill>
            </a:endParaRPr>
          </a:p>
        </p:txBody>
      </p:sp>
      <p:grpSp>
        <p:nvGrpSpPr>
          <p:cNvPr id="1121" name="Google Shape;1121;p58"/>
          <p:cNvGrpSpPr/>
          <p:nvPr/>
        </p:nvGrpSpPr>
        <p:grpSpPr>
          <a:xfrm>
            <a:off x="5139404" y="1246030"/>
            <a:ext cx="3093441" cy="2952953"/>
            <a:chOff x="1410350" y="458825"/>
            <a:chExt cx="4602650" cy="4394275"/>
          </a:xfrm>
        </p:grpSpPr>
        <p:sp>
          <p:nvSpPr>
            <p:cNvPr id="1122" name="Google Shape;1122;p58"/>
            <p:cNvSpPr/>
            <p:nvPr/>
          </p:nvSpPr>
          <p:spPr>
            <a:xfrm>
              <a:off x="1758925" y="3935750"/>
              <a:ext cx="1210050" cy="698875"/>
            </a:xfrm>
            <a:custGeom>
              <a:avLst/>
              <a:gdLst/>
              <a:ahLst/>
              <a:cxnLst/>
              <a:rect l="l" t="t" r="r" b="b"/>
              <a:pathLst>
                <a:path w="48402" h="27955" extrusionOk="0">
                  <a:moveTo>
                    <a:pt x="24185" y="1"/>
                  </a:moveTo>
                  <a:cubicBezTo>
                    <a:pt x="10842" y="1"/>
                    <a:pt x="1" y="6272"/>
                    <a:pt x="1" y="13978"/>
                  </a:cubicBezTo>
                  <a:cubicBezTo>
                    <a:pt x="1" y="21716"/>
                    <a:pt x="10842" y="27954"/>
                    <a:pt x="24185" y="27954"/>
                  </a:cubicBezTo>
                  <a:cubicBezTo>
                    <a:pt x="37561" y="27954"/>
                    <a:pt x="48402" y="21716"/>
                    <a:pt x="48402" y="13978"/>
                  </a:cubicBezTo>
                  <a:cubicBezTo>
                    <a:pt x="48402" y="6272"/>
                    <a:pt x="37561" y="1"/>
                    <a:pt x="24185" y="1"/>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58"/>
            <p:cNvSpPr/>
            <p:nvPr/>
          </p:nvSpPr>
          <p:spPr>
            <a:xfrm>
              <a:off x="1522225" y="3195650"/>
              <a:ext cx="531950" cy="799350"/>
            </a:xfrm>
            <a:custGeom>
              <a:avLst/>
              <a:gdLst/>
              <a:ahLst/>
              <a:cxnLst/>
              <a:rect l="l" t="t" r="r" b="b"/>
              <a:pathLst>
                <a:path w="21278" h="31974" extrusionOk="0">
                  <a:moveTo>
                    <a:pt x="6424" y="0"/>
                  </a:moveTo>
                  <a:cubicBezTo>
                    <a:pt x="2958" y="0"/>
                    <a:pt x="1" y="2810"/>
                    <a:pt x="2797" y="6522"/>
                  </a:cubicBezTo>
                  <a:cubicBezTo>
                    <a:pt x="6366" y="11258"/>
                    <a:pt x="16374" y="17830"/>
                    <a:pt x="15973" y="29872"/>
                  </a:cubicBezTo>
                  <a:lnTo>
                    <a:pt x="20677" y="31973"/>
                  </a:lnTo>
                  <a:cubicBezTo>
                    <a:pt x="20677" y="31973"/>
                    <a:pt x="21277" y="23267"/>
                    <a:pt x="20043" y="16462"/>
                  </a:cubicBezTo>
                  <a:cubicBezTo>
                    <a:pt x="18775" y="9691"/>
                    <a:pt x="13605" y="2852"/>
                    <a:pt x="9302" y="684"/>
                  </a:cubicBezTo>
                  <a:cubicBezTo>
                    <a:pt x="8377" y="215"/>
                    <a:pt x="7381" y="0"/>
                    <a:pt x="642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58"/>
            <p:cNvSpPr/>
            <p:nvPr/>
          </p:nvSpPr>
          <p:spPr>
            <a:xfrm>
              <a:off x="1522225" y="3195650"/>
              <a:ext cx="531950" cy="799350"/>
            </a:xfrm>
            <a:custGeom>
              <a:avLst/>
              <a:gdLst/>
              <a:ahLst/>
              <a:cxnLst/>
              <a:rect l="l" t="t" r="r" b="b"/>
              <a:pathLst>
                <a:path w="21278" h="31974" extrusionOk="0">
                  <a:moveTo>
                    <a:pt x="6424" y="0"/>
                  </a:moveTo>
                  <a:cubicBezTo>
                    <a:pt x="2958" y="0"/>
                    <a:pt x="1" y="2810"/>
                    <a:pt x="2797" y="6522"/>
                  </a:cubicBezTo>
                  <a:cubicBezTo>
                    <a:pt x="6366" y="11258"/>
                    <a:pt x="16374" y="17830"/>
                    <a:pt x="15973" y="29872"/>
                  </a:cubicBezTo>
                  <a:lnTo>
                    <a:pt x="20677" y="31973"/>
                  </a:lnTo>
                  <a:cubicBezTo>
                    <a:pt x="20677" y="31973"/>
                    <a:pt x="21277" y="23267"/>
                    <a:pt x="20043" y="16462"/>
                  </a:cubicBezTo>
                  <a:cubicBezTo>
                    <a:pt x="18775" y="9691"/>
                    <a:pt x="13605" y="2852"/>
                    <a:pt x="9302" y="684"/>
                  </a:cubicBezTo>
                  <a:cubicBezTo>
                    <a:pt x="8377" y="215"/>
                    <a:pt x="7381" y="0"/>
                    <a:pt x="642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58"/>
            <p:cNvSpPr/>
            <p:nvPr/>
          </p:nvSpPr>
          <p:spPr>
            <a:xfrm>
              <a:off x="1704725" y="3274425"/>
              <a:ext cx="308575" cy="560450"/>
            </a:xfrm>
            <a:custGeom>
              <a:avLst/>
              <a:gdLst/>
              <a:ahLst/>
              <a:cxnLst/>
              <a:rect l="l" t="t" r="r" b="b"/>
              <a:pathLst>
                <a:path w="12343" h="22418" extrusionOk="0">
                  <a:moveTo>
                    <a:pt x="253" y="0"/>
                  </a:moveTo>
                  <a:cubicBezTo>
                    <a:pt x="181" y="0"/>
                    <a:pt x="110" y="37"/>
                    <a:pt x="67" y="102"/>
                  </a:cubicBezTo>
                  <a:cubicBezTo>
                    <a:pt x="0" y="202"/>
                    <a:pt x="34" y="335"/>
                    <a:pt x="134" y="402"/>
                  </a:cubicBezTo>
                  <a:cubicBezTo>
                    <a:pt x="7172" y="5506"/>
                    <a:pt x="11509" y="13545"/>
                    <a:pt x="11876" y="22218"/>
                  </a:cubicBezTo>
                  <a:cubicBezTo>
                    <a:pt x="11876" y="22351"/>
                    <a:pt x="11976" y="22418"/>
                    <a:pt x="12109" y="22418"/>
                  </a:cubicBezTo>
                  <a:cubicBezTo>
                    <a:pt x="12242" y="22418"/>
                    <a:pt x="12343" y="22318"/>
                    <a:pt x="12309" y="22184"/>
                  </a:cubicBezTo>
                  <a:cubicBezTo>
                    <a:pt x="11942" y="13378"/>
                    <a:pt x="7539" y="5205"/>
                    <a:pt x="367" y="35"/>
                  </a:cubicBezTo>
                  <a:cubicBezTo>
                    <a:pt x="332" y="11"/>
                    <a:pt x="292" y="0"/>
                    <a:pt x="2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58"/>
            <p:cNvSpPr/>
            <p:nvPr/>
          </p:nvSpPr>
          <p:spPr>
            <a:xfrm>
              <a:off x="1410350" y="3567025"/>
              <a:ext cx="682175" cy="701325"/>
            </a:xfrm>
            <a:custGeom>
              <a:avLst/>
              <a:gdLst/>
              <a:ahLst/>
              <a:cxnLst/>
              <a:rect l="l" t="t" r="r" b="b"/>
              <a:pathLst>
                <a:path w="27287" h="28053" extrusionOk="0">
                  <a:moveTo>
                    <a:pt x="4462" y="1"/>
                  </a:moveTo>
                  <a:cubicBezTo>
                    <a:pt x="3571" y="1"/>
                    <a:pt x="2727" y="247"/>
                    <a:pt x="2035" y="873"/>
                  </a:cubicBezTo>
                  <a:cubicBezTo>
                    <a:pt x="0" y="2641"/>
                    <a:pt x="2736" y="6244"/>
                    <a:pt x="4870" y="7878"/>
                  </a:cubicBezTo>
                  <a:cubicBezTo>
                    <a:pt x="5971" y="8712"/>
                    <a:pt x="6271" y="9379"/>
                    <a:pt x="5471" y="10480"/>
                  </a:cubicBezTo>
                  <a:cubicBezTo>
                    <a:pt x="5004" y="11114"/>
                    <a:pt x="4770" y="11514"/>
                    <a:pt x="4303" y="12148"/>
                  </a:cubicBezTo>
                  <a:cubicBezTo>
                    <a:pt x="3870" y="12748"/>
                    <a:pt x="3670" y="13516"/>
                    <a:pt x="3736" y="14250"/>
                  </a:cubicBezTo>
                  <a:cubicBezTo>
                    <a:pt x="3903" y="15384"/>
                    <a:pt x="4837" y="16184"/>
                    <a:pt x="5871" y="16651"/>
                  </a:cubicBezTo>
                  <a:cubicBezTo>
                    <a:pt x="6905" y="17085"/>
                    <a:pt x="8006" y="17285"/>
                    <a:pt x="9007" y="17785"/>
                  </a:cubicBezTo>
                  <a:cubicBezTo>
                    <a:pt x="9841" y="18186"/>
                    <a:pt x="10474" y="18886"/>
                    <a:pt x="10741" y="19787"/>
                  </a:cubicBezTo>
                  <a:cubicBezTo>
                    <a:pt x="10975" y="20721"/>
                    <a:pt x="10808" y="21688"/>
                    <a:pt x="10741" y="22656"/>
                  </a:cubicBezTo>
                  <a:cubicBezTo>
                    <a:pt x="10608" y="24890"/>
                    <a:pt x="11709" y="26258"/>
                    <a:pt x="13243" y="27192"/>
                  </a:cubicBezTo>
                  <a:cubicBezTo>
                    <a:pt x="14207" y="27802"/>
                    <a:pt x="15264" y="28052"/>
                    <a:pt x="16345" y="28052"/>
                  </a:cubicBezTo>
                  <a:cubicBezTo>
                    <a:pt x="17097" y="28052"/>
                    <a:pt x="17861" y="27931"/>
                    <a:pt x="18614" y="27726"/>
                  </a:cubicBezTo>
                  <a:cubicBezTo>
                    <a:pt x="20815" y="27059"/>
                    <a:pt x="22817" y="25891"/>
                    <a:pt x="24451" y="24290"/>
                  </a:cubicBezTo>
                  <a:cubicBezTo>
                    <a:pt x="26152" y="22656"/>
                    <a:pt x="27286" y="20254"/>
                    <a:pt x="26819" y="17919"/>
                  </a:cubicBezTo>
                  <a:cubicBezTo>
                    <a:pt x="26453" y="16151"/>
                    <a:pt x="25185" y="14650"/>
                    <a:pt x="23717" y="13582"/>
                  </a:cubicBezTo>
                  <a:cubicBezTo>
                    <a:pt x="22850" y="12949"/>
                    <a:pt x="21849" y="12382"/>
                    <a:pt x="21349" y="11414"/>
                  </a:cubicBezTo>
                  <a:cubicBezTo>
                    <a:pt x="20715" y="10213"/>
                    <a:pt x="21082" y="8746"/>
                    <a:pt x="20882" y="7411"/>
                  </a:cubicBezTo>
                  <a:cubicBezTo>
                    <a:pt x="20648" y="5977"/>
                    <a:pt x="19748" y="4743"/>
                    <a:pt x="18480" y="4076"/>
                  </a:cubicBezTo>
                  <a:cubicBezTo>
                    <a:pt x="17012" y="3308"/>
                    <a:pt x="15311" y="3375"/>
                    <a:pt x="13710" y="3275"/>
                  </a:cubicBezTo>
                  <a:cubicBezTo>
                    <a:pt x="12242" y="3242"/>
                    <a:pt x="10808" y="2741"/>
                    <a:pt x="9607" y="1941"/>
                  </a:cubicBezTo>
                  <a:cubicBezTo>
                    <a:pt x="8287" y="1023"/>
                    <a:pt x="6277" y="1"/>
                    <a:pt x="446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58"/>
            <p:cNvSpPr/>
            <p:nvPr/>
          </p:nvSpPr>
          <p:spPr>
            <a:xfrm>
              <a:off x="1524875" y="3615475"/>
              <a:ext cx="405875" cy="535475"/>
            </a:xfrm>
            <a:custGeom>
              <a:avLst/>
              <a:gdLst/>
              <a:ahLst/>
              <a:cxnLst/>
              <a:rect l="l" t="t" r="r" b="b"/>
              <a:pathLst>
                <a:path w="16235" h="21419" extrusionOk="0">
                  <a:moveTo>
                    <a:pt x="394" y="1"/>
                  </a:moveTo>
                  <a:cubicBezTo>
                    <a:pt x="156" y="1"/>
                    <a:pt x="0" y="361"/>
                    <a:pt x="256" y="503"/>
                  </a:cubicBezTo>
                  <a:cubicBezTo>
                    <a:pt x="356" y="536"/>
                    <a:pt x="8095" y="4940"/>
                    <a:pt x="12698" y="12845"/>
                  </a:cubicBezTo>
                  <a:cubicBezTo>
                    <a:pt x="10497" y="11719"/>
                    <a:pt x="8070" y="11157"/>
                    <a:pt x="5615" y="11157"/>
                  </a:cubicBezTo>
                  <a:cubicBezTo>
                    <a:pt x="4797" y="11157"/>
                    <a:pt x="3975" y="11219"/>
                    <a:pt x="3158" y="11344"/>
                  </a:cubicBezTo>
                  <a:cubicBezTo>
                    <a:pt x="2821" y="11375"/>
                    <a:pt x="2906" y="11856"/>
                    <a:pt x="3181" y="11856"/>
                  </a:cubicBezTo>
                  <a:cubicBezTo>
                    <a:pt x="3206" y="11856"/>
                    <a:pt x="3231" y="11853"/>
                    <a:pt x="3258" y="11845"/>
                  </a:cubicBezTo>
                  <a:cubicBezTo>
                    <a:pt x="4029" y="11724"/>
                    <a:pt x="4803" y="11664"/>
                    <a:pt x="5574" y="11664"/>
                  </a:cubicBezTo>
                  <a:cubicBezTo>
                    <a:pt x="8208" y="11664"/>
                    <a:pt x="10810" y="12356"/>
                    <a:pt x="13132" y="13646"/>
                  </a:cubicBezTo>
                  <a:cubicBezTo>
                    <a:pt x="14433" y="16014"/>
                    <a:pt x="15300" y="18583"/>
                    <a:pt x="15734" y="21218"/>
                  </a:cubicBezTo>
                  <a:cubicBezTo>
                    <a:pt x="15734" y="21318"/>
                    <a:pt x="15834" y="21418"/>
                    <a:pt x="15934" y="21418"/>
                  </a:cubicBezTo>
                  <a:lnTo>
                    <a:pt x="16034" y="21418"/>
                  </a:lnTo>
                  <a:cubicBezTo>
                    <a:pt x="16167" y="21418"/>
                    <a:pt x="16234" y="21285"/>
                    <a:pt x="16234" y="21151"/>
                  </a:cubicBezTo>
                  <a:cubicBezTo>
                    <a:pt x="15767" y="18449"/>
                    <a:pt x="14900" y="15847"/>
                    <a:pt x="13599" y="13446"/>
                  </a:cubicBezTo>
                  <a:cubicBezTo>
                    <a:pt x="13566" y="13379"/>
                    <a:pt x="13566" y="13346"/>
                    <a:pt x="13532" y="13312"/>
                  </a:cubicBezTo>
                  <a:cubicBezTo>
                    <a:pt x="13032" y="12412"/>
                    <a:pt x="12465" y="11511"/>
                    <a:pt x="11898" y="10644"/>
                  </a:cubicBezTo>
                  <a:cubicBezTo>
                    <a:pt x="11931" y="10243"/>
                    <a:pt x="12131" y="7308"/>
                    <a:pt x="13032" y="5040"/>
                  </a:cubicBezTo>
                  <a:cubicBezTo>
                    <a:pt x="13095" y="4851"/>
                    <a:pt x="12946" y="4715"/>
                    <a:pt x="12794" y="4715"/>
                  </a:cubicBezTo>
                  <a:cubicBezTo>
                    <a:pt x="12705" y="4715"/>
                    <a:pt x="12614" y="4762"/>
                    <a:pt x="12565" y="4873"/>
                  </a:cubicBezTo>
                  <a:cubicBezTo>
                    <a:pt x="11964" y="6541"/>
                    <a:pt x="11598" y="8242"/>
                    <a:pt x="11431" y="10010"/>
                  </a:cubicBezTo>
                  <a:cubicBezTo>
                    <a:pt x="8462" y="6007"/>
                    <a:pt x="4759" y="2638"/>
                    <a:pt x="523" y="36"/>
                  </a:cubicBezTo>
                  <a:cubicBezTo>
                    <a:pt x="479" y="11"/>
                    <a:pt x="435" y="1"/>
                    <a:pt x="3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58"/>
            <p:cNvSpPr/>
            <p:nvPr/>
          </p:nvSpPr>
          <p:spPr>
            <a:xfrm>
              <a:off x="1974075" y="2335450"/>
              <a:ext cx="836375" cy="2011275"/>
            </a:xfrm>
            <a:custGeom>
              <a:avLst/>
              <a:gdLst/>
              <a:ahLst/>
              <a:cxnLst/>
              <a:rect l="l" t="t" r="r" b="b"/>
              <a:pathLst>
                <a:path w="33455" h="80451" extrusionOk="0">
                  <a:moveTo>
                    <a:pt x="7473" y="0"/>
                  </a:moveTo>
                  <a:cubicBezTo>
                    <a:pt x="4671" y="5905"/>
                    <a:pt x="4170" y="9440"/>
                    <a:pt x="4037" y="14444"/>
                  </a:cubicBezTo>
                  <a:cubicBezTo>
                    <a:pt x="3837" y="24818"/>
                    <a:pt x="2869" y="37060"/>
                    <a:pt x="2869" y="37060"/>
                  </a:cubicBezTo>
                  <a:cubicBezTo>
                    <a:pt x="2736" y="38228"/>
                    <a:pt x="1702" y="40596"/>
                    <a:pt x="935" y="45766"/>
                  </a:cubicBezTo>
                  <a:cubicBezTo>
                    <a:pt x="34" y="51804"/>
                    <a:pt x="601" y="67716"/>
                    <a:pt x="601" y="67716"/>
                  </a:cubicBezTo>
                  <a:lnTo>
                    <a:pt x="568" y="68449"/>
                  </a:lnTo>
                  <a:cubicBezTo>
                    <a:pt x="534" y="69283"/>
                    <a:pt x="1" y="76122"/>
                    <a:pt x="334" y="78356"/>
                  </a:cubicBezTo>
                  <a:cubicBezTo>
                    <a:pt x="556" y="79687"/>
                    <a:pt x="1415" y="80451"/>
                    <a:pt x="2281" y="80451"/>
                  </a:cubicBezTo>
                  <a:cubicBezTo>
                    <a:pt x="3109" y="80451"/>
                    <a:pt x="3944" y="79754"/>
                    <a:pt x="4237" y="78190"/>
                  </a:cubicBezTo>
                  <a:cubicBezTo>
                    <a:pt x="4537" y="76655"/>
                    <a:pt x="4904" y="69350"/>
                    <a:pt x="4938" y="68650"/>
                  </a:cubicBezTo>
                  <a:lnTo>
                    <a:pt x="5004" y="68116"/>
                  </a:lnTo>
                  <a:cubicBezTo>
                    <a:pt x="5204" y="66615"/>
                    <a:pt x="5538" y="65581"/>
                    <a:pt x="6172" y="63312"/>
                  </a:cubicBezTo>
                  <a:cubicBezTo>
                    <a:pt x="7906" y="57208"/>
                    <a:pt x="10675" y="43765"/>
                    <a:pt x="11509" y="39162"/>
                  </a:cubicBezTo>
                  <a:cubicBezTo>
                    <a:pt x="12176" y="35392"/>
                    <a:pt x="14211" y="27987"/>
                    <a:pt x="15312" y="24051"/>
                  </a:cubicBezTo>
                  <a:lnTo>
                    <a:pt x="17914" y="39962"/>
                  </a:lnTo>
                  <a:cubicBezTo>
                    <a:pt x="17914" y="39962"/>
                    <a:pt x="17713" y="43131"/>
                    <a:pt x="17713" y="45433"/>
                  </a:cubicBezTo>
                  <a:cubicBezTo>
                    <a:pt x="17713" y="50236"/>
                    <a:pt x="21149" y="63879"/>
                    <a:pt x="21283" y="65547"/>
                  </a:cubicBezTo>
                  <a:cubicBezTo>
                    <a:pt x="21082" y="66348"/>
                    <a:pt x="20615" y="66882"/>
                    <a:pt x="20615" y="68283"/>
                  </a:cubicBezTo>
                  <a:cubicBezTo>
                    <a:pt x="20615" y="69083"/>
                    <a:pt x="21316" y="70117"/>
                    <a:pt x="23084" y="72586"/>
                  </a:cubicBezTo>
                  <a:cubicBezTo>
                    <a:pt x="23618" y="73286"/>
                    <a:pt x="23951" y="75788"/>
                    <a:pt x="24452" y="76488"/>
                  </a:cubicBezTo>
                  <a:cubicBezTo>
                    <a:pt x="25219" y="77589"/>
                    <a:pt x="27921" y="78290"/>
                    <a:pt x="29689" y="78523"/>
                  </a:cubicBezTo>
                  <a:cubicBezTo>
                    <a:pt x="29903" y="78553"/>
                    <a:pt x="30127" y="78568"/>
                    <a:pt x="30352" y="78568"/>
                  </a:cubicBezTo>
                  <a:cubicBezTo>
                    <a:pt x="31876" y="78568"/>
                    <a:pt x="33454" y="77898"/>
                    <a:pt x="32524" y="76822"/>
                  </a:cubicBezTo>
                  <a:cubicBezTo>
                    <a:pt x="32190" y="76355"/>
                    <a:pt x="29722" y="74153"/>
                    <a:pt x="29355" y="73720"/>
                  </a:cubicBezTo>
                  <a:cubicBezTo>
                    <a:pt x="28221" y="72352"/>
                    <a:pt x="27320" y="70818"/>
                    <a:pt x="26686" y="69183"/>
                  </a:cubicBezTo>
                  <a:cubicBezTo>
                    <a:pt x="26186" y="67882"/>
                    <a:pt x="26019" y="67315"/>
                    <a:pt x="26019" y="66548"/>
                  </a:cubicBezTo>
                  <a:lnTo>
                    <a:pt x="26053" y="65814"/>
                  </a:lnTo>
                  <a:cubicBezTo>
                    <a:pt x="26053" y="65814"/>
                    <a:pt x="26553" y="53872"/>
                    <a:pt x="26453" y="40196"/>
                  </a:cubicBezTo>
                  <a:cubicBezTo>
                    <a:pt x="26353" y="24585"/>
                    <a:pt x="24952" y="6739"/>
                    <a:pt x="24618" y="4103"/>
                  </a:cubicBezTo>
                  <a:lnTo>
                    <a:pt x="7473" y="0"/>
                  </a:lnTo>
                  <a:close/>
                </a:path>
              </a:pathLst>
            </a:custGeom>
            <a:solidFill>
              <a:srgbClr val="B57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58"/>
            <p:cNvSpPr/>
            <p:nvPr/>
          </p:nvSpPr>
          <p:spPr>
            <a:xfrm>
              <a:off x="1978250" y="2292075"/>
              <a:ext cx="671350" cy="1469500"/>
            </a:xfrm>
            <a:custGeom>
              <a:avLst/>
              <a:gdLst/>
              <a:ahLst/>
              <a:cxnLst/>
              <a:rect l="l" t="t" r="r" b="b"/>
              <a:pathLst>
                <a:path w="26854" h="58780" extrusionOk="0">
                  <a:moveTo>
                    <a:pt x="6372" y="1"/>
                  </a:moveTo>
                  <a:lnTo>
                    <a:pt x="6272" y="1102"/>
                  </a:lnTo>
                  <a:cubicBezTo>
                    <a:pt x="5404" y="3136"/>
                    <a:pt x="3370" y="5805"/>
                    <a:pt x="2369" y="11042"/>
                  </a:cubicBezTo>
                  <a:cubicBezTo>
                    <a:pt x="1869" y="13644"/>
                    <a:pt x="2069" y="16179"/>
                    <a:pt x="2035" y="19748"/>
                  </a:cubicBezTo>
                  <a:cubicBezTo>
                    <a:pt x="2002" y="24952"/>
                    <a:pt x="2669" y="35560"/>
                    <a:pt x="2469" y="37961"/>
                  </a:cubicBezTo>
                  <a:cubicBezTo>
                    <a:pt x="2269" y="40363"/>
                    <a:pt x="1035" y="43198"/>
                    <a:pt x="534" y="46834"/>
                  </a:cubicBezTo>
                  <a:cubicBezTo>
                    <a:pt x="1" y="50504"/>
                    <a:pt x="67" y="57175"/>
                    <a:pt x="67" y="57175"/>
                  </a:cubicBezTo>
                  <a:cubicBezTo>
                    <a:pt x="67" y="57175"/>
                    <a:pt x="1068" y="58376"/>
                    <a:pt x="3570" y="58743"/>
                  </a:cubicBezTo>
                  <a:cubicBezTo>
                    <a:pt x="3808" y="58768"/>
                    <a:pt x="4047" y="58780"/>
                    <a:pt x="4285" y="58780"/>
                  </a:cubicBezTo>
                  <a:cubicBezTo>
                    <a:pt x="5643" y="58780"/>
                    <a:pt x="6976" y="58380"/>
                    <a:pt x="8140" y="57642"/>
                  </a:cubicBezTo>
                  <a:cubicBezTo>
                    <a:pt x="8140" y="57642"/>
                    <a:pt x="11442" y="44633"/>
                    <a:pt x="11809" y="42831"/>
                  </a:cubicBezTo>
                  <a:cubicBezTo>
                    <a:pt x="12209" y="40997"/>
                    <a:pt x="15111" y="26553"/>
                    <a:pt x="15111" y="26553"/>
                  </a:cubicBezTo>
                  <a:lnTo>
                    <a:pt x="17280" y="41831"/>
                  </a:lnTo>
                  <a:cubicBezTo>
                    <a:pt x="17079" y="43832"/>
                    <a:pt x="17046" y="45800"/>
                    <a:pt x="17179" y="47768"/>
                  </a:cubicBezTo>
                  <a:cubicBezTo>
                    <a:pt x="17380" y="51438"/>
                    <a:pt x="18914" y="56641"/>
                    <a:pt x="18914" y="56641"/>
                  </a:cubicBezTo>
                  <a:cubicBezTo>
                    <a:pt x="18914" y="56641"/>
                    <a:pt x="19719" y="57417"/>
                    <a:pt x="22006" y="57417"/>
                  </a:cubicBezTo>
                  <a:cubicBezTo>
                    <a:pt x="22138" y="57417"/>
                    <a:pt x="22275" y="57414"/>
                    <a:pt x="22417" y="57409"/>
                  </a:cubicBezTo>
                  <a:cubicBezTo>
                    <a:pt x="25018" y="57342"/>
                    <a:pt x="26186" y="56508"/>
                    <a:pt x="26186" y="56508"/>
                  </a:cubicBezTo>
                  <a:cubicBezTo>
                    <a:pt x="26186" y="56508"/>
                    <a:pt x="26620" y="42998"/>
                    <a:pt x="26753" y="30323"/>
                  </a:cubicBezTo>
                  <a:cubicBezTo>
                    <a:pt x="26853" y="20983"/>
                    <a:pt x="26019" y="7840"/>
                    <a:pt x="23984" y="1635"/>
                  </a:cubicBezTo>
                  <a:lnTo>
                    <a:pt x="24018" y="334"/>
                  </a:lnTo>
                  <a:lnTo>
                    <a:pt x="24018" y="334"/>
                  </a:lnTo>
                  <a:cubicBezTo>
                    <a:pt x="21847" y="1734"/>
                    <a:pt x="18833" y="2290"/>
                    <a:pt x="15867" y="2290"/>
                  </a:cubicBezTo>
                  <a:cubicBezTo>
                    <a:pt x="11906" y="2290"/>
                    <a:pt x="8031" y="1298"/>
                    <a:pt x="637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58"/>
            <p:cNvSpPr/>
            <p:nvPr/>
          </p:nvSpPr>
          <p:spPr>
            <a:xfrm>
              <a:off x="1939900" y="4028325"/>
              <a:ext cx="185150" cy="429850"/>
            </a:xfrm>
            <a:custGeom>
              <a:avLst/>
              <a:gdLst/>
              <a:ahLst/>
              <a:cxnLst/>
              <a:rect l="l" t="t" r="r" b="b"/>
              <a:pathLst>
                <a:path w="7406" h="17194" extrusionOk="0">
                  <a:moveTo>
                    <a:pt x="1968" y="1"/>
                  </a:moveTo>
                  <a:cubicBezTo>
                    <a:pt x="1168" y="1"/>
                    <a:pt x="1668" y="3136"/>
                    <a:pt x="1434" y="5138"/>
                  </a:cubicBezTo>
                  <a:cubicBezTo>
                    <a:pt x="1201" y="7272"/>
                    <a:pt x="467" y="8840"/>
                    <a:pt x="234" y="10608"/>
                  </a:cubicBezTo>
                  <a:cubicBezTo>
                    <a:pt x="0" y="12643"/>
                    <a:pt x="167" y="13477"/>
                    <a:pt x="867" y="15145"/>
                  </a:cubicBezTo>
                  <a:cubicBezTo>
                    <a:pt x="1238" y="16048"/>
                    <a:pt x="2720" y="17194"/>
                    <a:pt x="3948" y="17194"/>
                  </a:cubicBezTo>
                  <a:cubicBezTo>
                    <a:pt x="4487" y="17194"/>
                    <a:pt x="4978" y="16972"/>
                    <a:pt x="5304" y="16412"/>
                  </a:cubicBezTo>
                  <a:cubicBezTo>
                    <a:pt x="6405" y="14544"/>
                    <a:pt x="6672" y="12443"/>
                    <a:pt x="6571" y="10441"/>
                  </a:cubicBezTo>
                  <a:cubicBezTo>
                    <a:pt x="6471" y="8373"/>
                    <a:pt x="6338" y="6839"/>
                    <a:pt x="6338" y="5271"/>
                  </a:cubicBezTo>
                  <a:cubicBezTo>
                    <a:pt x="6338" y="3870"/>
                    <a:pt x="7405" y="601"/>
                    <a:pt x="6371" y="401"/>
                  </a:cubicBezTo>
                  <a:lnTo>
                    <a:pt x="6371" y="401"/>
                  </a:lnTo>
                  <a:lnTo>
                    <a:pt x="6305" y="935"/>
                  </a:lnTo>
                  <a:cubicBezTo>
                    <a:pt x="6110" y="1341"/>
                    <a:pt x="5008" y="1663"/>
                    <a:pt x="3955" y="1663"/>
                  </a:cubicBezTo>
                  <a:cubicBezTo>
                    <a:pt x="3020" y="1663"/>
                    <a:pt x="2123" y="1409"/>
                    <a:pt x="1935" y="734"/>
                  </a:cubicBezTo>
                  <a:lnTo>
                    <a:pt x="1968"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58"/>
            <p:cNvSpPr/>
            <p:nvPr/>
          </p:nvSpPr>
          <p:spPr>
            <a:xfrm>
              <a:off x="2477775" y="4085025"/>
              <a:ext cx="73400" cy="134300"/>
            </a:xfrm>
            <a:custGeom>
              <a:avLst/>
              <a:gdLst/>
              <a:ahLst/>
              <a:cxnLst/>
              <a:rect l="l" t="t" r="r" b="b"/>
              <a:pathLst>
                <a:path w="2936" h="5372" extrusionOk="0">
                  <a:moveTo>
                    <a:pt x="267" y="1"/>
                  </a:moveTo>
                  <a:cubicBezTo>
                    <a:pt x="0" y="1035"/>
                    <a:pt x="234" y="3770"/>
                    <a:pt x="234" y="3770"/>
                  </a:cubicBezTo>
                  <a:cubicBezTo>
                    <a:pt x="234" y="3770"/>
                    <a:pt x="668" y="4738"/>
                    <a:pt x="2202" y="5371"/>
                  </a:cubicBezTo>
                  <a:lnTo>
                    <a:pt x="2936" y="1535"/>
                  </a:lnTo>
                  <a:lnTo>
                    <a:pt x="26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58"/>
            <p:cNvSpPr/>
            <p:nvPr/>
          </p:nvSpPr>
          <p:spPr>
            <a:xfrm>
              <a:off x="2532825" y="4116725"/>
              <a:ext cx="107600" cy="103425"/>
            </a:xfrm>
            <a:custGeom>
              <a:avLst/>
              <a:gdLst/>
              <a:ahLst/>
              <a:cxnLst/>
              <a:rect l="l" t="t" r="r" b="b"/>
              <a:pathLst>
                <a:path w="4304" h="4137" extrusionOk="0">
                  <a:moveTo>
                    <a:pt x="4303" y="0"/>
                  </a:moveTo>
                  <a:lnTo>
                    <a:pt x="434" y="1902"/>
                  </a:lnTo>
                  <a:lnTo>
                    <a:pt x="0" y="4137"/>
                  </a:lnTo>
                  <a:lnTo>
                    <a:pt x="3436" y="3036"/>
                  </a:lnTo>
                  <a:lnTo>
                    <a:pt x="430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58"/>
            <p:cNvSpPr/>
            <p:nvPr/>
          </p:nvSpPr>
          <p:spPr>
            <a:xfrm>
              <a:off x="2479450" y="3973950"/>
              <a:ext cx="350900" cy="353150"/>
            </a:xfrm>
            <a:custGeom>
              <a:avLst/>
              <a:gdLst/>
              <a:ahLst/>
              <a:cxnLst/>
              <a:rect l="l" t="t" r="r" b="b"/>
              <a:pathLst>
                <a:path w="14036" h="14126" extrusionOk="0">
                  <a:moveTo>
                    <a:pt x="1028" y="1"/>
                  </a:moveTo>
                  <a:cubicBezTo>
                    <a:pt x="744" y="1"/>
                    <a:pt x="489" y="1013"/>
                    <a:pt x="234" y="1842"/>
                  </a:cubicBezTo>
                  <a:cubicBezTo>
                    <a:pt x="0" y="2676"/>
                    <a:pt x="0" y="3610"/>
                    <a:pt x="200" y="4444"/>
                  </a:cubicBezTo>
                  <a:cubicBezTo>
                    <a:pt x="467" y="5411"/>
                    <a:pt x="1801" y="6379"/>
                    <a:pt x="2369" y="7246"/>
                  </a:cubicBezTo>
                  <a:cubicBezTo>
                    <a:pt x="2936" y="8080"/>
                    <a:pt x="3136" y="10148"/>
                    <a:pt x="3803" y="11315"/>
                  </a:cubicBezTo>
                  <a:cubicBezTo>
                    <a:pt x="4503" y="12450"/>
                    <a:pt x="7039" y="13550"/>
                    <a:pt x="8706" y="13951"/>
                  </a:cubicBezTo>
                  <a:cubicBezTo>
                    <a:pt x="9265" y="14071"/>
                    <a:pt x="9788" y="14125"/>
                    <a:pt x="10268" y="14125"/>
                  </a:cubicBezTo>
                  <a:cubicBezTo>
                    <a:pt x="12713" y="14125"/>
                    <a:pt x="14035" y="12725"/>
                    <a:pt x="13143" y="11582"/>
                  </a:cubicBezTo>
                  <a:cubicBezTo>
                    <a:pt x="12342" y="10548"/>
                    <a:pt x="9874" y="9214"/>
                    <a:pt x="8640" y="6879"/>
                  </a:cubicBezTo>
                  <a:cubicBezTo>
                    <a:pt x="7272" y="4277"/>
                    <a:pt x="6305" y="508"/>
                    <a:pt x="5838" y="274"/>
                  </a:cubicBezTo>
                  <a:lnTo>
                    <a:pt x="5804" y="1008"/>
                  </a:lnTo>
                  <a:cubicBezTo>
                    <a:pt x="5462" y="1635"/>
                    <a:pt x="4852" y="1824"/>
                    <a:pt x="4162" y="1824"/>
                  </a:cubicBezTo>
                  <a:cubicBezTo>
                    <a:pt x="4044" y="1824"/>
                    <a:pt x="3924" y="1818"/>
                    <a:pt x="3803" y="1809"/>
                  </a:cubicBezTo>
                  <a:cubicBezTo>
                    <a:pt x="2102" y="1709"/>
                    <a:pt x="1301" y="1141"/>
                    <a:pt x="1068" y="674"/>
                  </a:cubicBezTo>
                  <a:lnTo>
                    <a:pt x="1068" y="7"/>
                  </a:lnTo>
                  <a:cubicBezTo>
                    <a:pt x="1054" y="3"/>
                    <a:pt x="1041" y="1"/>
                    <a:pt x="1028"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58"/>
            <p:cNvSpPr/>
            <p:nvPr/>
          </p:nvSpPr>
          <p:spPr>
            <a:xfrm>
              <a:off x="1985750" y="2318775"/>
              <a:ext cx="212675" cy="1192550"/>
            </a:xfrm>
            <a:custGeom>
              <a:avLst/>
              <a:gdLst/>
              <a:ahLst/>
              <a:cxnLst/>
              <a:rect l="l" t="t" r="r" b="b"/>
              <a:pathLst>
                <a:path w="8507" h="47702" extrusionOk="0">
                  <a:moveTo>
                    <a:pt x="8107" y="0"/>
                  </a:moveTo>
                  <a:cubicBezTo>
                    <a:pt x="5605" y="5337"/>
                    <a:pt x="3670" y="10107"/>
                    <a:pt x="3503" y="18614"/>
                  </a:cubicBezTo>
                  <a:cubicBezTo>
                    <a:pt x="3470" y="20448"/>
                    <a:pt x="3437" y="22250"/>
                    <a:pt x="3437" y="23984"/>
                  </a:cubicBezTo>
                  <a:cubicBezTo>
                    <a:pt x="3370" y="30088"/>
                    <a:pt x="3303" y="35359"/>
                    <a:pt x="2436" y="37927"/>
                  </a:cubicBezTo>
                  <a:cubicBezTo>
                    <a:pt x="2269" y="38461"/>
                    <a:pt x="2069" y="39028"/>
                    <a:pt x="1835" y="39595"/>
                  </a:cubicBezTo>
                  <a:cubicBezTo>
                    <a:pt x="1569" y="40329"/>
                    <a:pt x="1302" y="41096"/>
                    <a:pt x="1001" y="41964"/>
                  </a:cubicBezTo>
                  <a:cubicBezTo>
                    <a:pt x="668" y="43198"/>
                    <a:pt x="401" y="44465"/>
                    <a:pt x="201" y="45766"/>
                  </a:cubicBezTo>
                  <a:cubicBezTo>
                    <a:pt x="134" y="46367"/>
                    <a:pt x="67" y="47001"/>
                    <a:pt x="1" y="47701"/>
                  </a:cubicBezTo>
                  <a:cubicBezTo>
                    <a:pt x="501" y="44999"/>
                    <a:pt x="1235" y="42331"/>
                    <a:pt x="2236" y="39729"/>
                  </a:cubicBezTo>
                  <a:cubicBezTo>
                    <a:pt x="2469" y="39128"/>
                    <a:pt x="2669" y="38595"/>
                    <a:pt x="2869" y="38027"/>
                  </a:cubicBezTo>
                  <a:cubicBezTo>
                    <a:pt x="3737" y="35426"/>
                    <a:pt x="3803" y="30122"/>
                    <a:pt x="3870" y="23984"/>
                  </a:cubicBezTo>
                  <a:cubicBezTo>
                    <a:pt x="3870" y="22216"/>
                    <a:pt x="3904" y="20415"/>
                    <a:pt x="3937" y="18614"/>
                  </a:cubicBezTo>
                  <a:cubicBezTo>
                    <a:pt x="4104" y="10174"/>
                    <a:pt x="6005" y="5437"/>
                    <a:pt x="8507" y="134"/>
                  </a:cubicBezTo>
                  <a:lnTo>
                    <a:pt x="810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58"/>
            <p:cNvSpPr/>
            <p:nvPr/>
          </p:nvSpPr>
          <p:spPr>
            <a:xfrm>
              <a:off x="2356025" y="2645675"/>
              <a:ext cx="175150" cy="576275"/>
            </a:xfrm>
            <a:custGeom>
              <a:avLst/>
              <a:gdLst/>
              <a:ahLst/>
              <a:cxnLst/>
              <a:rect l="l" t="t" r="r" b="b"/>
              <a:pathLst>
                <a:path w="7006" h="23051" extrusionOk="0">
                  <a:moveTo>
                    <a:pt x="7005" y="0"/>
                  </a:moveTo>
                  <a:lnTo>
                    <a:pt x="7005" y="0"/>
                  </a:lnTo>
                  <a:cubicBezTo>
                    <a:pt x="5404" y="2035"/>
                    <a:pt x="2035" y="2869"/>
                    <a:pt x="2035" y="2869"/>
                  </a:cubicBezTo>
                  <a:lnTo>
                    <a:pt x="0" y="12409"/>
                  </a:lnTo>
                  <a:lnTo>
                    <a:pt x="1501" y="23050"/>
                  </a:lnTo>
                  <a:lnTo>
                    <a:pt x="1168" y="12910"/>
                  </a:lnTo>
                  <a:lnTo>
                    <a:pt x="3236" y="3903"/>
                  </a:lnTo>
                  <a:cubicBezTo>
                    <a:pt x="6738" y="2502"/>
                    <a:pt x="7005" y="0"/>
                    <a:pt x="700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58"/>
            <p:cNvSpPr/>
            <p:nvPr/>
          </p:nvSpPr>
          <p:spPr>
            <a:xfrm>
              <a:off x="1969075" y="3628050"/>
              <a:ext cx="240200" cy="156850"/>
            </a:xfrm>
            <a:custGeom>
              <a:avLst/>
              <a:gdLst/>
              <a:ahLst/>
              <a:cxnLst/>
              <a:rect l="l" t="t" r="r" b="b"/>
              <a:pathLst>
                <a:path w="9608" h="6274" extrusionOk="0">
                  <a:moveTo>
                    <a:pt x="434" y="0"/>
                  </a:moveTo>
                  <a:cubicBezTo>
                    <a:pt x="34" y="234"/>
                    <a:pt x="67" y="834"/>
                    <a:pt x="34" y="2102"/>
                  </a:cubicBezTo>
                  <a:cubicBezTo>
                    <a:pt x="1" y="2936"/>
                    <a:pt x="67" y="3769"/>
                    <a:pt x="201" y="4603"/>
                  </a:cubicBezTo>
                  <a:cubicBezTo>
                    <a:pt x="301" y="4904"/>
                    <a:pt x="1068" y="5904"/>
                    <a:pt x="4037" y="6205"/>
                  </a:cubicBezTo>
                  <a:cubicBezTo>
                    <a:pt x="4459" y="6252"/>
                    <a:pt x="4845" y="6273"/>
                    <a:pt x="5198" y="6273"/>
                  </a:cubicBezTo>
                  <a:cubicBezTo>
                    <a:pt x="7328" y="6273"/>
                    <a:pt x="8240" y="5504"/>
                    <a:pt x="8440" y="5104"/>
                  </a:cubicBezTo>
                  <a:cubicBezTo>
                    <a:pt x="8840" y="4003"/>
                    <a:pt x="9174" y="2902"/>
                    <a:pt x="9441" y="1768"/>
                  </a:cubicBezTo>
                  <a:cubicBezTo>
                    <a:pt x="9607" y="1101"/>
                    <a:pt x="9307" y="1001"/>
                    <a:pt x="9307" y="1001"/>
                  </a:cubicBezTo>
                  <a:lnTo>
                    <a:pt x="9107" y="1768"/>
                  </a:lnTo>
                  <a:cubicBezTo>
                    <a:pt x="9107" y="1768"/>
                    <a:pt x="8055" y="2621"/>
                    <a:pt x="5454" y="2621"/>
                  </a:cubicBezTo>
                  <a:cubicBezTo>
                    <a:pt x="5237" y="2621"/>
                    <a:pt x="5009" y="2615"/>
                    <a:pt x="4771" y="2602"/>
                  </a:cubicBezTo>
                  <a:cubicBezTo>
                    <a:pt x="1668" y="2435"/>
                    <a:pt x="468" y="901"/>
                    <a:pt x="468" y="901"/>
                  </a:cubicBezTo>
                  <a:lnTo>
                    <a:pt x="434"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58"/>
            <p:cNvSpPr/>
            <p:nvPr/>
          </p:nvSpPr>
          <p:spPr>
            <a:xfrm>
              <a:off x="1969075" y="3628050"/>
              <a:ext cx="240200" cy="156850"/>
            </a:xfrm>
            <a:custGeom>
              <a:avLst/>
              <a:gdLst/>
              <a:ahLst/>
              <a:cxnLst/>
              <a:rect l="l" t="t" r="r" b="b"/>
              <a:pathLst>
                <a:path w="9608" h="6274" extrusionOk="0">
                  <a:moveTo>
                    <a:pt x="434" y="0"/>
                  </a:moveTo>
                  <a:cubicBezTo>
                    <a:pt x="34" y="234"/>
                    <a:pt x="67" y="834"/>
                    <a:pt x="34" y="2102"/>
                  </a:cubicBezTo>
                  <a:cubicBezTo>
                    <a:pt x="1" y="2936"/>
                    <a:pt x="67" y="3769"/>
                    <a:pt x="201" y="4603"/>
                  </a:cubicBezTo>
                  <a:cubicBezTo>
                    <a:pt x="301" y="4904"/>
                    <a:pt x="1068" y="5904"/>
                    <a:pt x="4037" y="6205"/>
                  </a:cubicBezTo>
                  <a:cubicBezTo>
                    <a:pt x="4459" y="6252"/>
                    <a:pt x="4845" y="6273"/>
                    <a:pt x="5198" y="6273"/>
                  </a:cubicBezTo>
                  <a:cubicBezTo>
                    <a:pt x="7328" y="6273"/>
                    <a:pt x="8240" y="5504"/>
                    <a:pt x="8440" y="5104"/>
                  </a:cubicBezTo>
                  <a:cubicBezTo>
                    <a:pt x="8840" y="4003"/>
                    <a:pt x="9174" y="2902"/>
                    <a:pt x="9441" y="1768"/>
                  </a:cubicBezTo>
                  <a:cubicBezTo>
                    <a:pt x="9607" y="1101"/>
                    <a:pt x="9307" y="1001"/>
                    <a:pt x="9307" y="1001"/>
                  </a:cubicBezTo>
                  <a:lnTo>
                    <a:pt x="9107" y="1768"/>
                  </a:lnTo>
                  <a:cubicBezTo>
                    <a:pt x="9107" y="1768"/>
                    <a:pt x="8055" y="2621"/>
                    <a:pt x="5454" y="2621"/>
                  </a:cubicBezTo>
                  <a:cubicBezTo>
                    <a:pt x="5237" y="2621"/>
                    <a:pt x="5009" y="2615"/>
                    <a:pt x="4771" y="2602"/>
                  </a:cubicBezTo>
                  <a:cubicBezTo>
                    <a:pt x="1668" y="2435"/>
                    <a:pt x="468" y="901"/>
                    <a:pt x="468" y="901"/>
                  </a:cubicBezTo>
                  <a:lnTo>
                    <a:pt x="4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58"/>
            <p:cNvSpPr/>
            <p:nvPr/>
          </p:nvSpPr>
          <p:spPr>
            <a:xfrm>
              <a:off x="2430250" y="3649725"/>
              <a:ext cx="213500" cy="131525"/>
            </a:xfrm>
            <a:custGeom>
              <a:avLst/>
              <a:gdLst/>
              <a:ahLst/>
              <a:cxnLst/>
              <a:rect l="l" t="t" r="r" b="b"/>
              <a:pathLst>
                <a:path w="8540" h="5261" extrusionOk="0">
                  <a:moveTo>
                    <a:pt x="8173" y="0"/>
                  </a:moveTo>
                  <a:lnTo>
                    <a:pt x="8139" y="734"/>
                  </a:lnTo>
                  <a:cubicBezTo>
                    <a:pt x="8139" y="734"/>
                    <a:pt x="7606" y="1702"/>
                    <a:pt x="4703" y="1802"/>
                  </a:cubicBezTo>
                  <a:cubicBezTo>
                    <a:pt x="4574" y="1806"/>
                    <a:pt x="4447" y="1808"/>
                    <a:pt x="4323" y="1808"/>
                  </a:cubicBezTo>
                  <a:cubicBezTo>
                    <a:pt x="1682" y="1808"/>
                    <a:pt x="434" y="834"/>
                    <a:pt x="434" y="834"/>
                  </a:cubicBezTo>
                  <a:lnTo>
                    <a:pt x="267" y="234"/>
                  </a:lnTo>
                  <a:cubicBezTo>
                    <a:pt x="0" y="334"/>
                    <a:pt x="0" y="668"/>
                    <a:pt x="134" y="1368"/>
                  </a:cubicBezTo>
                  <a:cubicBezTo>
                    <a:pt x="234" y="2035"/>
                    <a:pt x="634" y="3570"/>
                    <a:pt x="734" y="4070"/>
                  </a:cubicBezTo>
                  <a:cubicBezTo>
                    <a:pt x="821" y="4476"/>
                    <a:pt x="2170" y="5261"/>
                    <a:pt x="4231" y="5261"/>
                  </a:cubicBezTo>
                  <a:cubicBezTo>
                    <a:pt x="4540" y="5261"/>
                    <a:pt x="4865" y="5243"/>
                    <a:pt x="5204" y="5204"/>
                  </a:cubicBezTo>
                  <a:cubicBezTo>
                    <a:pt x="7772" y="4904"/>
                    <a:pt x="8273" y="4237"/>
                    <a:pt x="8373" y="3570"/>
                  </a:cubicBezTo>
                  <a:cubicBezTo>
                    <a:pt x="8439" y="2869"/>
                    <a:pt x="8540" y="1101"/>
                    <a:pt x="8540" y="634"/>
                  </a:cubicBezTo>
                  <a:cubicBezTo>
                    <a:pt x="8540" y="167"/>
                    <a:pt x="8506" y="100"/>
                    <a:pt x="817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58"/>
            <p:cNvSpPr/>
            <p:nvPr/>
          </p:nvSpPr>
          <p:spPr>
            <a:xfrm>
              <a:off x="2430250" y="3649725"/>
              <a:ext cx="213500" cy="131525"/>
            </a:xfrm>
            <a:custGeom>
              <a:avLst/>
              <a:gdLst/>
              <a:ahLst/>
              <a:cxnLst/>
              <a:rect l="l" t="t" r="r" b="b"/>
              <a:pathLst>
                <a:path w="8540" h="5261" extrusionOk="0">
                  <a:moveTo>
                    <a:pt x="8173" y="0"/>
                  </a:moveTo>
                  <a:lnTo>
                    <a:pt x="8139" y="734"/>
                  </a:lnTo>
                  <a:cubicBezTo>
                    <a:pt x="8139" y="734"/>
                    <a:pt x="7606" y="1702"/>
                    <a:pt x="4703" y="1802"/>
                  </a:cubicBezTo>
                  <a:cubicBezTo>
                    <a:pt x="4574" y="1806"/>
                    <a:pt x="4447" y="1808"/>
                    <a:pt x="4323" y="1808"/>
                  </a:cubicBezTo>
                  <a:cubicBezTo>
                    <a:pt x="1682" y="1808"/>
                    <a:pt x="434" y="834"/>
                    <a:pt x="434" y="834"/>
                  </a:cubicBezTo>
                  <a:lnTo>
                    <a:pt x="267" y="234"/>
                  </a:lnTo>
                  <a:cubicBezTo>
                    <a:pt x="0" y="334"/>
                    <a:pt x="0" y="668"/>
                    <a:pt x="134" y="1368"/>
                  </a:cubicBezTo>
                  <a:cubicBezTo>
                    <a:pt x="234" y="2035"/>
                    <a:pt x="634" y="3570"/>
                    <a:pt x="734" y="4070"/>
                  </a:cubicBezTo>
                  <a:cubicBezTo>
                    <a:pt x="821" y="4476"/>
                    <a:pt x="2170" y="5261"/>
                    <a:pt x="4231" y="5261"/>
                  </a:cubicBezTo>
                  <a:cubicBezTo>
                    <a:pt x="4540" y="5261"/>
                    <a:pt x="4865" y="5243"/>
                    <a:pt x="5204" y="5204"/>
                  </a:cubicBezTo>
                  <a:cubicBezTo>
                    <a:pt x="7772" y="4904"/>
                    <a:pt x="8273" y="4237"/>
                    <a:pt x="8373" y="3570"/>
                  </a:cubicBezTo>
                  <a:cubicBezTo>
                    <a:pt x="8439" y="2869"/>
                    <a:pt x="8540" y="1101"/>
                    <a:pt x="8540" y="634"/>
                  </a:cubicBezTo>
                  <a:cubicBezTo>
                    <a:pt x="8540" y="167"/>
                    <a:pt x="8506" y="100"/>
                    <a:pt x="81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58"/>
            <p:cNvSpPr/>
            <p:nvPr/>
          </p:nvSpPr>
          <p:spPr>
            <a:xfrm>
              <a:off x="2003275" y="1376525"/>
              <a:ext cx="679675" cy="480475"/>
            </a:xfrm>
            <a:custGeom>
              <a:avLst/>
              <a:gdLst/>
              <a:ahLst/>
              <a:cxnLst/>
              <a:rect l="l" t="t" r="r" b="b"/>
              <a:pathLst>
                <a:path w="27187" h="19219" extrusionOk="0">
                  <a:moveTo>
                    <a:pt x="8267" y="0"/>
                  </a:moveTo>
                  <a:cubicBezTo>
                    <a:pt x="7705" y="0"/>
                    <a:pt x="7164" y="104"/>
                    <a:pt x="6672" y="364"/>
                  </a:cubicBezTo>
                  <a:cubicBezTo>
                    <a:pt x="5704" y="897"/>
                    <a:pt x="5004" y="1765"/>
                    <a:pt x="4637" y="2799"/>
                  </a:cubicBezTo>
                  <a:cubicBezTo>
                    <a:pt x="4070" y="4366"/>
                    <a:pt x="4203" y="6068"/>
                    <a:pt x="4237" y="7735"/>
                  </a:cubicBezTo>
                  <a:cubicBezTo>
                    <a:pt x="4270" y="8303"/>
                    <a:pt x="4170" y="8870"/>
                    <a:pt x="3970" y="9403"/>
                  </a:cubicBezTo>
                  <a:cubicBezTo>
                    <a:pt x="3764" y="9873"/>
                    <a:pt x="3300" y="10188"/>
                    <a:pt x="2804" y="10188"/>
                  </a:cubicBezTo>
                  <a:cubicBezTo>
                    <a:pt x="2737" y="10188"/>
                    <a:pt x="2670" y="10182"/>
                    <a:pt x="2602" y="10171"/>
                  </a:cubicBezTo>
                  <a:cubicBezTo>
                    <a:pt x="2035" y="10037"/>
                    <a:pt x="1768" y="9203"/>
                    <a:pt x="2202" y="8870"/>
                  </a:cubicBezTo>
                  <a:cubicBezTo>
                    <a:pt x="2155" y="8865"/>
                    <a:pt x="2110" y="8863"/>
                    <a:pt x="2065" y="8863"/>
                  </a:cubicBezTo>
                  <a:cubicBezTo>
                    <a:pt x="835" y="8863"/>
                    <a:pt x="409" y="10592"/>
                    <a:pt x="1568" y="11171"/>
                  </a:cubicBezTo>
                  <a:cubicBezTo>
                    <a:pt x="534" y="11338"/>
                    <a:pt x="0" y="12706"/>
                    <a:pt x="501" y="13606"/>
                  </a:cubicBezTo>
                  <a:cubicBezTo>
                    <a:pt x="913" y="14248"/>
                    <a:pt x="1593" y="14591"/>
                    <a:pt x="2303" y="14591"/>
                  </a:cubicBezTo>
                  <a:cubicBezTo>
                    <a:pt x="2627" y="14591"/>
                    <a:pt x="2956" y="14520"/>
                    <a:pt x="3269" y="14374"/>
                  </a:cubicBezTo>
                  <a:lnTo>
                    <a:pt x="3269" y="14374"/>
                  </a:lnTo>
                  <a:cubicBezTo>
                    <a:pt x="2869" y="15241"/>
                    <a:pt x="2635" y="16408"/>
                    <a:pt x="3770" y="17442"/>
                  </a:cubicBezTo>
                  <a:cubicBezTo>
                    <a:pt x="4365" y="17978"/>
                    <a:pt x="5160" y="18242"/>
                    <a:pt x="5869" y="18242"/>
                  </a:cubicBezTo>
                  <a:cubicBezTo>
                    <a:pt x="6352" y="18242"/>
                    <a:pt x="6794" y="18119"/>
                    <a:pt x="7105" y="17876"/>
                  </a:cubicBezTo>
                  <a:cubicBezTo>
                    <a:pt x="7601" y="18816"/>
                    <a:pt x="8179" y="18918"/>
                    <a:pt x="9062" y="18918"/>
                  </a:cubicBezTo>
                  <a:cubicBezTo>
                    <a:pt x="9308" y="18918"/>
                    <a:pt x="9577" y="18910"/>
                    <a:pt x="9874" y="18910"/>
                  </a:cubicBezTo>
                  <a:cubicBezTo>
                    <a:pt x="11242" y="18910"/>
                    <a:pt x="12509" y="18210"/>
                    <a:pt x="13243" y="17009"/>
                  </a:cubicBezTo>
                  <a:cubicBezTo>
                    <a:pt x="13243" y="18426"/>
                    <a:pt x="14819" y="19219"/>
                    <a:pt x="16090" y="19219"/>
                  </a:cubicBezTo>
                  <a:cubicBezTo>
                    <a:pt x="16165" y="19219"/>
                    <a:pt x="16239" y="19216"/>
                    <a:pt x="16312" y="19210"/>
                  </a:cubicBezTo>
                  <a:cubicBezTo>
                    <a:pt x="17146" y="19144"/>
                    <a:pt x="17946" y="18743"/>
                    <a:pt x="18547" y="18110"/>
                  </a:cubicBezTo>
                  <a:cubicBezTo>
                    <a:pt x="19177" y="18674"/>
                    <a:pt x="19907" y="18922"/>
                    <a:pt x="20619" y="18922"/>
                  </a:cubicBezTo>
                  <a:cubicBezTo>
                    <a:pt x="22433" y="18922"/>
                    <a:pt x="24124" y="17306"/>
                    <a:pt x="23717" y="15174"/>
                  </a:cubicBezTo>
                  <a:cubicBezTo>
                    <a:pt x="26186" y="15007"/>
                    <a:pt x="27186" y="11905"/>
                    <a:pt x="25285" y="10337"/>
                  </a:cubicBezTo>
                  <a:cubicBezTo>
                    <a:pt x="26219" y="9937"/>
                    <a:pt x="26819" y="9003"/>
                    <a:pt x="26352" y="7969"/>
                  </a:cubicBezTo>
                  <a:lnTo>
                    <a:pt x="26352" y="7969"/>
                  </a:lnTo>
                  <a:cubicBezTo>
                    <a:pt x="26167" y="8525"/>
                    <a:pt x="25792" y="8745"/>
                    <a:pt x="25295" y="8745"/>
                  </a:cubicBezTo>
                  <a:cubicBezTo>
                    <a:pt x="25166" y="8745"/>
                    <a:pt x="25029" y="8730"/>
                    <a:pt x="24885" y="8703"/>
                  </a:cubicBezTo>
                  <a:cubicBezTo>
                    <a:pt x="23484" y="8469"/>
                    <a:pt x="23183" y="7135"/>
                    <a:pt x="23083" y="6334"/>
                  </a:cubicBezTo>
                  <a:cubicBezTo>
                    <a:pt x="22983" y="5601"/>
                    <a:pt x="22283" y="5834"/>
                    <a:pt x="21749" y="5300"/>
                  </a:cubicBezTo>
                  <a:cubicBezTo>
                    <a:pt x="21182" y="4733"/>
                    <a:pt x="20515" y="4300"/>
                    <a:pt x="19781" y="3966"/>
                  </a:cubicBezTo>
                  <a:cubicBezTo>
                    <a:pt x="19414" y="3799"/>
                    <a:pt x="19014" y="3666"/>
                    <a:pt x="18647" y="3566"/>
                  </a:cubicBezTo>
                  <a:cubicBezTo>
                    <a:pt x="18247" y="3499"/>
                    <a:pt x="17880" y="3399"/>
                    <a:pt x="17546" y="3266"/>
                  </a:cubicBezTo>
                  <a:cubicBezTo>
                    <a:pt x="16779" y="2932"/>
                    <a:pt x="16045" y="2532"/>
                    <a:pt x="15278" y="2198"/>
                  </a:cubicBezTo>
                  <a:cubicBezTo>
                    <a:pt x="14511" y="1865"/>
                    <a:pt x="13610" y="1498"/>
                    <a:pt x="12776" y="1231"/>
                  </a:cubicBezTo>
                  <a:cubicBezTo>
                    <a:pt x="11483" y="767"/>
                    <a:pt x="9797" y="0"/>
                    <a:pt x="82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58"/>
            <p:cNvSpPr/>
            <p:nvPr/>
          </p:nvSpPr>
          <p:spPr>
            <a:xfrm>
              <a:off x="2502800" y="1427100"/>
              <a:ext cx="970700" cy="564800"/>
            </a:xfrm>
            <a:custGeom>
              <a:avLst/>
              <a:gdLst/>
              <a:ahLst/>
              <a:cxnLst/>
              <a:rect l="l" t="t" r="r" b="b"/>
              <a:pathLst>
                <a:path w="38828" h="22592" extrusionOk="0">
                  <a:moveTo>
                    <a:pt x="38053" y="0"/>
                  </a:moveTo>
                  <a:cubicBezTo>
                    <a:pt x="37359" y="0"/>
                    <a:pt x="36247" y="1251"/>
                    <a:pt x="35225" y="2410"/>
                  </a:cubicBezTo>
                  <a:cubicBezTo>
                    <a:pt x="34081" y="3620"/>
                    <a:pt x="32775" y="5247"/>
                    <a:pt x="32348" y="5247"/>
                  </a:cubicBezTo>
                  <a:cubicBezTo>
                    <a:pt x="32339" y="5247"/>
                    <a:pt x="32331" y="5247"/>
                    <a:pt x="32323" y="5245"/>
                  </a:cubicBezTo>
                  <a:cubicBezTo>
                    <a:pt x="31823" y="5179"/>
                    <a:pt x="32223" y="3511"/>
                    <a:pt x="31656" y="2610"/>
                  </a:cubicBezTo>
                  <a:cubicBezTo>
                    <a:pt x="31409" y="2193"/>
                    <a:pt x="31119" y="1998"/>
                    <a:pt x="30875" y="1998"/>
                  </a:cubicBezTo>
                  <a:cubicBezTo>
                    <a:pt x="30593" y="1998"/>
                    <a:pt x="30373" y="2260"/>
                    <a:pt x="30355" y="2744"/>
                  </a:cubicBezTo>
                  <a:cubicBezTo>
                    <a:pt x="30355" y="3511"/>
                    <a:pt x="29855" y="4645"/>
                    <a:pt x="29855" y="5946"/>
                  </a:cubicBezTo>
                  <a:cubicBezTo>
                    <a:pt x="29855" y="6580"/>
                    <a:pt x="30055" y="7947"/>
                    <a:pt x="29388" y="8581"/>
                  </a:cubicBezTo>
                  <a:cubicBezTo>
                    <a:pt x="28854" y="9115"/>
                    <a:pt x="18447" y="15419"/>
                    <a:pt x="18447" y="15419"/>
                  </a:cubicBezTo>
                  <a:cubicBezTo>
                    <a:pt x="18447" y="15419"/>
                    <a:pt x="12565" y="15578"/>
                    <a:pt x="9166" y="15578"/>
                  </a:cubicBezTo>
                  <a:cubicBezTo>
                    <a:pt x="8438" y="15578"/>
                    <a:pt x="7823" y="15571"/>
                    <a:pt x="7405" y="15553"/>
                  </a:cubicBezTo>
                  <a:cubicBezTo>
                    <a:pt x="5115" y="15469"/>
                    <a:pt x="4018" y="15222"/>
                    <a:pt x="1881" y="15222"/>
                  </a:cubicBezTo>
                  <a:cubicBezTo>
                    <a:pt x="1465" y="15222"/>
                    <a:pt x="1011" y="15231"/>
                    <a:pt x="501" y="15253"/>
                  </a:cubicBezTo>
                  <a:cubicBezTo>
                    <a:pt x="0" y="15920"/>
                    <a:pt x="1234" y="22191"/>
                    <a:pt x="4870" y="22591"/>
                  </a:cubicBezTo>
                  <a:cubicBezTo>
                    <a:pt x="4870" y="22591"/>
                    <a:pt x="13476" y="22424"/>
                    <a:pt x="16745" y="22291"/>
                  </a:cubicBezTo>
                  <a:cubicBezTo>
                    <a:pt x="19948" y="22158"/>
                    <a:pt x="20782" y="22158"/>
                    <a:pt x="21983" y="21324"/>
                  </a:cubicBezTo>
                  <a:cubicBezTo>
                    <a:pt x="24184" y="19823"/>
                    <a:pt x="26286" y="18188"/>
                    <a:pt x="28287" y="16453"/>
                  </a:cubicBezTo>
                  <a:cubicBezTo>
                    <a:pt x="31089" y="14118"/>
                    <a:pt x="32357" y="13118"/>
                    <a:pt x="32724" y="12918"/>
                  </a:cubicBezTo>
                  <a:cubicBezTo>
                    <a:pt x="33758" y="12250"/>
                    <a:pt x="34725" y="12117"/>
                    <a:pt x="35559" y="11583"/>
                  </a:cubicBezTo>
                  <a:cubicBezTo>
                    <a:pt x="36493" y="11050"/>
                    <a:pt x="37360" y="10349"/>
                    <a:pt x="38027" y="9482"/>
                  </a:cubicBezTo>
                  <a:cubicBezTo>
                    <a:pt x="38261" y="9215"/>
                    <a:pt x="38361" y="8848"/>
                    <a:pt x="38328" y="8514"/>
                  </a:cubicBezTo>
                  <a:cubicBezTo>
                    <a:pt x="38294" y="8348"/>
                    <a:pt x="38194" y="8181"/>
                    <a:pt x="38161" y="8014"/>
                  </a:cubicBezTo>
                  <a:cubicBezTo>
                    <a:pt x="38127" y="7714"/>
                    <a:pt x="38094" y="7414"/>
                    <a:pt x="38027" y="7147"/>
                  </a:cubicBezTo>
                  <a:cubicBezTo>
                    <a:pt x="37894" y="6780"/>
                    <a:pt x="37360" y="6613"/>
                    <a:pt x="37227" y="6246"/>
                  </a:cubicBezTo>
                  <a:cubicBezTo>
                    <a:pt x="37160" y="6079"/>
                    <a:pt x="37227" y="5579"/>
                    <a:pt x="37127" y="5446"/>
                  </a:cubicBezTo>
                  <a:cubicBezTo>
                    <a:pt x="36893" y="5179"/>
                    <a:pt x="36693" y="5145"/>
                    <a:pt x="36493" y="4979"/>
                  </a:cubicBezTo>
                  <a:cubicBezTo>
                    <a:pt x="36359" y="4879"/>
                    <a:pt x="36059" y="4712"/>
                    <a:pt x="36159" y="4512"/>
                  </a:cubicBezTo>
                  <a:cubicBezTo>
                    <a:pt x="36226" y="4311"/>
                    <a:pt x="36660" y="3878"/>
                    <a:pt x="37394" y="2744"/>
                  </a:cubicBezTo>
                  <a:cubicBezTo>
                    <a:pt x="38127" y="1610"/>
                    <a:pt x="38828" y="642"/>
                    <a:pt x="38428" y="175"/>
                  </a:cubicBezTo>
                  <a:cubicBezTo>
                    <a:pt x="38324" y="54"/>
                    <a:pt x="38198" y="0"/>
                    <a:pt x="38053" y="0"/>
                  </a:cubicBezTo>
                  <a:close/>
                </a:path>
              </a:pathLst>
            </a:custGeom>
            <a:solidFill>
              <a:srgbClr val="B57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58"/>
            <p:cNvSpPr/>
            <p:nvPr/>
          </p:nvSpPr>
          <p:spPr>
            <a:xfrm>
              <a:off x="3326725" y="1561550"/>
              <a:ext cx="83400" cy="127625"/>
            </a:xfrm>
            <a:custGeom>
              <a:avLst/>
              <a:gdLst/>
              <a:ahLst/>
              <a:cxnLst/>
              <a:rect l="l" t="t" r="r" b="b"/>
              <a:pathLst>
                <a:path w="3336" h="5105" extrusionOk="0">
                  <a:moveTo>
                    <a:pt x="1835" y="1"/>
                  </a:moveTo>
                  <a:lnTo>
                    <a:pt x="1835" y="1"/>
                  </a:lnTo>
                  <a:cubicBezTo>
                    <a:pt x="1834" y="1"/>
                    <a:pt x="0" y="1469"/>
                    <a:pt x="67" y="2236"/>
                  </a:cubicBezTo>
                  <a:cubicBezTo>
                    <a:pt x="133" y="2703"/>
                    <a:pt x="467" y="3070"/>
                    <a:pt x="901" y="3237"/>
                  </a:cubicBezTo>
                  <a:cubicBezTo>
                    <a:pt x="867" y="3937"/>
                    <a:pt x="600" y="4604"/>
                    <a:pt x="133" y="5105"/>
                  </a:cubicBezTo>
                  <a:cubicBezTo>
                    <a:pt x="1245" y="4425"/>
                    <a:pt x="1328" y="3575"/>
                    <a:pt x="1334" y="3452"/>
                  </a:cubicBezTo>
                  <a:lnTo>
                    <a:pt x="1334" y="3452"/>
                  </a:lnTo>
                  <a:cubicBezTo>
                    <a:pt x="1313" y="4272"/>
                    <a:pt x="2268" y="4404"/>
                    <a:pt x="2268" y="4404"/>
                  </a:cubicBezTo>
                  <a:cubicBezTo>
                    <a:pt x="2290" y="4858"/>
                    <a:pt x="2592" y="4990"/>
                    <a:pt x="2893" y="4990"/>
                  </a:cubicBezTo>
                  <a:cubicBezTo>
                    <a:pt x="3056" y="4990"/>
                    <a:pt x="3219" y="4951"/>
                    <a:pt x="3336" y="4904"/>
                  </a:cubicBezTo>
                  <a:cubicBezTo>
                    <a:pt x="2869" y="4871"/>
                    <a:pt x="2502" y="4437"/>
                    <a:pt x="2535" y="3970"/>
                  </a:cubicBezTo>
                  <a:lnTo>
                    <a:pt x="2535" y="3970"/>
                  </a:lnTo>
                  <a:cubicBezTo>
                    <a:pt x="2483" y="3982"/>
                    <a:pt x="2431" y="3988"/>
                    <a:pt x="2379" y="3988"/>
                  </a:cubicBezTo>
                  <a:cubicBezTo>
                    <a:pt x="2134" y="3988"/>
                    <a:pt x="1906" y="3863"/>
                    <a:pt x="1768" y="3670"/>
                  </a:cubicBezTo>
                  <a:cubicBezTo>
                    <a:pt x="1601" y="3403"/>
                    <a:pt x="1568" y="3070"/>
                    <a:pt x="1701" y="2803"/>
                  </a:cubicBezTo>
                  <a:lnTo>
                    <a:pt x="1701" y="2803"/>
                  </a:lnTo>
                  <a:cubicBezTo>
                    <a:pt x="1568" y="2879"/>
                    <a:pt x="1424" y="2915"/>
                    <a:pt x="1282" y="2915"/>
                  </a:cubicBezTo>
                  <a:cubicBezTo>
                    <a:pt x="927" y="2915"/>
                    <a:pt x="586" y="2693"/>
                    <a:pt x="467" y="2336"/>
                  </a:cubicBezTo>
                  <a:cubicBezTo>
                    <a:pt x="267" y="1735"/>
                    <a:pt x="1201" y="902"/>
                    <a:pt x="1835" y="1"/>
                  </a:cubicBezTo>
                  <a:close/>
                </a:path>
              </a:pathLst>
            </a:custGeom>
            <a:solidFill>
              <a:srgbClr val="A14E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58"/>
            <p:cNvSpPr/>
            <p:nvPr/>
          </p:nvSpPr>
          <p:spPr>
            <a:xfrm>
              <a:off x="2101675" y="1807575"/>
              <a:ext cx="589600" cy="564400"/>
            </a:xfrm>
            <a:custGeom>
              <a:avLst/>
              <a:gdLst/>
              <a:ahLst/>
              <a:cxnLst/>
              <a:rect l="l" t="t" r="r" b="b"/>
              <a:pathLst>
                <a:path w="23584" h="22576" extrusionOk="0">
                  <a:moveTo>
                    <a:pt x="7272" y="0"/>
                  </a:moveTo>
                  <a:lnTo>
                    <a:pt x="2269" y="501"/>
                  </a:lnTo>
                  <a:cubicBezTo>
                    <a:pt x="3103" y="5838"/>
                    <a:pt x="467" y="11142"/>
                    <a:pt x="467" y="11142"/>
                  </a:cubicBezTo>
                  <a:cubicBezTo>
                    <a:pt x="334" y="14544"/>
                    <a:pt x="0" y="18480"/>
                    <a:pt x="1468" y="19247"/>
                  </a:cubicBezTo>
                  <a:cubicBezTo>
                    <a:pt x="1468" y="19714"/>
                    <a:pt x="1535" y="20148"/>
                    <a:pt x="1635" y="20582"/>
                  </a:cubicBezTo>
                  <a:cubicBezTo>
                    <a:pt x="3811" y="21709"/>
                    <a:pt x="7537" y="22575"/>
                    <a:pt x="11265" y="22575"/>
                  </a:cubicBezTo>
                  <a:cubicBezTo>
                    <a:pt x="13937" y="22575"/>
                    <a:pt x="16610" y="22130"/>
                    <a:pt x="18714" y="21015"/>
                  </a:cubicBezTo>
                  <a:lnTo>
                    <a:pt x="19081" y="19548"/>
                  </a:lnTo>
                  <a:cubicBezTo>
                    <a:pt x="20315" y="18714"/>
                    <a:pt x="20048" y="15178"/>
                    <a:pt x="20282" y="12643"/>
                  </a:cubicBezTo>
                  <a:cubicBezTo>
                    <a:pt x="23584" y="8139"/>
                    <a:pt x="19081" y="2369"/>
                    <a:pt x="16512" y="34"/>
                  </a:cubicBezTo>
                  <a:lnTo>
                    <a:pt x="13343"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58"/>
            <p:cNvSpPr/>
            <p:nvPr/>
          </p:nvSpPr>
          <p:spPr>
            <a:xfrm>
              <a:off x="2135875" y="2288750"/>
              <a:ext cx="442825" cy="96450"/>
            </a:xfrm>
            <a:custGeom>
              <a:avLst/>
              <a:gdLst/>
              <a:ahLst/>
              <a:cxnLst/>
              <a:rect l="l" t="t" r="r" b="b"/>
              <a:pathLst>
                <a:path w="17713" h="3858" extrusionOk="0">
                  <a:moveTo>
                    <a:pt x="100" y="0"/>
                  </a:moveTo>
                  <a:lnTo>
                    <a:pt x="0" y="1235"/>
                  </a:lnTo>
                  <a:cubicBezTo>
                    <a:pt x="0" y="1235"/>
                    <a:pt x="1301" y="3570"/>
                    <a:pt x="8573" y="3836"/>
                  </a:cubicBezTo>
                  <a:cubicBezTo>
                    <a:pt x="8966" y="3851"/>
                    <a:pt x="9343" y="3858"/>
                    <a:pt x="9705" y="3858"/>
                  </a:cubicBezTo>
                  <a:cubicBezTo>
                    <a:pt x="16038" y="3858"/>
                    <a:pt x="17679" y="1768"/>
                    <a:pt x="17679" y="1768"/>
                  </a:cubicBezTo>
                  <a:lnTo>
                    <a:pt x="17713" y="301"/>
                  </a:lnTo>
                  <a:lnTo>
                    <a:pt x="17713" y="301"/>
                  </a:lnTo>
                  <a:cubicBezTo>
                    <a:pt x="15528" y="1709"/>
                    <a:pt x="12489" y="2269"/>
                    <a:pt x="9508" y="2269"/>
                  </a:cubicBezTo>
                  <a:cubicBezTo>
                    <a:pt x="5570" y="2269"/>
                    <a:pt x="1733" y="1291"/>
                    <a:pt x="100"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58"/>
            <p:cNvSpPr/>
            <p:nvPr/>
          </p:nvSpPr>
          <p:spPr>
            <a:xfrm>
              <a:off x="2100000" y="1215475"/>
              <a:ext cx="543750" cy="548750"/>
            </a:xfrm>
            <a:custGeom>
              <a:avLst/>
              <a:gdLst/>
              <a:ahLst/>
              <a:cxnLst/>
              <a:rect l="l" t="t" r="r" b="b"/>
              <a:pathLst>
                <a:path w="21750" h="21950" extrusionOk="0">
                  <a:moveTo>
                    <a:pt x="8440" y="1"/>
                  </a:moveTo>
                  <a:lnTo>
                    <a:pt x="8440" y="1"/>
                  </a:lnTo>
                  <a:cubicBezTo>
                    <a:pt x="8640" y="668"/>
                    <a:pt x="8140" y="1368"/>
                    <a:pt x="7539" y="1735"/>
                  </a:cubicBezTo>
                  <a:cubicBezTo>
                    <a:pt x="6939" y="2102"/>
                    <a:pt x="6238" y="2269"/>
                    <a:pt x="5638" y="2636"/>
                  </a:cubicBezTo>
                  <a:cubicBezTo>
                    <a:pt x="5138" y="2936"/>
                    <a:pt x="4771" y="3370"/>
                    <a:pt x="4504" y="3870"/>
                  </a:cubicBezTo>
                  <a:cubicBezTo>
                    <a:pt x="4170" y="4471"/>
                    <a:pt x="3803" y="5771"/>
                    <a:pt x="4270" y="6439"/>
                  </a:cubicBezTo>
                  <a:cubicBezTo>
                    <a:pt x="1" y="8807"/>
                    <a:pt x="1535" y="14211"/>
                    <a:pt x="2903" y="16312"/>
                  </a:cubicBezTo>
                  <a:cubicBezTo>
                    <a:pt x="4337" y="18581"/>
                    <a:pt x="7306" y="21082"/>
                    <a:pt x="7306" y="21950"/>
                  </a:cubicBezTo>
                  <a:lnTo>
                    <a:pt x="18147" y="10808"/>
                  </a:lnTo>
                  <a:cubicBezTo>
                    <a:pt x="18147" y="10808"/>
                    <a:pt x="19081" y="12243"/>
                    <a:pt x="20115" y="12309"/>
                  </a:cubicBezTo>
                  <a:cubicBezTo>
                    <a:pt x="20156" y="12312"/>
                    <a:pt x="20196" y="12313"/>
                    <a:pt x="20234" y="12313"/>
                  </a:cubicBezTo>
                  <a:cubicBezTo>
                    <a:pt x="21190" y="12313"/>
                    <a:pt x="21283" y="11542"/>
                    <a:pt x="21283" y="11542"/>
                  </a:cubicBezTo>
                  <a:lnTo>
                    <a:pt x="21283" y="11542"/>
                  </a:lnTo>
                  <a:cubicBezTo>
                    <a:pt x="21189" y="11667"/>
                    <a:pt x="21062" y="11721"/>
                    <a:pt x="20936" y="11721"/>
                  </a:cubicBezTo>
                  <a:cubicBezTo>
                    <a:pt x="20658" y="11721"/>
                    <a:pt x="20380" y="11463"/>
                    <a:pt x="20449" y="11142"/>
                  </a:cubicBezTo>
                  <a:cubicBezTo>
                    <a:pt x="20615" y="10608"/>
                    <a:pt x="21549" y="10408"/>
                    <a:pt x="21683" y="9407"/>
                  </a:cubicBezTo>
                  <a:cubicBezTo>
                    <a:pt x="21750" y="8974"/>
                    <a:pt x="21616" y="8507"/>
                    <a:pt x="21349" y="8140"/>
                  </a:cubicBezTo>
                  <a:cubicBezTo>
                    <a:pt x="21016" y="7673"/>
                    <a:pt x="20849" y="7606"/>
                    <a:pt x="21049" y="7006"/>
                  </a:cubicBezTo>
                  <a:cubicBezTo>
                    <a:pt x="21483" y="5538"/>
                    <a:pt x="21016" y="3470"/>
                    <a:pt x="19448" y="2803"/>
                  </a:cubicBezTo>
                  <a:cubicBezTo>
                    <a:pt x="19137" y="2684"/>
                    <a:pt x="18812" y="2625"/>
                    <a:pt x="18489" y="2625"/>
                  </a:cubicBezTo>
                  <a:cubicBezTo>
                    <a:pt x="18085" y="2625"/>
                    <a:pt x="17684" y="2717"/>
                    <a:pt x="17313" y="2903"/>
                  </a:cubicBezTo>
                  <a:cubicBezTo>
                    <a:pt x="17246" y="2836"/>
                    <a:pt x="17180" y="2769"/>
                    <a:pt x="17113" y="2703"/>
                  </a:cubicBezTo>
                  <a:cubicBezTo>
                    <a:pt x="16919" y="2561"/>
                    <a:pt x="16701" y="2494"/>
                    <a:pt x="16487" y="2494"/>
                  </a:cubicBezTo>
                  <a:cubicBezTo>
                    <a:pt x="16147" y="2494"/>
                    <a:pt x="15816" y="2663"/>
                    <a:pt x="15612" y="2969"/>
                  </a:cubicBezTo>
                  <a:cubicBezTo>
                    <a:pt x="15779" y="2302"/>
                    <a:pt x="15545" y="1635"/>
                    <a:pt x="15011" y="1235"/>
                  </a:cubicBezTo>
                  <a:cubicBezTo>
                    <a:pt x="14681" y="987"/>
                    <a:pt x="14287" y="867"/>
                    <a:pt x="13884" y="867"/>
                  </a:cubicBezTo>
                  <a:cubicBezTo>
                    <a:pt x="13636" y="867"/>
                    <a:pt x="13385" y="912"/>
                    <a:pt x="13143" y="1001"/>
                  </a:cubicBezTo>
                  <a:cubicBezTo>
                    <a:pt x="12543" y="1235"/>
                    <a:pt x="12043" y="1702"/>
                    <a:pt x="11742" y="2302"/>
                  </a:cubicBezTo>
                  <a:cubicBezTo>
                    <a:pt x="11876" y="1869"/>
                    <a:pt x="11676" y="1402"/>
                    <a:pt x="11309" y="1202"/>
                  </a:cubicBezTo>
                  <a:cubicBezTo>
                    <a:pt x="11109" y="1118"/>
                    <a:pt x="10892" y="1076"/>
                    <a:pt x="10675" y="1076"/>
                  </a:cubicBezTo>
                  <a:cubicBezTo>
                    <a:pt x="10458" y="1076"/>
                    <a:pt x="10241" y="1118"/>
                    <a:pt x="10041" y="1202"/>
                  </a:cubicBezTo>
                  <a:cubicBezTo>
                    <a:pt x="9641" y="1402"/>
                    <a:pt x="9307" y="1635"/>
                    <a:pt x="9007" y="1935"/>
                  </a:cubicBezTo>
                  <a:cubicBezTo>
                    <a:pt x="9407" y="1268"/>
                    <a:pt x="9141" y="368"/>
                    <a:pt x="84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58"/>
            <p:cNvSpPr/>
            <p:nvPr/>
          </p:nvSpPr>
          <p:spPr>
            <a:xfrm>
              <a:off x="2184225" y="1371425"/>
              <a:ext cx="407825" cy="543275"/>
            </a:xfrm>
            <a:custGeom>
              <a:avLst/>
              <a:gdLst/>
              <a:ahLst/>
              <a:cxnLst/>
              <a:rect l="l" t="t" r="r" b="b"/>
              <a:pathLst>
                <a:path w="16313" h="21731" extrusionOk="0">
                  <a:moveTo>
                    <a:pt x="13711" y="0"/>
                  </a:moveTo>
                  <a:cubicBezTo>
                    <a:pt x="13410" y="1902"/>
                    <a:pt x="12977" y="3870"/>
                    <a:pt x="9975" y="5671"/>
                  </a:cubicBezTo>
                  <a:cubicBezTo>
                    <a:pt x="8401" y="6604"/>
                    <a:pt x="6623" y="7104"/>
                    <a:pt x="4819" y="7104"/>
                  </a:cubicBezTo>
                  <a:cubicBezTo>
                    <a:pt x="4559" y="7104"/>
                    <a:pt x="4298" y="7093"/>
                    <a:pt x="4037" y="7072"/>
                  </a:cubicBezTo>
                  <a:cubicBezTo>
                    <a:pt x="3520" y="6505"/>
                    <a:pt x="2970" y="6238"/>
                    <a:pt x="2436" y="6238"/>
                  </a:cubicBezTo>
                  <a:cubicBezTo>
                    <a:pt x="1902" y="6238"/>
                    <a:pt x="1385" y="6505"/>
                    <a:pt x="935" y="7005"/>
                  </a:cubicBezTo>
                  <a:cubicBezTo>
                    <a:pt x="1" y="7973"/>
                    <a:pt x="368" y="9874"/>
                    <a:pt x="1602" y="10842"/>
                  </a:cubicBezTo>
                  <a:cubicBezTo>
                    <a:pt x="1971" y="11137"/>
                    <a:pt x="2412" y="11279"/>
                    <a:pt x="2857" y="11279"/>
                  </a:cubicBezTo>
                  <a:cubicBezTo>
                    <a:pt x="3215" y="11279"/>
                    <a:pt x="3576" y="11187"/>
                    <a:pt x="3904" y="11008"/>
                  </a:cubicBezTo>
                  <a:lnTo>
                    <a:pt x="3937" y="17413"/>
                  </a:lnTo>
                  <a:lnTo>
                    <a:pt x="1969" y="17613"/>
                  </a:lnTo>
                  <a:cubicBezTo>
                    <a:pt x="1969" y="17613"/>
                    <a:pt x="4694" y="21731"/>
                    <a:pt x="9866" y="21731"/>
                  </a:cubicBezTo>
                  <a:cubicBezTo>
                    <a:pt x="10182" y="21731"/>
                    <a:pt x="10507" y="21715"/>
                    <a:pt x="10842" y="21683"/>
                  </a:cubicBezTo>
                  <a:cubicBezTo>
                    <a:pt x="14811" y="21316"/>
                    <a:pt x="11676" y="17446"/>
                    <a:pt x="11676" y="17446"/>
                  </a:cubicBezTo>
                  <a:lnTo>
                    <a:pt x="10175" y="17446"/>
                  </a:lnTo>
                  <a:lnTo>
                    <a:pt x="10175" y="14844"/>
                  </a:lnTo>
                  <a:cubicBezTo>
                    <a:pt x="11064" y="14989"/>
                    <a:pt x="11978" y="15121"/>
                    <a:pt x="12720" y="15121"/>
                  </a:cubicBezTo>
                  <a:cubicBezTo>
                    <a:pt x="13175" y="15121"/>
                    <a:pt x="13565" y="15071"/>
                    <a:pt x="13844" y="14944"/>
                  </a:cubicBezTo>
                  <a:cubicBezTo>
                    <a:pt x="14611" y="14578"/>
                    <a:pt x="16146" y="13377"/>
                    <a:pt x="16212" y="8473"/>
                  </a:cubicBezTo>
                  <a:cubicBezTo>
                    <a:pt x="16312" y="2702"/>
                    <a:pt x="15045" y="601"/>
                    <a:pt x="13711" y="0"/>
                  </a:cubicBezTo>
                  <a:close/>
                </a:path>
              </a:pathLst>
            </a:custGeom>
            <a:solidFill>
              <a:srgbClr val="B57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58"/>
            <p:cNvSpPr/>
            <p:nvPr/>
          </p:nvSpPr>
          <p:spPr>
            <a:xfrm>
              <a:off x="2286800" y="1506525"/>
              <a:ext cx="40050" cy="81775"/>
            </a:xfrm>
            <a:custGeom>
              <a:avLst/>
              <a:gdLst/>
              <a:ahLst/>
              <a:cxnLst/>
              <a:rect l="l" t="t" r="r" b="b"/>
              <a:pathLst>
                <a:path w="1602" h="3271" extrusionOk="0">
                  <a:moveTo>
                    <a:pt x="1" y="0"/>
                  </a:moveTo>
                  <a:lnTo>
                    <a:pt x="1" y="3269"/>
                  </a:lnTo>
                  <a:cubicBezTo>
                    <a:pt x="20" y="3270"/>
                    <a:pt x="39" y="3270"/>
                    <a:pt x="58" y="3270"/>
                  </a:cubicBezTo>
                  <a:cubicBezTo>
                    <a:pt x="900" y="3270"/>
                    <a:pt x="1601" y="2550"/>
                    <a:pt x="1568" y="1702"/>
                  </a:cubicBezTo>
                  <a:cubicBezTo>
                    <a:pt x="1602" y="801"/>
                    <a:pt x="901" y="3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58"/>
            <p:cNvSpPr/>
            <p:nvPr/>
          </p:nvSpPr>
          <p:spPr>
            <a:xfrm>
              <a:off x="2533650" y="1521525"/>
              <a:ext cx="37550" cy="32125"/>
            </a:xfrm>
            <a:custGeom>
              <a:avLst/>
              <a:gdLst/>
              <a:ahLst/>
              <a:cxnLst/>
              <a:rect l="l" t="t" r="r" b="b"/>
              <a:pathLst>
                <a:path w="1502" h="1285" extrusionOk="0">
                  <a:moveTo>
                    <a:pt x="668" y="1"/>
                  </a:moveTo>
                  <a:cubicBezTo>
                    <a:pt x="301" y="1"/>
                    <a:pt x="0" y="268"/>
                    <a:pt x="0" y="635"/>
                  </a:cubicBezTo>
                  <a:cubicBezTo>
                    <a:pt x="0" y="1022"/>
                    <a:pt x="312" y="1285"/>
                    <a:pt x="647" y="1285"/>
                  </a:cubicBezTo>
                  <a:cubicBezTo>
                    <a:pt x="803" y="1285"/>
                    <a:pt x="964" y="1228"/>
                    <a:pt x="1101" y="1102"/>
                  </a:cubicBezTo>
                  <a:cubicBezTo>
                    <a:pt x="1501" y="735"/>
                    <a:pt x="1235" y="34"/>
                    <a:pt x="6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58"/>
            <p:cNvSpPr/>
            <p:nvPr/>
          </p:nvSpPr>
          <p:spPr>
            <a:xfrm>
              <a:off x="2416900" y="1533200"/>
              <a:ext cx="40875" cy="35425"/>
            </a:xfrm>
            <a:custGeom>
              <a:avLst/>
              <a:gdLst/>
              <a:ahLst/>
              <a:cxnLst/>
              <a:rect l="l" t="t" r="r" b="b"/>
              <a:pathLst>
                <a:path w="1635" h="1417" extrusionOk="0">
                  <a:moveTo>
                    <a:pt x="734" y="1"/>
                  </a:moveTo>
                  <a:cubicBezTo>
                    <a:pt x="334" y="1"/>
                    <a:pt x="0" y="301"/>
                    <a:pt x="0" y="701"/>
                  </a:cubicBezTo>
                  <a:cubicBezTo>
                    <a:pt x="0" y="1138"/>
                    <a:pt x="349" y="1416"/>
                    <a:pt x="707" y="1416"/>
                  </a:cubicBezTo>
                  <a:cubicBezTo>
                    <a:pt x="869" y="1416"/>
                    <a:pt x="1033" y="1359"/>
                    <a:pt x="1168" y="1235"/>
                  </a:cubicBezTo>
                  <a:cubicBezTo>
                    <a:pt x="1635" y="801"/>
                    <a:pt x="1335" y="34"/>
                    <a:pt x="7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58"/>
            <p:cNvSpPr/>
            <p:nvPr/>
          </p:nvSpPr>
          <p:spPr>
            <a:xfrm>
              <a:off x="2430250" y="1642450"/>
              <a:ext cx="63400" cy="42175"/>
            </a:xfrm>
            <a:custGeom>
              <a:avLst/>
              <a:gdLst/>
              <a:ahLst/>
              <a:cxnLst/>
              <a:rect l="l" t="t" r="r" b="b"/>
              <a:pathLst>
                <a:path w="2536" h="1687" extrusionOk="0">
                  <a:moveTo>
                    <a:pt x="200" y="1"/>
                  </a:moveTo>
                  <a:cubicBezTo>
                    <a:pt x="0" y="668"/>
                    <a:pt x="367" y="1402"/>
                    <a:pt x="1034" y="1635"/>
                  </a:cubicBezTo>
                  <a:cubicBezTo>
                    <a:pt x="1151" y="1670"/>
                    <a:pt x="1269" y="1687"/>
                    <a:pt x="1385" y="1687"/>
                  </a:cubicBezTo>
                  <a:cubicBezTo>
                    <a:pt x="1929" y="1687"/>
                    <a:pt x="2425" y="1318"/>
                    <a:pt x="2535" y="768"/>
                  </a:cubicBezTo>
                  <a:lnTo>
                    <a:pt x="200" y="1"/>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58"/>
            <p:cNvSpPr/>
            <p:nvPr/>
          </p:nvSpPr>
          <p:spPr>
            <a:xfrm>
              <a:off x="2434400" y="1655800"/>
              <a:ext cx="33400" cy="29200"/>
            </a:xfrm>
            <a:custGeom>
              <a:avLst/>
              <a:gdLst/>
              <a:ahLst/>
              <a:cxnLst/>
              <a:rect l="l" t="t" r="r" b="b"/>
              <a:pathLst>
                <a:path w="1336" h="1168" extrusionOk="0">
                  <a:moveTo>
                    <a:pt x="1" y="0"/>
                  </a:moveTo>
                  <a:cubicBezTo>
                    <a:pt x="68" y="501"/>
                    <a:pt x="401" y="934"/>
                    <a:pt x="868" y="1101"/>
                  </a:cubicBezTo>
                  <a:cubicBezTo>
                    <a:pt x="1035" y="1134"/>
                    <a:pt x="1202" y="1168"/>
                    <a:pt x="1335" y="1168"/>
                  </a:cubicBezTo>
                  <a:cubicBezTo>
                    <a:pt x="1335" y="501"/>
                    <a:pt x="835" y="0"/>
                    <a:pt x="201" y="0"/>
                  </a:cubicBezTo>
                  <a:close/>
                </a:path>
              </a:pathLst>
            </a:custGeom>
            <a:solidFill>
              <a:srgbClr val="A14E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58"/>
            <p:cNvSpPr/>
            <p:nvPr/>
          </p:nvSpPr>
          <p:spPr>
            <a:xfrm>
              <a:off x="2533650" y="1470550"/>
              <a:ext cx="45050" cy="33500"/>
            </a:xfrm>
            <a:custGeom>
              <a:avLst/>
              <a:gdLst/>
              <a:ahLst/>
              <a:cxnLst/>
              <a:rect l="l" t="t" r="r" b="b"/>
              <a:pathLst>
                <a:path w="1802" h="1340" extrusionOk="0">
                  <a:moveTo>
                    <a:pt x="784" y="0"/>
                  </a:moveTo>
                  <a:cubicBezTo>
                    <a:pt x="457" y="0"/>
                    <a:pt x="140" y="180"/>
                    <a:pt x="0" y="505"/>
                  </a:cubicBezTo>
                  <a:lnTo>
                    <a:pt x="1602" y="1339"/>
                  </a:lnTo>
                  <a:cubicBezTo>
                    <a:pt x="1802" y="906"/>
                    <a:pt x="1635" y="372"/>
                    <a:pt x="1201" y="105"/>
                  </a:cubicBezTo>
                  <a:cubicBezTo>
                    <a:pt x="1070" y="34"/>
                    <a:pt x="926" y="0"/>
                    <a:pt x="7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58"/>
            <p:cNvSpPr/>
            <p:nvPr/>
          </p:nvSpPr>
          <p:spPr>
            <a:xfrm>
              <a:off x="2489450" y="1533200"/>
              <a:ext cx="65075" cy="100100"/>
            </a:xfrm>
            <a:custGeom>
              <a:avLst/>
              <a:gdLst/>
              <a:ahLst/>
              <a:cxnLst/>
              <a:rect l="l" t="t" r="r" b="b"/>
              <a:pathLst>
                <a:path w="2603" h="4004" extrusionOk="0">
                  <a:moveTo>
                    <a:pt x="0" y="1"/>
                  </a:moveTo>
                  <a:lnTo>
                    <a:pt x="501" y="4004"/>
                  </a:lnTo>
                  <a:lnTo>
                    <a:pt x="2602" y="3170"/>
                  </a:lnTo>
                  <a:lnTo>
                    <a:pt x="0" y="1"/>
                  </a:lnTo>
                  <a:close/>
                </a:path>
              </a:pathLst>
            </a:custGeom>
            <a:solidFill>
              <a:srgbClr val="A14E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58"/>
            <p:cNvSpPr/>
            <p:nvPr/>
          </p:nvSpPr>
          <p:spPr>
            <a:xfrm>
              <a:off x="2311000" y="1683325"/>
              <a:ext cx="128450" cy="83400"/>
            </a:xfrm>
            <a:custGeom>
              <a:avLst/>
              <a:gdLst/>
              <a:ahLst/>
              <a:cxnLst/>
              <a:rect l="l" t="t" r="r" b="b"/>
              <a:pathLst>
                <a:path w="5138" h="3336" extrusionOk="0">
                  <a:moveTo>
                    <a:pt x="0" y="0"/>
                  </a:moveTo>
                  <a:cubicBezTo>
                    <a:pt x="200" y="634"/>
                    <a:pt x="567" y="1201"/>
                    <a:pt x="1101" y="1635"/>
                  </a:cubicBezTo>
                  <a:cubicBezTo>
                    <a:pt x="2035" y="2468"/>
                    <a:pt x="5137" y="3336"/>
                    <a:pt x="5137" y="3336"/>
                  </a:cubicBezTo>
                  <a:lnTo>
                    <a:pt x="5137" y="2368"/>
                  </a:lnTo>
                  <a:cubicBezTo>
                    <a:pt x="3603" y="2202"/>
                    <a:pt x="500" y="1268"/>
                    <a:pt x="0" y="0"/>
                  </a:cubicBezTo>
                  <a:close/>
                </a:path>
              </a:pathLst>
            </a:custGeom>
            <a:solidFill>
              <a:srgbClr val="A14E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58"/>
            <p:cNvSpPr/>
            <p:nvPr/>
          </p:nvSpPr>
          <p:spPr>
            <a:xfrm>
              <a:off x="2292650" y="2383275"/>
              <a:ext cx="161800" cy="57275"/>
            </a:xfrm>
            <a:custGeom>
              <a:avLst/>
              <a:gdLst/>
              <a:ahLst/>
              <a:cxnLst/>
              <a:rect l="l" t="t" r="r" b="b"/>
              <a:pathLst>
                <a:path w="6472" h="2291" extrusionOk="0">
                  <a:moveTo>
                    <a:pt x="6078" y="1"/>
                  </a:moveTo>
                  <a:cubicBezTo>
                    <a:pt x="5854" y="1"/>
                    <a:pt x="5426" y="294"/>
                    <a:pt x="4670" y="456"/>
                  </a:cubicBezTo>
                  <a:cubicBezTo>
                    <a:pt x="3469" y="723"/>
                    <a:pt x="3002" y="689"/>
                    <a:pt x="1768" y="1023"/>
                  </a:cubicBezTo>
                  <a:cubicBezTo>
                    <a:pt x="1201" y="1190"/>
                    <a:pt x="601" y="1323"/>
                    <a:pt x="0" y="1323"/>
                  </a:cubicBezTo>
                  <a:lnTo>
                    <a:pt x="4570" y="2290"/>
                  </a:lnTo>
                  <a:cubicBezTo>
                    <a:pt x="5037" y="2090"/>
                    <a:pt x="5471" y="1823"/>
                    <a:pt x="5871" y="1490"/>
                  </a:cubicBezTo>
                  <a:cubicBezTo>
                    <a:pt x="6338" y="1156"/>
                    <a:pt x="6471" y="522"/>
                    <a:pt x="6205" y="55"/>
                  </a:cubicBezTo>
                  <a:cubicBezTo>
                    <a:pt x="6173" y="17"/>
                    <a:pt x="6131" y="1"/>
                    <a:pt x="6078" y="1"/>
                  </a:cubicBezTo>
                  <a:close/>
                </a:path>
              </a:pathLst>
            </a:custGeom>
            <a:solidFill>
              <a:srgbClr val="B57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58"/>
            <p:cNvSpPr/>
            <p:nvPr/>
          </p:nvSpPr>
          <p:spPr>
            <a:xfrm>
              <a:off x="2351850" y="2123625"/>
              <a:ext cx="488700" cy="570425"/>
            </a:xfrm>
            <a:custGeom>
              <a:avLst/>
              <a:gdLst/>
              <a:ahLst/>
              <a:cxnLst/>
              <a:rect l="l" t="t" r="r" b="b"/>
              <a:pathLst>
                <a:path w="19548" h="22817" extrusionOk="0">
                  <a:moveTo>
                    <a:pt x="19281" y="1"/>
                  </a:moveTo>
                  <a:lnTo>
                    <a:pt x="4337" y="3403"/>
                  </a:lnTo>
                  <a:lnTo>
                    <a:pt x="1" y="22450"/>
                  </a:lnTo>
                  <a:lnTo>
                    <a:pt x="301" y="22817"/>
                  </a:lnTo>
                  <a:lnTo>
                    <a:pt x="14544" y="19281"/>
                  </a:lnTo>
                  <a:lnTo>
                    <a:pt x="19548" y="368"/>
                  </a:lnTo>
                  <a:lnTo>
                    <a:pt x="19281"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8"/>
            <p:cNvSpPr/>
            <p:nvPr/>
          </p:nvSpPr>
          <p:spPr>
            <a:xfrm>
              <a:off x="2359350" y="2132800"/>
              <a:ext cx="481200" cy="561250"/>
            </a:xfrm>
            <a:custGeom>
              <a:avLst/>
              <a:gdLst/>
              <a:ahLst/>
              <a:cxnLst/>
              <a:rect l="l" t="t" r="r" b="b"/>
              <a:pathLst>
                <a:path w="19248" h="22450" extrusionOk="0">
                  <a:moveTo>
                    <a:pt x="19248" y="1"/>
                  </a:moveTo>
                  <a:lnTo>
                    <a:pt x="4304" y="3436"/>
                  </a:lnTo>
                  <a:lnTo>
                    <a:pt x="1" y="22450"/>
                  </a:lnTo>
                  <a:lnTo>
                    <a:pt x="14244" y="18914"/>
                  </a:lnTo>
                  <a:lnTo>
                    <a:pt x="19248"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58"/>
            <p:cNvSpPr/>
            <p:nvPr/>
          </p:nvSpPr>
          <p:spPr>
            <a:xfrm>
              <a:off x="2351850" y="2208700"/>
              <a:ext cx="115100" cy="485350"/>
            </a:xfrm>
            <a:custGeom>
              <a:avLst/>
              <a:gdLst/>
              <a:ahLst/>
              <a:cxnLst/>
              <a:rect l="l" t="t" r="r" b="b"/>
              <a:pathLst>
                <a:path w="4604" h="19414" extrusionOk="0">
                  <a:moveTo>
                    <a:pt x="4337" y="0"/>
                  </a:moveTo>
                  <a:lnTo>
                    <a:pt x="1" y="19047"/>
                  </a:lnTo>
                  <a:lnTo>
                    <a:pt x="301" y="19414"/>
                  </a:lnTo>
                  <a:lnTo>
                    <a:pt x="4604" y="400"/>
                  </a:lnTo>
                  <a:lnTo>
                    <a:pt x="433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58"/>
            <p:cNvSpPr/>
            <p:nvPr/>
          </p:nvSpPr>
          <p:spPr>
            <a:xfrm>
              <a:off x="2359350" y="2132800"/>
              <a:ext cx="481200" cy="561250"/>
            </a:xfrm>
            <a:custGeom>
              <a:avLst/>
              <a:gdLst/>
              <a:ahLst/>
              <a:cxnLst/>
              <a:rect l="l" t="t" r="r" b="b"/>
              <a:pathLst>
                <a:path w="19248" h="22450" extrusionOk="0">
                  <a:moveTo>
                    <a:pt x="19248" y="1"/>
                  </a:moveTo>
                  <a:lnTo>
                    <a:pt x="4304" y="3436"/>
                  </a:lnTo>
                  <a:lnTo>
                    <a:pt x="1" y="22450"/>
                  </a:lnTo>
                  <a:lnTo>
                    <a:pt x="14244" y="18914"/>
                  </a:lnTo>
                  <a:lnTo>
                    <a:pt x="1924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58"/>
            <p:cNvSpPr/>
            <p:nvPr/>
          </p:nvSpPr>
          <p:spPr>
            <a:xfrm>
              <a:off x="2548650" y="2189425"/>
              <a:ext cx="179550" cy="59325"/>
            </a:xfrm>
            <a:custGeom>
              <a:avLst/>
              <a:gdLst/>
              <a:ahLst/>
              <a:cxnLst/>
              <a:rect l="l" t="t" r="r" b="b"/>
              <a:pathLst>
                <a:path w="7182" h="2373" extrusionOk="0">
                  <a:moveTo>
                    <a:pt x="6806" y="1"/>
                  </a:moveTo>
                  <a:cubicBezTo>
                    <a:pt x="6461" y="1"/>
                    <a:pt x="5884" y="124"/>
                    <a:pt x="5205" y="337"/>
                  </a:cubicBezTo>
                  <a:lnTo>
                    <a:pt x="2536" y="838"/>
                  </a:lnTo>
                  <a:cubicBezTo>
                    <a:pt x="1368" y="1271"/>
                    <a:pt x="268" y="1505"/>
                    <a:pt x="168" y="1805"/>
                  </a:cubicBezTo>
                  <a:lnTo>
                    <a:pt x="1" y="2372"/>
                  </a:lnTo>
                  <a:lnTo>
                    <a:pt x="6972" y="771"/>
                  </a:lnTo>
                  <a:cubicBezTo>
                    <a:pt x="6972" y="771"/>
                    <a:pt x="7039" y="504"/>
                    <a:pt x="7139" y="204"/>
                  </a:cubicBezTo>
                  <a:cubicBezTo>
                    <a:pt x="7181" y="65"/>
                    <a:pt x="7054" y="1"/>
                    <a:pt x="68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58"/>
            <p:cNvSpPr/>
            <p:nvPr/>
          </p:nvSpPr>
          <p:spPr>
            <a:xfrm>
              <a:off x="2557825" y="2133625"/>
              <a:ext cx="194550" cy="64250"/>
            </a:xfrm>
            <a:custGeom>
              <a:avLst/>
              <a:gdLst/>
              <a:ahLst/>
              <a:cxnLst/>
              <a:rect l="l" t="t" r="r" b="b"/>
              <a:pathLst>
                <a:path w="7782" h="2570" extrusionOk="0">
                  <a:moveTo>
                    <a:pt x="5317" y="0"/>
                  </a:moveTo>
                  <a:cubicBezTo>
                    <a:pt x="5109" y="0"/>
                    <a:pt x="4853" y="20"/>
                    <a:pt x="4537" y="68"/>
                  </a:cubicBezTo>
                  <a:cubicBezTo>
                    <a:pt x="2336" y="401"/>
                    <a:pt x="2169" y="1469"/>
                    <a:pt x="2169" y="1469"/>
                  </a:cubicBezTo>
                  <a:cubicBezTo>
                    <a:pt x="1802" y="1569"/>
                    <a:pt x="1435" y="1669"/>
                    <a:pt x="1068" y="1736"/>
                  </a:cubicBezTo>
                  <a:cubicBezTo>
                    <a:pt x="334" y="1902"/>
                    <a:pt x="234" y="2002"/>
                    <a:pt x="168" y="2203"/>
                  </a:cubicBezTo>
                  <a:lnTo>
                    <a:pt x="1" y="2569"/>
                  </a:lnTo>
                  <a:lnTo>
                    <a:pt x="7640" y="835"/>
                  </a:lnTo>
                  <a:cubicBezTo>
                    <a:pt x="7640" y="835"/>
                    <a:pt x="7673" y="668"/>
                    <a:pt x="7740" y="501"/>
                  </a:cubicBezTo>
                  <a:cubicBezTo>
                    <a:pt x="7782" y="374"/>
                    <a:pt x="7663" y="328"/>
                    <a:pt x="7452" y="328"/>
                  </a:cubicBezTo>
                  <a:cubicBezTo>
                    <a:pt x="7330" y="328"/>
                    <a:pt x="7177" y="343"/>
                    <a:pt x="7006" y="368"/>
                  </a:cubicBezTo>
                  <a:lnTo>
                    <a:pt x="6138" y="568"/>
                  </a:lnTo>
                  <a:cubicBezTo>
                    <a:pt x="6138" y="568"/>
                    <a:pt x="6422" y="0"/>
                    <a:pt x="5317"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58"/>
            <p:cNvSpPr/>
            <p:nvPr/>
          </p:nvSpPr>
          <p:spPr>
            <a:xfrm>
              <a:off x="2553650" y="2156975"/>
              <a:ext cx="181000" cy="92600"/>
            </a:xfrm>
            <a:custGeom>
              <a:avLst/>
              <a:gdLst/>
              <a:ahLst/>
              <a:cxnLst/>
              <a:rect l="l" t="t" r="r" b="b"/>
              <a:pathLst>
                <a:path w="7240" h="3704" extrusionOk="0">
                  <a:moveTo>
                    <a:pt x="7239" y="1"/>
                  </a:moveTo>
                  <a:lnTo>
                    <a:pt x="1135" y="1402"/>
                  </a:lnTo>
                  <a:lnTo>
                    <a:pt x="902" y="2069"/>
                  </a:lnTo>
                  <a:cubicBezTo>
                    <a:pt x="1180" y="1971"/>
                    <a:pt x="1436" y="1926"/>
                    <a:pt x="1632" y="1926"/>
                  </a:cubicBezTo>
                  <a:cubicBezTo>
                    <a:pt x="1904" y="1926"/>
                    <a:pt x="2061" y="2014"/>
                    <a:pt x="2002" y="2169"/>
                  </a:cubicBezTo>
                  <a:cubicBezTo>
                    <a:pt x="2002" y="2203"/>
                    <a:pt x="1969" y="2269"/>
                    <a:pt x="1936" y="2336"/>
                  </a:cubicBezTo>
                  <a:cubicBezTo>
                    <a:pt x="1035" y="2636"/>
                    <a:pt x="268" y="2870"/>
                    <a:pt x="168" y="3137"/>
                  </a:cubicBezTo>
                  <a:lnTo>
                    <a:pt x="1" y="3704"/>
                  </a:lnTo>
                  <a:lnTo>
                    <a:pt x="6939" y="2069"/>
                  </a:lnTo>
                  <a:lnTo>
                    <a:pt x="7139" y="1502"/>
                  </a:lnTo>
                  <a:cubicBezTo>
                    <a:pt x="7173" y="1385"/>
                    <a:pt x="7048" y="1327"/>
                    <a:pt x="6810" y="1327"/>
                  </a:cubicBezTo>
                  <a:cubicBezTo>
                    <a:pt x="6572" y="1327"/>
                    <a:pt x="6222" y="1385"/>
                    <a:pt x="5805" y="1502"/>
                  </a:cubicBezTo>
                  <a:lnTo>
                    <a:pt x="5838" y="1369"/>
                  </a:lnTo>
                  <a:cubicBezTo>
                    <a:pt x="6005" y="902"/>
                    <a:pt x="6239" y="902"/>
                    <a:pt x="6939" y="668"/>
                  </a:cubicBezTo>
                  <a:lnTo>
                    <a:pt x="72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58"/>
            <p:cNvSpPr/>
            <p:nvPr/>
          </p:nvSpPr>
          <p:spPr>
            <a:xfrm>
              <a:off x="1863175" y="1819000"/>
              <a:ext cx="693850" cy="753475"/>
            </a:xfrm>
            <a:custGeom>
              <a:avLst/>
              <a:gdLst/>
              <a:ahLst/>
              <a:cxnLst/>
              <a:rect l="l" t="t" r="r" b="b"/>
              <a:pathLst>
                <a:path w="27754" h="30139" extrusionOk="0">
                  <a:moveTo>
                    <a:pt x="11669" y="0"/>
                  </a:moveTo>
                  <a:cubicBezTo>
                    <a:pt x="8168" y="0"/>
                    <a:pt x="6880" y="1958"/>
                    <a:pt x="5437" y="5548"/>
                  </a:cubicBezTo>
                  <a:cubicBezTo>
                    <a:pt x="4403" y="8116"/>
                    <a:pt x="1435" y="17256"/>
                    <a:pt x="634" y="20392"/>
                  </a:cubicBezTo>
                  <a:cubicBezTo>
                    <a:pt x="167" y="22193"/>
                    <a:pt x="0" y="23794"/>
                    <a:pt x="1968" y="24895"/>
                  </a:cubicBezTo>
                  <a:cubicBezTo>
                    <a:pt x="3736" y="25895"/>
                    <a:pt x="9207" y="27663"/>
                    <a:pt x="13076" y="28764"/>
                  </a:cubicBezTo>
                  <a:cubicBezTo>
                    <a:pt x="15011" y="29331"/>
                    <a:pt x="16979" y="29732"/>
                    <a:pt x="18980" y="29965"/>
                  </a:cubicBezTo>
                  <a:cubicBezTo>
                    <a:pt x="20180" y="30078"/>
                    <a:pt x="21157" y="30139"/>
                    <a:pt x="21968" y="30139"/>
                  </a:cubicBezTo>
                  <a:cubicBezTo>
                    <a:pt x="24270" y="30139"/>
                    <a:pt x="25231" y="29648"/>
                    <a:pt x="26119" y="28464"/>
                  </a:cubicBezTo>
                  <a:cubicBezTo>
                    <a:pt x="26619" y="27763"/>
                    <a:pt x="26753" y="26729"/>
                    <a:pt x="27186" y="26162"/>
                  </a:cubicBezTo>
                  <a:cubicBezTo>
                    <a:pt x="27620" y="25595"/>
                    <a:pt x="27753" y="25362"/>
                    <a:pt x="27620" y="25062"/>
                  </a:cubicBezTo>
                  <a:cubicBezTo>
                    <a:pt x="27467" y="24772"/>
                    <a:pt x="27224" y="24684"/>
                    <a:pt x="26864" y="24684"/>
                  </a:cubicBezTo>
                  <a:cubicBezTo>
                    <a:pt x="26438" y="24684"/>
                    <a:pt x="25848" y="24807"/>
                    <a:pt x="25051" y="24861"/>
                  </a:cubicBezTo>
                  <a:cubicBezTo>
                    <a:pt x="24501" y="24911"/>
                    <a:pt x="23951" y="24936"/>
                    <a:pt x="23404" y="24936"/>
                  </a:cubicBezTo>
                  <a:cubicBezTo>
                    <a:pt x="22858" y="24936"/>
                    <a:pt x="22316" y="24911"/>
                    <a:pt x="21782" y="24861"/>
                  </a:cubicBezTo>
                  <a:lnTo>
                    <a:pt x="17179" y="23894"/>
                  </a:lnTo>
                  <a:cubicBezTo>
                    <a:pt x="16312" y="23894"/>
                    <a:pt x="14277" y="23327"/>
                    <a:pt x="12042" y="22426"/>
                  </a:cubicBezTo>
                  <a:cubicBezTo>
                    <a:pt x="10608" y="21893"/>
                    <a:pt x="9173" y="21225"/>
                    <a:pt x="7806" y="20492"/>
                  </a:cubicBezTo>
                  <a:cubicBezTo>
                    <a:pt x="8807" y="17156"/>
                    <a:pt x="10007" y="13854"/>
                    <a:pt x="11375" y="10651"/>
                  </a:cubicBezTo>
                  <a:cubicBezTo>
                    <a:pt x="13276" y="7949"/>
                    <a:pt x="14244" y="2479"/>
                    <a:pt x="12109" y="10"/>
                  </a:cubicBezTo>
                  <a:cubicBezTo>
                    <a:pt x="11959" y="4"/>
                    <a:pt x="11812" y="0"/>
                    <a:pt x="11669" y="0"/>
                  </a:cubicBezTo>
                  <a:close/>
                </a:path>
              </a:pathLst>
            </a:custGeom>
            <a:solidFill>
              <a:srgbClr val="B57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58"/>
            <p:cNvSpPr/>
            <p:nvPr/>
          </p:nvSpPr>
          <p:spPr>
            <a:xfrm>
              <a:off x="1962400" y="2306325"/>
              <a:ext cx="100100" cy="24975"/>
            </a:xfrm>
            <a:custGeom>
              <a:avLst/>
              <a:gdLst/>
              <a:ahLst/>
              <a:cxnLst/>
              <a:rect l="l" t="t" r="r" b="b"/>
              <a:pathLst>
                <a:path w="4004" h="999" extrusionOk="0">
                  <a:moveTo>
                    <a:pt x="1982" y="1"/>
                  </a:moveTo>
                  <a:cubicBezTo>
                    <a:pt x="560" y="1"/>
                    <a:pt x="1" y="665"/>
                    <a:pt x="1" y="665"/>
                  </a:cubicBezTo>
                  <a:cubicBezTo>
                    <a:pt x="390" y="519"/>
                    <a:pt x="817" y="464"/>
                    <a:pt x="1240" y="464"/>
                  </a:cubicBezTo>
                  <a:cubicBezTo>
                    <a:pt x="2557" y="464"/>
                    <a:pt x="3837" y="999"/>
                    <a:pt x="3837" y="999"/>
                  </a:cubicBezTo>
                  <a:lnTo>
                    <a:pt x="4004" y="365"/>
                  </a:lnTo>
                  <a:cubicBezTo>
                    <a:pt x="3193" y="98"/>
                    <a:pt x="2525" y="1"/>
                    <a:pt x="1982" y="1"/>
                  </a:cubicBezTo>
                  <a:close/>
                </a:path>
              </a:pathLst>
            </a:custGeom>
            <a:solidFill>
              <a:srgbClr val="A14E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58"/>
            <p:cNvSpPr/>
            <p:nvPr/>
          </p:nvSpPr>
          <p:spPr>
            <a:xfrm>
              <a:off x="5432375" y="1740850"/>
              <a:ext cx="127625" cy="306925"/>
            </a:xfrm>
            <a:custGeom>
              <a:avLst/>
              <a:gdLst/>
              <a:ahLst/>
              <a:cxnLst/>
              <a:rect l="l" t="t" r="r" b="b"/>
              <a:pathLst>
                <a:path w="5105" h="12277" extrusionOk="0">
                  <a:moveTo>
                    <a:pt x="5104" y="1"/>
                  </a:moveTo>
                  <a:cubicBezTo>
                    <a:pt x="4070" y="668"/>
                    <a:pt x="3303" y="1535"/>
                    <a:pt x="2469" y="2903"/>
                  </a:cubicBezTo>
                  <a:cubicBezTo>
                    <a:pt x="368" y="6272"/>
                    <a:pt x="1" y="10542"/>
                    <a:pt x="1335" y="12276"/>
                  </a:cubicBezTo>
                  <a:lnTo>
                    <a:pt x="5104" y="6238"/>
                  </a:lnTo>
                  <a:lnTo>
                    <a:pt x="510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58"/>
            <p:cNvSpPr/>
            <p:nvPr/>
          </p:nvSpPr>
          <p:spPr>
            <a:xfrm>
              <a:off x="5476575" y="1878450"/>
              <a:ext cx="211850" cy="200900"/>
            </a:xfrm>
            <a:custGeom>
              <a:avLst/>
              <a:gdLst/>
              <a:ahLst/>
              <a:cxnLst/>
              <a:rect l="l" t="t" r="r" b="b"/>
              <a:pathLst>
                <a:path w="8474" h="8036" extrusionOk="0">
                  <a:moveTo>
                    <a:pt x="8473" y="1"/>
                  </a:moveTo>
                  <a:lnTo>
                    <a:pt x="3803" y="1135"/>
                  </a:lnTo>
                  <a:lnTo>
                    <a:pt x="1" y="7306"/>
                  </a:lnTo>
                  <a:cubicBezTo>
                    <a:pt x="475" y="7780"/>
                    <a:pt x="1101" y="8035"/>
                    <a:pt x="1747" y="8035"/>
                  </a:cubicBezTo>
                  <a:cubicBezTo>
                    <a:pt x="2010" y="8035"/>
                    <a:pt x="2276" y="7993"/>
                    <a:pt x="2536" y="7906"/>
                  </a:cubicBezTo>
                  <a:cubicBezTo>
                    <a:pt x="5104" y="7273"/>
                    <a:pt x="7706" y="3770"/>
                    <a:pt x="847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58"/>
            <p:cNvSpPr/>
            <p:nvPr/>
          </p:nvSpPr>
          <p:spPr>
            <a:xfrm>
              <a:off x="5579150" y="1724175"/>
              <a:ext cx="121775" cy="165150"/>
            </a:xfrm>
            <a:custGeom>
              <a:avLst/>
              <a:gdLst/>
              <a:ahLst/>
              <a:cxnLst/>
              <a:rect l="l" t="t" r="r" b="b"/>
              <a:pathLst>
                <a:path w="4871" h="6606" extrusionOk="0">
                  <a:moveTo>
                    <a:pt x="2502" y="1"/>
                  </a:moveTo>
                  <a:lnTo>
                    <a:pt x="1" y="6605"/>
                  </a:lnTo>
                  <a:lnTo>
                    <a:pt x="1" y="6605"/>
                  </a:lnTo>
                  <a:lnTo>
                    <a:pt x="4471" y="5504"/>
                  </a:lnTo>
                  <a:cubicBezTo>
                    <a:pt x="4871" y="2702"/>
                    <a:pt x="4104" y="601"/>
                    <a:pt x="250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58"/>
            <p:cNvSpPr/>
            <p:nvPr/>
          </p:nvSpPr>
          <p:spPr>
            <a:xfrm>
              <a:off x="5573325" y="1721600"/>
              <a:ext cx="56725" cy="150200"/>
            </a:xfrm>
            <a:custGeom>
              <a:avLst/>
              <a:gdLst/>
              <a:ahLst/>
              <a:cxnLst/>
              <a:rect l="l" t="t" r="r" b="b"/>
              <a:pathLst>
                <a:path w="2269" h="6008" extrusionOk="0">
                  <a:moveTo>
                    <a:pt x="1604" y="1"/>
                  </a:moveTo>
                  <a:cubicBezTo>
                    <a:pt x="1033" y="1"/>
                    <a:pt x="482" y="157"/>
                    <a:pt x="0" y="470"/>
                  </a:cubicBezTo>
                  <a:lnTo>
                    <a:pt x="0" y="6008"/>
                  </a:lnTo>
                  <a:lnTo>
                    <a:pt x="2268" y="70"/>
                  </a:lnTo>
                  <a:cubicBezTo>
                    <a:pt x="2046" y="24"/>
                    <a:pt x="1824" y="1"/>
                    <a:pt x="160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58"/>
            <p:cNvSpPr/>
            <p:nvPr/>
          </p:nvSpPr>
          <p:spPr>
            <a:xfrm>
              <a:off x="4668500" y="4397750"/>
              <a:ext cx="32550" cy="71550"/>
            </a:xfrm>
            <a:custGeom>
              <a:avLst/>
              <a:gdLst/>
              <a:ahLst/>
              <a:cxnLst/>
              <a:rect l="l" t="t" r="r" b="b"/>
              <a:pathLst>
                <a:path w="1302" h="2862" extrusionOk="0">
                  <a:moveTo>
                    <a:pt x="1235" y="1"/>
                  </a:moveTo>
                  <a:lnTo>
                    <a:pt x="67" y="701"/>
                  </a:lnTo>
                  <a:cubicBezTo>
                    <a:pt x="34" y="735"/>
                    <a:pt x="1" y="768"/>
                    <a:pt x="1" y="835"/>
                  </a:cubicBezTo>
                  <a:lnTo>
                    <a:pt x="1" y="1135"/>
                  </a:lnTo>
                  <a:lnTo>
                    <a:pt x="1" y="1202"/>
                  </a:lnTo>
                  <a:lnTo>
                    <a:pt x="67" y="1202"/>
                  </a:lnTo>
                  <a:lnTo>
                    <a:pt x="801" y="768"/>
                  </a:lnTo>
                  <a:lnTo>
                    <a:pt x="268" y="2736"/>
                  </a:lnTo>
                  <a:cubicBezTo>
                    <a:pt x="268" y="2769"/>
                    <a:pt x="268" y="2769"/>
                    <a:pt x="268" y="2803"/>
                  </a:cubicBezTo>
                  <a:cubicBezTo>
                    <a:pt x="234" y="2803"/>
                    <a:pt x="268" y="2836"/>
                    <a:pt x="268" y="2836"/>
                  </a:cubicBezTo>
                  <a:cubicBezTo>
                    <a:pt x="284" y="2853"/>
                    <a:pt x="293" y="2861"/>
                    <a:pt x="301" y="2861"/>
                  </a:cubicBezTo>
                  <a:cubicBezTo>
                    <a:pt x="309" y="2861"/>
                    <a:pt x="318" y="2853"/>
                    <a:pt x="334" y="2836"/>
                  </a:cubicBezTo>
                  <a:lnTo>
                    <a:pt x="668" y="2636"/>
                  </a:lnTo>
                  <a:cubicBezTo>
                    <a:pt x="701" y="2636"/>
                    <a:pt x="701" y="2603"/>
                    <a:pt x="701" y="2603"/>
                  </a:cubicBezTo>
                  <a:cubicBezTo>
                    <a:pt x="735" y="2569"/>
                    <a:pt x="735" y="2536"/>
                    <a:pt x="735" y="2536"/>
                  </a:cubicBezTo>
                  <a:lnTo>
                    <a:pt x="1268" y="568"/>
                  </a:lnTo>
                  <a:cubicBezTo>
                    <a:pt x="1302" y="501"/>
                    <a:pt x="1302" y="434"/>
                    <a:pt x="1302" y="368"/>
                  </a:cubicBezTo>
                  <a:lnTo>
                    <a:pt x="1302" y="67"/>
                  </a:lnTo>
                  <a:cubicBezTo>
                    <a:pt x="1302" y="34"/>
                    <a:pt x="1302" y="34"/>
                    <a:pt x="130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58"/>
            <p:cNvSpPr/>
            <p:nvPr/>
          </p:nvSpPr>
          <p:spPr>
            <a:xfrm>
              <a:off x="4706025" y="4380250"/>
              <a:ext cx="35900" cy="64225"/>
            </a:xfrm>
            <a:custGeom>
              <a:avLst/>
              <a:gdLst/>
              <a:ahLst/>
              <a:cxnLst/>
              <a:rect l="l" t="t" r="r" b="b"/>
              <a:pathLst>
                <a:path w="1436" h="2569" extrusionOk="0">
                  <a:moveTo>
                    <a:pt x="897" y="587"/>
                  </a:moveTo>
                  <a:cubicBezTo>
                    <a:pt x="918" y="587"/>
                    <a:pt x="935" y="610"/>
                    <a:pt x="935" y="634"/>
                  </a:cubicBezTo>
                  <a:cubicBezTo>
                    <a:pt x="968" y="634"/>
                    <a:pt x="968" y="667"/>
                    <a:pt x="968" y="701"/>
                  </a:cubicBezTo>
                  <a:cubicBezTo>
                    <a:pt x="1001" y="767"/>
                    <a:pt x="1001" y="801"/>
                    <a:pt x="968" y="868"/>
                  </a:cubicBezTo>
                  <a:lnTo>
                    <a:pt x="968" y="1401"/>
                  </a:lnTo>
                  <a:cubicBezTo>
                    <a:pt x="1001" y="1468"/>
                    <a:pt x="1001" y="1501"/>
                    <a:pt x="1001" y="1568"/>
                  </a:cubicBezTo>
                  <a:cubicBezTo>
                    <a:pt x="968" y="1601"/>
                    <a:pt x="968" y="1668"/>
                    <a:pt x="935" y="1701"/>
                  </a:cubicBezTo>
                  <a:cubicBezTo>
                    <a:pt x="901" y="1802"/>
                    <a:pt x="835" y="1902"/>
                    <a:pt x="735" y="1935"/>
                  </a:cubicBezTo>
                  <a:cubicBezTo>
                    <a:pt x="701" y="1968"/>
                    <a:pt x="668" y="1968"/>
                    <a:pt x="601" y="1968"/>
                  </a:cubicBezTo>
                  <a:cubicBezTo>
                    <a:pt x="568" y="1968"/>
                    <a:pt x="568" y="1968"/>
                    <a:pt x="534" y="1935"/>
                  </a:cubicBezTo>
                  <a:cubicBezTo>
                    <a:pt x="501" y="1935"/>
                    <a:pt x="501" y="1902"/>
                    <a:pt x="501" y="1868"/>
                  </a:cubicBezTo>
                  <a:cubicBezTo>
                    <a:pt x="468" y="1802"/>
                    <a:pt x="468" y="1768"/>
                    <a:pt x="501" y="1701"/>
                  </a:cubicBezTo>
                  <a:lnTo>
                    <a:pt x="501" y="1168"/>
                  </a:lnTo>
                  <a:cubicBezTo>
                    <a:pt x="501" y="1101"/>
                    <a:pt x="501" y="1034"/>
                    <a:pt x="501" y="1001"/>
                  </a:cubicBezTo>
                  <a:cubicBezTo>
                    <a:pt x="501" y="934"/>
                    <a:pt x="501" y="901"/>
                    <a:pt x="534" y="868"/>
                  </a:cubicBezTo>
                  <a:cubicBezTo>
                    <a:pt x="568" y="801"/>
                    <a:pt x="568" y="767"/>
                    <a:pt x="601" y="734"/>
                  </a:cubicBezTo>
                  <a:cubicBezTo>
                    <a:pt x="635" y="701"/>
                    <a:pt x="701" y="667"/>
                    <a:pt x="735" y="634"/>
                  </a:cubicBezTo>
                  <a:cubicBezTo>
                    <a:pt x="768" y="601"/>
                    <a:pt x="801" y="601"/>
                    <a:pt x="868" y="601"/>
                  </a:cubicBezTo>
                  <a:cubicBezTo>
                    <a:pt x="878" y="591"/>
                    <a:pt x="888" y="587"/>
                    <a:pt x="897" y="587"/>
                  </a:cubicBezTo>
                  <a:close/>
                  <a:moveTo>
                    <a:pt x="1035" y="0"/>
                  </a:moveTo>
                  <a:cubicBezTo>
                    <a:pt x="935" y="0"/>
                    <a:pt x="801" y="34"/>
                    <a:pt x="735" y="100"/>
                  </a:cubicBezTo>
                  <a:cubicBezTo>
                    <a:pt x="601" y="167"/>
                    <a:pt x="501" y="267"/>
                    <a:pt x="401" y="367"/>
                  </a:cubicBezTo>
                  <a:cubicBezTo>
                    <a:pt x="301" y="467"/>
                    <a:pt x="234" y="567"/>
                    <a:pt x="168" y="667"/>
                  </a:cubicBezTo>
                  <a:cubicBezTo>
                    <a:pt x="134" y="801"/>
                    <a:pt x="67" y="901"/>
                    <a:pt x="67" y="1034"/>
                  </a:cubicBezTo>
                  <a:cubicBezTo>
                    <a:pt x="34" y="1168"/>
                    <a:pt x="1" y="1268"/>
                    <a:pt x="1" y="1401"/>
                  </a:cubicBezTo>
                  <a:lnTo>
                    <a:pt x="1" y="1701"/>
                  </a:lnTo>
                  <a:lnTo>
                    <a:pt x="1" y="2002"/>
                  </a:lnTo>
                  <a:cubicBezTo>
                    <a:pt x="1" y="2102"/>
                    <a:pt x="34" y="2202"/>
                    <a:pt x="67" y="2302"/>
                  </a:cubicBezTo>
                  <a:cubicBezTo>
                    <a:pt x="67" y="2369"/>
                    <a:pt x="101" y="2469"/>
                    <a:pt x="168" y="2502"/>
                  </a:cubicBezTo>
                  <a:cubicBezTo>
                    <a:pt x="234" y="2569"/>
                    <a:pt x="334" y="2569"/>
                    <a:pt x="401" y="2569"/>
                  </a:cubicBezTo>
                  <a:cubicBezTo>
                    <a:pt x="501" y="2569"/>
                    <a:pt x="635" y="2535"/>
                    <a:pt x="735" y="2469"/>
                  </a:cubicBezTo>
                  <a:cubicBezTo>
                    <a:pt x="835" y="2402"/>
                    <a:pt x="935" y="2302"/>
                    <a:pt x="1035" y="2202"/>
                  </a:cubicBezTo>
                  <a:cubicBezTo>
                    <a:pt x="1135" y="2102"/>
                    <a:pt x="1202" y="2002"/>
                    <a:pt x="1268" y="1902"/>
                  </a:cubicBezTo>
                  <a:cubicBezTo>
                    <a:pt x="1302" y="1768"/>
                    <a:pt x="1368" y="1668"/>
                    <a:pt x="1402" y="1535"/>
                  </a:cubicBezTo>
                  <a:cubicBezTo>
                    <a:pt x="1402" y="1401"/>
                    <a:pt x="1435" y="1268"/>
                    <a:pt x="1435" y="1168"/>
                  </a:cubicBezTo>
                  <a:lnTo>
                    <a:pt x="1435" y="868"/>
                  </a:lnTo>
                  <a:lnTo>
                    <a:pt x="1435" y="567"/>
                  </a:lnTo>
                  <a:cubicBezTo>
                    <a:pt x="1435" y="467"/>
                    <a:pt x="1402" y="367"/>
                    <a:pt x="1402" y="267"/>
                  </a:cubicBezTo>
                  <a:cubicBezTo>
                    <a:pt x="1368" y="200"/>
                    <a:pt x="1335" y="100"/>
                    <a:pt x="1268" y="67"/>
                  </a:cubicBezTo>
                  <a:cubicBezTo>
                    <a:pt x="1202" y="0"/>
                    <a:pt x="1102" y="0"/>
                    <a:pt x="103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58"/>
            <p:cNvSpPr/>
            <p:nvPr/>
          </p:nvSpPr>
          <p:spPr>
            <a:xfrm>
              <a:off x="4746900" y="4346050"/>
              <a:ext cx="48375" cy="78425"/>
            </a:xfrm>
            <a:custGeom>
              <a:avLst/>
              <a:gdLst/>
              <a:ahLst/>
              <a:cxnLst/>
              <a:rect l="l" t="t" r="r" b="b"/>
              <a:pathLst>
                <a:path w="1935" h="3137" extrusionOk="0">
                  <a:moveTo>
                    <a:pt x="467" y="1035"/>
                  </a:moveTo>
                  <a:cubicBezTo>
                    <a:pt x="501" y="1068"/>
                    <a:pt x="501" y="1101"/>
                    <a:pt x="501" y="1168"/>
                  </a:cubicBezTo>
                  <a:cubicBezTo>
                    <a:pt x="501" y="1235"/>
                    <a:pt x="501" y="1302"/>
                    <a:pt x="501" y="1368"/>
                  </a:cubicBezTo>
                  <a:cubicBezTo>
                    <a:pt x="501" y="1402"/>
                    <a:pt x="501" y="1468"/>
                    <a:pt x="467" y="1502"/>
                  </a:cubicBezTo>
                  <a:cubicBezTo>
                    <a:pt x="467" y="1535"/>
                    <a:pt x="434" y="1568"/>
                    <a:pt x="401" y="1602"/>
                  </a:cubicBezTo>
                  <a:lnTo>
                    <a:pt x="334" y="1602"/>
                  </a:lnTo>
                  <a:cubicBezTo>
                    <a:pt x="300" y="1568"/>
                    <a:pt x="300" y="1502"/>
                    <a:pt x="300" y="1468"/>
                  </a:cubicBezTo>
                  <a:cubicBezTo>
                    <a:pt x="300" y="1402"/>
                    <a:pt x="300" y="1335"/>
                    <a:pt x="300" y="1268"/>
                  </a:cubicBezTo>
                  <a:cubicBezTo>
                    <a:pt x="300" y="1201"/>
                    <a:pt x="300" y="1168"/>
                    <a:pt x="334" y="1135"/>
                  </a:cubicBezTo>
                  <a:cubicBezTo>
                    <a:pt x="334" y="1101"/>
                    <a:pt x="367" y="1068"/>
                    <a:pt x="401" y="1035"/>
                  </a:cubicBezTo>
                  <a:close/>
                  <a:moveTo>
                    <a:pt x="567" y="668"/>
                  </a:moveTo>
                  <a:cubicBezTo>
                    <a:pt x="501" y="668"/>
                    <a:pt x="467" y="701"/>
                    <a:pt x="401" y="734"/>
                  </a:cubicBezTo>
                  <a:cubicBezTo>
                    <a:pt x="334" y="768"/>
                    <a:pt x="267" y="801"/>
                    <a:pt x="234" y="868"/>
                  </a:cubicBezTo>
                  <a:cubicBezTo>
                    <a:pt x="200" y="901"/>
                    <a:pt x="134" y="968"/>
                    <a:pt x="134" y="1035"/>
                  </a:cubicBezTo>
                  <a:cubicBezTo>
                    <a:pt x="100" y="1101"/>
                    <a:pt x="67" y="1135"/>
                    <a:pt x="34" y="1201"/>
                  </a:cubicBezTo>
                  <a:cubicBezTo>
                    <a:pt x="34" y="1268"/>
                    <a:pt x="34" y="1335"/>
                    <a:pt x="0" y="1402"/>
                  </a:cubicBezTo>
                  <a:lnTo>
                    <a:pt x="0" y="1535"/>
                  </a:lnTo>
                  <a:lnTo>
                    <a:pt x="0" y="1668"/>
                  </a:lnTo>
                  <a:cubicBezTo>
                    <a:pt x="34" y="1735"/>
                    <a:pt x="34" y="1769"/>
                    <a:pt x="34" y="1835"/>
                  </a:cubicBezTo>
                  <a:cubicBezTo>
                    <a:pt x="67" y="1869"/>
                    <a:pt x="67" y="1902"/>
                    <a:pt x="134" y="1935"/>
                  </a:cubicBezTo>
                  <a:cubicBezTo>
                    <a:pt x="134" y="1969"/>
                    <a:pt x="200" y="1969"/>
                    <a:pt x="234" y="1969"/>
                  </a:cubicBezTo>
                  <a:cubicBezTo>
                    <a:pt x="300" y="1969"/>
                    <a:pt x="334" y="1935"/>
                    <a:pt x="401" y="1902"/>
                  </a:cubicBezTo>
                  <a:cubicBezTo>
                    <a:pt x="467" y="1869"/>
                    <a:pt x="534" y="1835"/>
                    <a:pt x="567" y="1769"/>
                  </a:cubicBezTo>
                  <a:cubicBezTo>
                    <a:pt x="601" y="1735"/>
                    <a:pt x="667" y="1668"/>
                    <a:pt x="701" y="1602"/>
                  </a:cubicBezTo>
                  <a:cubicBezTo>
                    <a:pt x="701" y="1535"/>
                    <a:pt x="734" y="1468"/>
                    <a:pt x="767" y="1435"/>
                  </a:cubicBezTo>
                  <a:cubicBezTo>
                    <a:pt x="767" y="1368"/>
                    <a:pt x="801" y="1302"/>
                    <a:pt x="801" y="1235"/>
                  </a:cubicBezTo>
                  <a:lnTo>
                    <a:pt x="801" y="968"/>
                  </a:lnTo>
                  <a:cubicBezTo>
                    <a:pt x="801" y="901"/>
                    <a:pt x="767" y="868"/>
                    <a:pt x="767" y="801"/>
                  </a:cubicBezTo>
                  <a:cubicBezTo>
                    <a:pt x="734" y="768"/>
                    <a:pt x="734" y="734"/>
                    <a:pt x="701" y="701"/>
                  </a:cubicBezTo>
                  <a:cubicBezTo>
                    <a:pt x="667" y="668"/>
                    <a:pt x="601" y="668"/>
                    <a:pt x="567" y="668"/>
                  </a:cubicBezTo>
                  <a:close/>
                  <a:moveTo>
                    <a:pt x="1610" y="1510"/>
                  </a:moveTo>
                  <a:cubicBezTo>
                    <a:pt x="1626" y="1510"/>
                    <a:pt x="1635" y="1518"/>
                    <a:pt x="1635" y="1535"/>
                  </a:cubicBezTo>
                  <a:cubicBezTo>
                    <a:pt x="1635" y="1568"/>
                    <a:pt x="1635" y="1602"/>
                    <a:pt x="1635" y="1635"/>
                  </a:cubicBezTo>
                  <a:cubicBezTo>
                    <a:pt x="1635" y="1702"/>
                    <a:pt x="1635" y="1769"/>
                    <a:pt x="1635" y="1869"/>
                  </a:cubicBezTo>
                  <a:cubicBezTo>
                    <a:pt x="1635" y="1902"/>
                    <a:pt x="1635" y="1935"/>
                    <a:pt x="1635" y="2002"/>
                  </a:cubicBezTo>
                  <a:cubicBezTo>
                    <a:pt x="1601" y="2035"/>
                    <a:pt x="1568" y="2069"/>
                    <a:pt x="1535" y="2069"/>
                  </a:cubicBezTo>
                  <a:cubicBezTo>
                    <a:pt x="1518" y="2085"/>
                    <a:pt x="1501" y="2094"/>
                    <a:pt x="1489" y="2094"/>
                  </a:cubicBezTo>
                  <a:cubicBezTo>
                    <a:pt x="1476" y="2094"/>
                    <a:pt x="1468" y="2085"/>
                    <a:pt x="1468" y="2069"/>
                  </a:cubicBezTo>
                  <a:cubicBezTo>
                    <a:pt x="1435" y="2035"/>
                    <a:pt x="1435" y="2002"/>
                    <a:pt x="1435" y="1969"/>
                  </a:cubicBezTo>
                  <a:cubicBezTo>
                    <a:pt x="1435" y="1902"/>
                    <a:pt x="1435" y="1835"/>
                    <a:pt x="1435" y="1769"/>
                  </a:cubicBezTo>
                  <a:cubicBezTo>
                    <a:pt x="1435" y="1702"/>
                    <a:pt x="1468" y="1668"/>
                    <a:pt x="1468" y="1602"/>
                  </a:cubicBezTo>
                  <a:cubicBezTo>
                    <a:pt x="1468" y="1568"/>
                    <a:pt x="1501" y="1535"/>
                    <a:pt x="1535" y="1535"/>
                  </a:cubicBezTo>
                  <a:cubicBezTo>
                    <a:pt x="1568" y="1518"/>
                    <a:pt x="1593" y="1510"/>
                    <a:pt x="1610" y="1510"/>
                  </a:cubicBezTo>
                  <a:close/>
                  <a:moveTo>
                    <a:pt x="1743" y="1153"/>
                  </a:moveTo>
                  <a:cubicBezTo>
                    <a:pt x="1727" y="1153"/>
                    <a:pt x="1713" y="1157"/>
                    <a:pt x="1701" y="1168"/>
                  </a:cubicBezTo>
                  <a:cubicBezTo>
                    <a:pt x="1635" y="1168"/>
                    <a:pt x="1601" y="1168"/>
                    <a:pt x="1535" y="1201"/>
                  </a:cubicBezTo>
                  <a:cubicBezTo>
                    <a:pt x="1468" y="1235"/>
                    <a:pt x="1435" y="1302"/>
                    <a:pt x="1368" y="1335"/>
                  </a:cubicBezTo>
                  <a:cubicBezTo>
                    <a:pt x="1335" y="1402"/>
                    <a:pt x="1301" y="1435"/>
                    <a:pt x="1268" y="1502"/>
                  </a:cubicBezTo>
                  <a:cubicBezTo>
                    <a:pt x="1234" y="1568"/>
                    <a:pt x="1201" y="1635"/>
                    <a:pt x="1201" y="1702"/>
                  </a:cubicBezTo>
                  <a:cubicBezTo>
                    <a:pt x="1168" y="1769"/>
                    <a:pt x="1168" y="1835"/>
                    <a:pt x="1168" y="1902"/>
                  </a:cubicBezTo>
                  <a:lnTo>
                    <a:pt x="1168" y="2035"/>
                  </a:lnTo>
                  <a:cubicBezTo>
                    <a:pt x="1168" y="2069"/>
                    <a:pt x="1168" y="2102"/>
                    <a:pt x="1168" y="2135"/>
                  </a:cubicBezTo>
                  <a:cubicBezTo>
                    <a:pt x="1168" y="2202"/>
                    <a:pt x="1168" y="2269"/>
                    <a:pt x="1201" y="2302"/>
                  </a:cubicBezTo>
                  <a:cubicBezTo>
                    <a:pt x="1201" y="2369"/>
                    <a:pt x="1234" y="2402"/>
                    <a:pt x="1268" y="2436"/>
                  </a:cubicBezTo>
                  <a:cubicBezTo>
                    <a:pt x="1301" y="2436"/>
                    <a:pt x="1335" y="2469"/>
                    <a:pt x="1368" y="2469"/>
                  </a:cubicBezTo>
                  <a:cubicBezTo>
                    <a:pt x="1435" y="2436"/>
                    <a:pt x="1501" y="2436"/>
                    <a:pt x="1535" y="2402"/>
                  </a:cubicBezTo>
                  <a:cubicBezTo>
                    <a:pt x="1601" y="2369"/>
                    <a:pt x="1668" y="2302"/>
                    <a:pt x="1701" y="2269"/>
                  </a:cubicBezTo>
                  <a:cubicBezTo>
                    <a:pt x="1768" y="2202"/>
                    <a:pt x="1802" y="2135"/>
                    <a:pt x="1835" y="2102"/>
                  </a:cubicBezTo>
                  <a:cubicBezTo>
                    <a:pt x="1868" y="2035"/>
                    <a:pt x="1868" y="1969"/>
                    <a:pt x="1902" y="1902"/>
                  </a:cubicBezTo>
                  <a:cubicBezTo>
                    <a:pt x="1902" y="1835"/>
                    <a:pt x="1935" y="1769"/>
                    <a:pt x="1935" y="1702"/>
                  </a:cubicBezTo>
                  <a:lnTo>
                    <a:pt x="1935" y="1468"/>
                  </a:lnTo>
                  <a:cubicBezTo>
                    <a:pt x="1935" y="1402"/>
                    <a:pt x="1902" y="1335"/>
                    <a:pt x="1902" y="1302"/>
                  </a:cubicBezTo>
                  <a:cubicBezTo>
                    <a:pt x="1902" y="1235"/>
                    <a:pt x="1868" y="1201"/>
                    <a:pt x="1835" y="1168"/>
                  </a:cubicBezTo>
                  <a:cubicBezTo>
                    <a:pt x="1813" y="1168"/>
                    <a:pt x="1776" y="1153"/>
                    <a:pt x="1743" y="1153"/>
                  </a:cubicBezTo>
                  <a:close/>
                  <a:moveTo>
                    <a:pt x="1701" y="1"/>
                  </a:moveTo>
                  <a:lnTo>
                    <a:pt x="1501" y="101"/>
                  </a:lnTo>
                  <a:cubicBezTo>
                    <a:pt x="1468" y="134"/>
                    <a:pt x="1468" y="134"/>
                    <a:pt x="1435" y="167"/>
                  </a:cubicBezTo>
                  <a:cubicBezTo>
                    <a:pt x="1435" y="167"/>
                    <a:pt x="1401" y="201"/>
                    <a:pt x="1401" y="234"/>
                  </a:cubicBezTo>
                  <a:lnTo>
                    <a:pt x="200" y="3069"/>
                  </a:lnTo>
                  <a:cubicBezTo>
                    <a:pt x="167" y="3103"/>
                    <a:pt x="167" y="3103"/>
                    <a:pt x="200" y="3103"/>
                  </a:cubicBezTo>
                  <a:cubicBezTo>
                    <a:pt x="167" y="3103"/>
                    <a:pt x="167" y="3136"/>
                    <a:pt x="200" y="3136"/>
                  </a:cubicBezTo>
                  <a:lnTo>
                    <a:pt x="234" y="3136"/>
                  </a:lnTo>
                  <a:lnTo>
                    <a:pt x="434" y="3036"/>
                  </a:lnTo>
                  <a:cubicBezTo>
                    <a:pt x="467" y="3003"/>
                    <a:pt x="467" y="3003"/>
                    <a:pt x="501" y="2969"/>
                  </a:cubicBezTo>
                  <a:cubicBezTo>
                    <a:pt x="501" y="2969"/>
                    <a:pt x="534" y="2936"/>
                    <a:pt x="534" y="2903"/>
                  </a:cubicBezTo>
                  <a:lnTo>
                    <a:pt x="1735" y="67"/>
                  </a:lnTo>
                  <a:lnTo>
                    <a:pt x="1735" y="34"/>
                  </a:lnTo>
                  <a:cubicBezTo>
                    <a:pt x="1735" y="34"/>
                    <a:pt x="1735" y="1"/>
                    <a:pt x="173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58"/>
            <p:cNvSpPr/>
            <p:nvPr/>
          </p:nvSpPr>
          <p:spPr>
            <a:xfrm>
              <a:off x="4605950" y="4269325"/>
              <a:ext cx="79250" cy="101775"/>
            </a:xfrm>
            <a:custGeom>
              <a:avLst/>
              <a:gdLst/>
              <a:ahLst/>
              <a:cxnLst/>
              <a:rect l="l" t="t" r="r" b="b"/>
              <a:pathLst>
                <a:path w="3170" h="4071" extrusionOk="0">
                  <a:moveTo>
                    <a:pt x="2636" y="1"/>
                  </a:moveTo>
                  <a:cubicBezTo>
                    <a:pt x="1569" y="1068"/>
                    <a:pt x="668" y="2336"/>
                    <a:pt x="1" y="3703"/>
                  </a:cubicBezTo>
                  <a:lnTo>
                    <a:pt x="1335" y="4070"/>
                  </a:lnTo>
                  <a:cubicBezTo>
                    <a:pt x="1802" y="3136"/>
                    <a:pt x="2403" y="2269"/>
                    <a:pt x="3170" y="1502"/>
                  </a:cubicBezTo>
                  <a:lnTo>
                    <a:pt x="263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58"/>
            <p:cNvSpPr/>
            <p:nvPr/>
          </p:nvSpPr>
          <p:spPr>
            <a:xfrm>
              <a:off x="4686850" y="4196775"/>
              <a:ext cx="90100" cy="93425"/>
            </a:xfrm>
            <a:custGeom>
              <a:avLst/>
              <a:gdLst/>
              <a:ahLst/>
              <a:cxnLst/>
              <a:rect l="l" t="t" r="r" b="b"/>
              <a:pathLst>
                <a:path w="3604" h="3737" extrusionOk="0">
                  <a:moveTo>
                    <a:pt x="3603" y="1"/>
                  </a:moveTo>
                  <a:lnTo>
                    <a:pt x="3603" y="1"/>
                  </a:lnTo>
                  <a:cubicBezTo>
                    <a:pt x="2969" y="134"/>
                    <a:pt x="2369" y="401"/>
                    <a:pt x="1802" y="735"/>
                  </a:cubicBezTo>
                  <a:cubicBezTo>
                    <a:pt x="1168" y="1101"/>
                    <a:pt x="534" y="1568"/>
                    <a:pt x="1" y="2069"/>
                  </a:cubicBezTo>
                  <a:lnTo>
                    <a:pt x="534" y="3737"/>
                  </a:lnTo>
                  <a:cubicBezTo>
                    <a:pt x="935" y="3370"/>
                    <a:pt x="1335" y="3070"/>
                    <a:pt x="1802" y="2836"/>
                  </a:cubicBezTo>
                  <a:cubicBezTo>
                    <a:pt x="2169" y="2603"/>
                    <a:pt x="2602" y="2436"/>
                    <a:pt x="3036" y="2302"/>
                  </a:cubicBezTo>
                  <a:lnTo>
                    <a:pt x="3603"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58"/>
            <p:cNvSpPr/>
            <p:nvPr/>
          </p:nvSpPr>
          <p:spPr>
            <a:xfrm>
              <a:off x="4772750" y="4192650"/>
              <a:ext cx="86750" cy="72525"/>
            </a:xfrm>
            <a:custGeom>
              <a:avLst/>
              <a:gdLst/>
              <a:ahLst/>
              <a:cxnLst/>
              <a:rect l="l" t="t" r="r" b="b"/>
              <a:pathLst>
                <a:path w="3470" h="2901" extrusionOk="0">
                  <a:moveTo>
                    <a:pt x="1239" y="1"/>
                  </a:moveTo>
                  <a:cubicBezTo>
                    <a:pt x="1016" y="1"/>
                    <a:pt x="791" y="22"/>
                    <a:pt x="567" y="66"/>
                  </a:cubicBezTo>
                  <a:lnTo>
                    <a:pt x="0" y="2367"/>
                  </a:lnTo>
                  <a:cubicBezTo>
                    <a:pt x="130" y="2349"/>
                    <a:pt x="261" y="2339"/>
                    <a:pt x="392" y="2339"/>
                  </a:cubicBezTo>
                  <a:cubicBezTo>
                    <a:pt x="967" y="2339"/>
                    <a:pt x="1540" y="2521"/>
                    <a:pt x="2002" y="2901"/>
                  </a:cubicBezTo>
                  <a:lnTo>
                    <a:pt x="3469" y="833"/>
                  </a:lnTo>
                  <a:cubicBezTo>
                    <a:pt x="2842" y="284"/>
                    <a:pt x="2050" y="1"/>
                    <a:pt x="123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58"/>
            <p:cNvSpPr/>
            <p:nvPr/>
          </p:nvSpPr>
          <p:spPr>
            <a:xfrm>
              <a:off x="4575100" y="4375250"/>
              <a:ext cx="58400" cy="103425"/>
            </a:xfrm>
            <a:custGeom>
              <a:avLst/>
              <a:gdLst/>
              <a:ahLst/>
              <a:cxnLst/>
              <a:rect l="l" t="t" r="r" b="b"/>
              <a:pathLst>
                <a:path w="2336" h="4137" extrusionOk="0">
                  <a:moveTo>
                    <a:pt x="1001" y="0"/>
                  </a:moveTo>
                  <a:cubicBezTo>
                    <a:pt x="401" y="1301"/>
                    <a:pt x="67" y="2702"/>
                    <a:pt x="1" y="4136"/>
                  </a:cubicBezTo>
                  <a:lnTo>
                    <a:pt x="1635" y="3202"/>
                  </a:lnTo>
                  <a:cubicBezTo>
                    <a:pt x="1702" y="2202"/>
                    <a:pt x="1935" y="1234"/>
                    <a:pt x="2336" y="334"/>
                  </a:cubicBezTo>
                  <a:lnTo>
                    <a:pt x="100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58"/>
            <p:cNvSpPr/>
            <p:nvPr/>
          </p:nvSpPr>
          <p:spPr>
            <a:xfrm>
              <a:off x="4574275" y="4466975"/>
              <a:ext cx="58400" cy="98425"/>
            </a:xfrm>
            <a:custGeom>
              <a:avLst/>
              <a:gdLst/>
              <a:ahLst/>
              <a:cxnLst/>
              <a:rect l="l" t="t" r="r" b="b"/>
              <a:pathLst>
                <a:path w="2336" h="3937" extrusionOk="0">
                  <a:moveTo>
                    <a:pt x="1668" y="0"/>
                  </a:moveTo>
                  <a:lnTo>
                    <a:pt x="0" y="968"/>
                  </a:lnTo>
                  <a:cubicBezTo>
                    <a:pt x="0" y="2035"/>
                    <a:pt x="334" y="3103"/>
                    <a:pt x="1001" y="3937"/>
                  </a:cubicBezTo>
                  <a:lnTo>
                    <a:pt x="2335" y="2069"/>
                  </a:lnTo>
                  <a:cubicBezTo>
                    <a:pt x="1902" y="1468"/>
                    <a:pt x="1668" y="734"/>
                    <a:pt x="16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58"/>
            <p:cNvSpPr/>
            <p:nvPr/>
          </p:nvSpPr>
          <p:spPr>
            <a:xfrm>
              <a:off x="4603450" y="4540350"/>
              <a:ext cx="85925" cy="73375"/>
            </a:xfrm>
            <a:custGeom>
              <a:avLst/>
              <a:gdLst/>
              <a:ahLst/>
              <a:cxnLst/>
              <a:rect l="l" t="t" r="r" b="b"/>
              <a:pathLst>
                <a:path w="3437" h="2935" extrusionOk="0">
                  <a:moveTo>
                    <a:pt x="1469" y="1"/>
                  </a:moveTo>
                  <a:lnTo>
                    <a:pt x="1" y="2102"/>
                  </a:lnTo>
                  <a:cubicBezTo>
                    <a:pt x="602" y="2652"/>
                    <a:pt x="1409" y="2934"/>
                    <a:pt x="2228" y="2934"/>
                  </a:cubicBezTo>
                  <a:cubicBezTo>
                    <a:pt x="2453" y="2934"/>
                    <a:pt x="2680" y="2913"/>
                    <a:pt x="2903" y="2870"/>
                  </a:cubicBezTo>
                  <a:lnTo>
                    <a:pt x="3437" y="535"/>
                  </a:lnTo>
                  <a:lnTo>
                    <a:pt x="3437" y="535"/>
                  </a:lnTo>
                  <a:cubicBezTo>
                    <a:pt x="3294" y="562"/>
                    <a:pt x="3149" y="575"/>
                    <a:pt x="3005" y="575"/>
                  </a:cubicBezTo>
                  <a:cubicBezTo>
                    <a:pt x="2445" y="575"/>
                    <a:pt x="1893" y="373"/>
                    <a:pt x="146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58"/>
            <p:cNvSpPr/>
            <p:nvPr/>
          </p:nvSpPr>
          <p:spPr>
            <a:xfrm>
              <a:off x="4686025" y="4516175"/>
              <a:ext cx="90075" cy="93425"/>
            </a:xfrm>
            <a:custGeom>
              <a:avLst/>
              <a:gdLst/>
              <a:ahLst/>
              <a:cxnLst/>
              <a:rect l="l" t="t" r="r" b="b"/>
              <a:pathLst>
                <a:path w="3603" h="3737" extrusionOk="0">
                  <a:moveTo>
                    <a:pt x="3036" y="1"/>
                  </a:moveTo>
                  <a:cubicBezTo>
                    <a:pt x="2669" y="334"/>
                    <a:pt x="2235" y="634"/>
                    <a:pt x="1801" y="901"/>
                  </a:cubicBezTo>
                  <a:cubicBezTo>
                    <a:pt x="1401" y="1135"/>
                    <a:pt x="1001" y="1301"/>
                    <a:pt x="567" y="1402"/>
                  </a:cubicBezTo>
                  <a:lnTo>
                    <a:pt x="0" y="3737"/>
                  </a:lnTo>
                  <a:cubicBezTo>
                    <a:pt x="634" y="3570"/>
                    <a:pt x="1234" y="3336"/>
                    <a:pt x="1801" y="3003"/>
                  </a:cubicBezTo>
                  <a:cubicBezTo>
                    <a:pt x="2435" y="2602"/>
                    <a:pt x="3036" y="2169"/>
                    <a:pt x="3603" y="1668"/>
                  </a:cubicBezTo>
                  <a:lnTo>
                    <a:pt x="3036"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58"/>
            <p:cNvSpPr/>
            <p:nvPr/>
          </p:nvSpPr>
          <p:spPr>
            <a:xfrm>
              <a:off x="4772750" y="4435275"/>
              <a:ext cx="86750" cy="111775"/>
            </a:xfrm>
            <a:custGeom>
              <a:avLst/>
              <a:gdLst/>
              <a:ahLst/>
              <a:cxnLst/>
              <a:rect l="l" t="t" r="r" b="b"/>
              <a:pathLst>
                <a:path w="3470" h="4471" extrusionOk="0">
                  <a:moveTo>
                    <a:pt x="2002" y="1"/>
                  </a:moveTo>
                  <a:cubicBezTo>
                    <a:pt x="1501" y="1035"/>
                    <a:pt x="801" y="1969"/>
                    <a:pt x="0" y="2803"/>
                  </a:cubicBezTo>
                  <a:lnTo>
                    <a:pt x="567" y="4471"/>
                  </a:lnTo>
                  <a:cubicBezTo>
                    <a:pt x="1768" y="3270"/>
                    <a:pt x="2736" y="1902"/>
                    <a:pt x="3469" y="368"/>
                  </a:cubicBezTo>
                  <a:lnTo>
                    <a:pt x="2002"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58"/>
            <p:cNvSpPr/>
            <p:nvPr/>
          </p:nvSpPr>
          <p:spPr>
            <a:xfrm>
              <a:off x="4829450" y="4220125"/>
              <a:ext cx="64250" cy="108450"/>
            </a:xfrm>
            <a:custGeom>
              <a:avLst/>
              <a:gdLst/>
              <a:ahLst/>
              <a:cxnLst/>
              <a:rect l="l" t="t" r="r" b="b"/>
              <a:pathLst>
                <a:path w="2570" h="4338" extrusionOk="0">
                  <a:moveTo>
                    <a:pt x="1468" y="1"/>
                  </a:moveTo>
                  <a:lnTo>
                    <a:pt x="1" y="2102"/>
                  </a:lnTo>
                  <a:cubicBezTo>
                    <a:pt x="501" y="2736"/>
                    <a:pt x="768" y="3537"/>
                    <a:pt x="768" y="4337"/>
                  </a:cubicBezTo>
                  <a:lnTo>
                    <a:pt x="2569" y="3303"/>
                  </a:lnTo>
                  <a:cubicBezTo>
                    <a:pt x="2536" y="1869"/>
                    <a:pt x="2135" y="735"/>
                    <a:pt x="146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58"/>
            <p:cNvSpPr/>
            <p:nvPr/>
          </p:nvSpPr>
          <p:spPr>
            <a:xfrm>
              <a:off x="4829450" y="4315200"/>
              <a:ext cx="64250" cy="115100"/>
            </a:xfrm>
            <a:custGeom>
              <a:avLst/>
              <a:gdLst/>
              <a:ahLst/>
              <a:cxnLst/>
              <a:rect l="l" t="t" r="r" b="b"/>
              <a:pathLst>
                <a:path w="2570" h="4604" extrusionOk="0">
                  <a:moveTo>
                    <a:pt x="2569" y="0"/>
                  </a:moveTo>
                  <a:lnTo>
                    <a:pt x="768" y="1068"/>
                  </a:lnTo>
                  <a:cubicBezTo>
                    <a:pt x="701" y="2135"/>
                    <a:pt x="434" y="3203"/>
                    <a:pt x="1" y="4203"/>
                  </a:cubicBezTo>
                  <a:lnTo>
                    <a:pt x="1468" y="4604"/>
                  </a:lnTo>
                  <a:cubicBezTo>
                    <a:pt x="2135" y="3169"/>
                    <a:pt x="2502" y="1602"/>
                    <a:pt x="256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58"/>
            <p:cNvSpPr/>
            <p:nvPr/>
          </p:nvSpPr>
          <p:spPr>
            <a:xfrm>
              <a:off x="3259175" y="2889175"/>
              <a:ext cx="346700" cy="311925"/>
            </a:xfrm>
            <a:custGeom>
              <a:avLst/>
              <a:gdLst/>
              <a:ahLst/>
              <a:cxnLst/>
              <a:rect l="l" t="t" r="r" b="b"/>
              <a:pathLst>
                <a:path w="13868" h="12477" extrusionOk="0">
                  <a:moveTo>
                    <a:pt x="10908" y="1"/>
                  </a:moveTo>
                  <a:cubicBezTo>
                    <a:pt x="10741" y="1"/>
                    <a:pt x="10574" y="134"/>
                    <a:pt x="10541" y="301"/>
                  </a:cubicBezTo>
                  <a:lnTo>
                    <a:pt x="8273" y="5071"/>
                  </a:lnTo>
                  <a:cubicBezTo>
                    <a:pt x="8273" y="5071"/>
                    <a:pt x="8239" y="5104"/>
                    <a:pt x="8239" y="5104"/>
                  </a:cubicBezTo>
                  <a:cubicBezTo>
                    <a:pt x="8206" y="5104"/>
                    <a:pt x="8173" y="5071"/>
                    <a:pt x="8139" y="5004"/>
                  </a:cubicBezTo>
                  <a:lnTo>
                    <a:pt x="6004" y="1335"/>
                  </a:lnTo>
                  <a:cubicBezTo>
                    <a:pt x="5871" y="1035"/>
                    <a:pt x="5671" y="1035"/>
                    <a:pt x="5571" y="1035"/>
                  </a:cubicBezTo>
                  <a:cubicBezTo>
                    <a:pt x="5404" y="1068"/>
                    <a:pt x="5271" y="1201"/>
                    <a:pt x="5237" y="1368"/>
                  </a:cubicBezTo>
                  <a:lnTo>
                    <a:pt x="2869" y="8140"/>
                  </a:lnTo>
                  <a:cubicBezTo>
                    <a:pt x="2835" y="8206"/>
                    <a:pt x="2802" y="8240"/>
                    <a:pt x="2802" y="8240"/>
                  </a:cubicBezTo>
                  <a:cubicBezTo>
                    <a:pt x="2769" y="8240"/>
                    <a:pt x="2702" y="8240"/>
                    <a:pt x="2669" y="8173"/>
                  </a:cubicBezTo>
                  <a:lnTo>
                    <a:pt x="2068" y="7573"/>
                  </a:lnTo>
                  <a:cubicBezTo>
                    <a:pt x="1966" y="7471"/>
                    <a:pt x="1825" y="7427"/>
                    <a:pt x="1690" y="7427"/>
                  </a:cubicBezTo>
                  <a:cubicBezTo>
                    <a:pt x="1648" y="7427"/>
                    <a:pt x="1607" y="7431"/>
                    <a:pt x="1568" y="7439"/>
                  </a:cubicBezTo>
                  <a:cubicBezTo>
                    <a:pt x="1401" y="7506"/>
                    <a:pt x="1268" y="7639"/>
                    <a:pt x="1234" y="7840"/>
                  </a:cubicBezTo>
                  <a:lnTo>
                    <a:pt x="33" y="12209"/>
                  </a:lnTo>
                  <a:cubicBezTo>
                    <a:pt x="0" y="12343"/>
                    <a:pt x="67" y="12443"/>
                    <a:pt x="167" y="12476"/>
                  </a:cubicBezTo>
                  <a:lnTo>
                    <a:pt x="234" y="12476"/>
                  </a:lnTo>
                  <a:cubicBezTo>
                    <a:pt x="300" y="12476"/>
                    <a:pt x="400" y="12443"/>
                    <a:pt x="434" y="12343"/>
                  </a:cubicBezTo>
                  <a:lnTo>
                    <a:pt x="1635" y="7940"/>
                  </a:lnTo>
                  <a:cubicBezTo>
                    <a:pt x="1668" y="7873"/>
                    <a:pt x="1701" y="7840"/>
                    <a:pt x="1701" y="7840"/>
                  </a:cubicBezTo>
                  <a:cubicBezTo>
                    <a:pt x="1735" y="7840"/>
                    <a:pt x="1768" y="7840"/>
                    <a:pt x="1801" y="7873"/>
                  </a:cubicBezTo>
                  <a:lnTo>
                    <a:pt x="2435" y="8473"/>
                  </a:lnTo>
                  <a:cubicBezTo>
                    <a:pt x="2518" y="8584"/>
                    <a:pt x="2670" y="8649"/>
                    <a:pt x="2814" y="8649"/>
                  </a:cubicBezTo>
                  <a:cubicBezTo>
                    <a:pt x="2844" y="8649"/>
                    <a:pt x="2874" y="8646"/>
                    <a:pt x="2902" y="8640"/>
                  </a:cubicBezTo>
                  <a:cubicBezTo>
                    <a:pt x="3069" y="8573"/>
                    <a:pt x="3236" y="8440"/>
                    <a:pt x="3269" y="8273"/>
                  </a:cubicBezTo>
                  <a:lnTo>
                    <a:pt x="5604" y="1502"/>
                  </a:lnTo>
                  <a:cubicBezTo>
                    <a:pt x="5604" y="1502"/>
                    <a:pt x="5604" y="1468"/>
                    <a:pt x="5604" y="1468"/>
                  </a:cubicBezTo>
                  <a:cubicBezTo>
                    <a:pt x="5637" y="1502"/>
                    <a:pt x="5637" y="1502"/>
                    <a:pt x="5671" y="1535"/>
                  </a:cubicBezTo>
                  <a:lnTo>
                    <a:pt x="7806" y="5238"/>
                  </a:lnTo>
                  <a:cubicBezTo>
                    <a:pt x="7872" y="5404"/>
                    <a:pt x="8073" y="5538"/>
                    <a:pt x="8239" y="5538"/>
                  </a:cubicBezTo>
                  <a:cubicBezTo>
                    <a:pt x="8406" y="5505"/>
                    <a:pt x="8573" y="5404"/>
                    <a:pt x="8640" y="5238"/>
                  </a:cubicBezTo>
                  <a:lnTo>
                    <a:pt x="10875" y="468"/>
                  </a:lnTo>
                  <a:cubicBezTo>
                    <a:pt x="10908" y="434"/>
                    <a:pt x="10908" y="401"/>
                    <a:pt x="10908" y="401"/>
                  </a:cubicBezTo>
                  <a:cubicBezTo>
                    <a:pt x="10975" y="434"/>
                    <a:pt x="10975" y="468"/>
                    <a:pt x="11008" y="501"/>
                  </a:cubicBezTo>
                  <a:lnTo>
                    <a:pt x="13410" y="4671"/>
                  </a:lnTo>
                  <a:cubicBezTo>
                    <a:pt x="13452" y="4744"/>
                    <a:pt x="13517" y="4775"/>
                    <a:pt x="13582" y="4775"/>
                  </a:cubicBezTo>
                  <a:cubicBezTo>
                    <a:pt x="13725" y="4775"/>
                    <a:pt x="13868" y="4630"/>
                    <a:pt x="13777" y="4470"/>
                  </a:cubicBezTo>
                  <a:lnTo>
                    <a:pt x="11375" y="301"/>
                  </a:lnTo>
                  <a:cubicBezTo>
                    <a:pt x="11275" y="134"/>
                    <a:pt x="11108" y="1"/>
                    <a:pt x="1090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58"/>
            <p:cNvSpPr/>
            <p:nvPr/>
          </p:nvSpPr>
          <p:spPr>
            <a:xfrm>
              <a:off x="3265000" y="2973300"/>
              <a:ext cx="333600" cy="368725"/>
            </a:xfrm>
            <a:custGeom>
              <a:avLst/>
              <a:gdLst/>
              <a:ahLst/>
              <a:cxnLst/>
              <a:rect l="l" t="t" r="r" b="b"/>
              <a:pathLst>
                <a:path w="13344" h="14749" extrusionOk="0">
                  <a:moveTo>
                    <a:pt x="10724" y="0"/>
                  </a:moveTo>
                  <a:cubicBezTo>
                    <a:pt x="10646" y="0"/>
                    <a:pt x="10576" y="67"/>
                    <a:pt x="10541" y="205"/>
                  </a:cubicBezTo>
                  <a:lnTo>
                    <a:pt x="8140" y="7910"/>
                  </a:lnTo>
                  <a:cubicBezTo>
                    <a:pt x="8106" y="8044"/>
                    <a:pt x="8040" y="8110"/>
                    <a:pt x="7960" y="8110"/>
                  </a:cubicBezTo>
                  <a:cubicBezTo>
                    <a:pt x="7881" y="8110"/>
                    <a:pt x="7790" y="8044"/>
                    <a:pt x="7706" y="7910"/>
                  </a:cubicBezTo>
                  <a:lnTo>
                    <a:pt x="5571" y="4241"/>
                  </a:lnTo>
                  <a:cubicBezTo>
                    <a:pt x="5505" y="4108"/>
                    <a:pt x="5421" y="4041"/>
                    <a:pt x="5346" y="4041"/>
                  </a:cubicBezTo>
                  <a:cubicBezTo>
                    <a:pt x="5271" y="4041"/>
                    <a:pt x="5204" y="4108"/>
                    <a:pt x="5171" y="4241"/>
                  </a:cubicBezTo>
                  <a:lnTo>
                    <a:pt x="2803" y="11013"/>
                  </a:lnTo>
                  <a:cubicBezTo>
                    <a:pt x="2771" y="11122"/>
                    <a:pt x="2718" y="11180"/>
                    <a:pt x="2657" y="11180"/>
                  </a:cubicBezTo>
                  <a:cubicBezTo>
                    <a:pt x="2587" y="11180"/>
                    <a:pt x="2507" y="11105"/>
                    <a:pt x="2436" y="10946"/>
                  </a:cubicBezTo>
                  <a:lnTo>
                    <a:pt x="1535" y="8644"/>
                  </a:lnTo>
                  <a:cubicBezTo>
                    <a:pt x="1466" y="8490"/>
                    <a:pt x="1398" y="8415"/>
                    <a:pt x="1334" y="8415"/>
                  </a:cubicBezTo>
                  <a:cubicBezTo>
                    <a:pt x="1273" y="8415"/>
                    <a:pt x="1217" y="8481"/>
                    <a:pt x="1168" y="8611"/>
                  </a:cubicBezTo>
                  <a:lnTo>
                    <a:pt x="1" y="13014"/>
                  </a:lnTo>
                  <a:lnTo>
                    <a:pt x="1" y="14749"/>
                  </a:lnTo>
                  <a:lnTo>
                    <a:pt x="13343" y="7043"/>
                  </a:lnTo>
                  <a:lnTo>
                    <a:pt x="13343" y="3240"/>
                  </a:lnTo>
                  <a:lnTo>
                    <a:pt x="10942" y="171"/>
                  </a:lnTo>
                  <a:cubicBezTo>
                    <a:pt x="10877" y="59"/>
                    <a:pt x="10797" y="0"/>
                    <a:pt x="1072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58"/>
            <p:cNvSpPr/>
            <p:nvPr/>
          </p:nvSpPr>
          <p:spPr>
            <a:xfrm>
              <a:off x="3378425" y="2897600"/>
              <a:ext cx="40050" cy="51250"/>
            </a:xfrm>
            <a:custGeom>
              <a:avLst/>
              <a:gdLst/>
              <a:ahLst/>
              <a:cxnLst/>
              <a:rect l="l" t="t" r="r" b="b"/>
              <a:pathLst>
                <a:path w="1602" h="2050" extrusionOk="0">
                  <a:moveTo>
                    <a:pt x="1144" y="0"/>
                  </a:moveTo>
                  <a:cubicBezTo>
                    <a:pt x="1040" y="0"/>
                    <a:pt x="923" y="32"/>
                    <a:pt x="801" y="97"/>
                  </a:cubicBezTo>
                  <a:cubicBezTo>
                    <a:pt x="334" y="397"/>
                    <a:pt x="34" y="931"/>
                    <a:pt x="0" y="1465"/>
                  </a:cubicBezTo>
                  <a:cubicBezTo>
                    <a:pt x="0" y="1839"/>
                    <a:pt x="181" y="2050"/>
                    <a:pt x="438" y="2050"/>
                  </a:cubicBezTo>
                  <a:cubicBezTo>
                    <a:pt x="548" y="2050"/>
                    <a:pt x="671" y="2012"/>
                    <a:pt x="801" y="1932"/>
                  </a:cubicBezTo>
                  <a:cubicBezTo>
                    <a:pt x="1268" y="1632"/>
                    <a:pt x="1568" y="1131"/>
                    <a:pt x="1601" y="564"/>
                  </a:cubicBezTo>
                  <a:cubicBezTo>
                    <a:pt x="1601" y="205"/>
                    <a:pt x="1412" y="0"/>
                    <a:pt x="114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58"/>
            <p:cNvSpPr/>
            <p:nvPr/>
          </p:nvSpPr>
          <p:spPr>
            <a:xfrm>
              <a:off x="3246650" y="3171375"/>
              <a:ext cx="401975" cy="235700"/>
            </a:xfrm>
            <a:custGeom>
              <a:avLst/>
              <a:gdLst/>
              <a:ahLst/>
              <a:cxnLst/>
              <a:rect l="l" t="t" r="r" b="b"/>
              <a:pathLst>
                <a:path w="16079" h="9428" extrusionOk="0">
                  <a:moveTo>
                    <a:pt x="15872" y="1"/>
                  </a:moveTo>
                  <a:cubicBezTo>
                    <a:pt x="15836" y="1"/>
                    <a:pt x="15803" y="8"/>
                    <a:pt x="15779" y="21"/>
                  </a:cubicBezTo>
                  <a:lnTo>
                    <a:pt x="134" y="9060"/>
                  </a:lnTo>
                  <a:cubicBezTo>
                    <a:pt x="34" y="9127"/>
                    <a:pt x="1" y="9227"/>
                    <a:pt x="67" y="9327"/>
                  </a:cubicBezTo>
                  <a:cubicBezTo>
                    <a:pt x="101" y="9394"/>
                    <a:pt x="168" y="9427"/>
                    <a:pt x="234" y="9427"/>
                  </a:cubicBezTo>
                  <a:cubicBezTo>
                    <a:pt x="268" y="9427"/>
                    <a:pt x="301" y="9427"/>
                    <a:pt x="334" y="9394"/>
                  </a:cubicBezTo>
                  <a:lnTo>
                    <a:pt x="15979" y="388"/>
                  </a:lnTo>
                  <a:cubicBezTo>
                    <a:pt x="16079" y="321"/>
                    <a:pt x="16079" y="187"/>
                    <a:pt x="16046" y="87"/>
                  </a:cubicBezTo>
                  <a:cubicBezTo>
                    <a:pt x="16003" y="24"/>
                    <a:pt x="15934" y="1"/>
                    <a:pt x="1587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58"/>
            <p:cNvSpPr/>
            <p:nvPr/>
          </p:nvSpPr>
          <p:spPr>
            <a:xfrm>
              <a:off x="3440950" y="3284675"/>
              <a:ext cx="10875" cy="205800"/>
            </a:xfrm>
            <a:custGeom>
              <a:avLst/>
              <a:gdLst/>
              <a:ahLst/>
              <a:cxnLst/>
              <a:rect l="l" t="t" r="r" b="b"/>
              <a:pathLst>
                <a:path w="435" h="8232" extrusionOk="0">
                  <a:moveTo>
                    <a:pt x="201" y="0"/>
                  </a:moveTo>
                  <a:cubicBezTo>
                    <a:pt x="101" y="0"/>
                    <a:pt x="1" y="75"/>
                    <a:pt x="1" y="225"/>
                  </a:cubicBezTo>
                  <a:lnTo>
                    <a:pt x="1" y="8031"/>
                  </a:lnTo>
                  <a:cubicBezTo>
                    <a:pt x="1" y="8131"/>
                    <a:pt x="68" y="8231"/>
                    <a:pt x="201" y="8231"/>
                  </a:cubicBezTo>
                  <a:cubicBezTo>
                    <a:pt x="301" y="8231"/>
                    <a:pt x="435" y="8131"/>
                    <a:pt x="401" y="8031"/>
                  </a:cubicBezTo>
                  <a:lnTo>
                    <a:pt x="401" y="225"/>
                  </a:lnTo>
                  <a:cubicBezTo>
                    <a:pt x="401" y="75"/>
                    <a:pt x="301" y="0"/>
                    <a:pt x="20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58"/>
            <p:cNvSpPr/>
            <p:nvPr/>
          </p:nvSpPr>
          <p:spPr>
            <a:xfrm>
              <a:off x="3843750" y="1640775"/>
              <a:ext cx="301900" cy="466775"/>
            </a:xfrm>
            <a:custGeom>
              <a:avLst/>
              <a:gdLst/>
              <a:ahLst/>
              <a:cxnLst/>
              <a:rect l="l" t="t" r="r" b="b"/>
              <a:pathLst>
                <a:path w="12076" h="18671" extrusionOk="0">
                  <a:moveTo>
                    <a:pt x="7639" y="1"/>
                  </a:moveTo>
                  <a:lnTo>
                    <a:pt x="7638" y="7"/>
                  </a:lnTo>
                  <a:lnTo>
                    <a:pt x="7638" y="7"/>
                  </a:lnTo>
                  <a:cubicBezTo>
                    <a:pt x="7650" y="5"/>
                    <a:pt x="7661" y="3"/>
                    <a:pt x="7673" y="1"/>
                  </a:cubicBezTo>
                  <a:close/>
                  <a:moveTo>
                    <a:pt x="7638" y="7"/>
                  </a:moveTo>
                  <a:lnTo>
                    <a:pt x="7638" y="7"/>
                  </a:lnTo>
                  <a:cubicBezTo>
                    <a:pt x="7116" y="111"/>
                    <a:pt x="6595" y="340"/>
                    <a:pt x="6138" y="601"/>
                  </a:cubicBezTo>
                  <a:cubicBezTo>
                    <a:pt x="2736" y="2569"/>
                    <a:pt x="0" y="8040"/>
                    <a:pt x="0" y="12843"/>
                  </a:cubicBezTo>
                  <a:cubicBezTo>
                    <a:pt x="0" y="16486"/>
                    <a:pt x="1573" y="18670"/>
                    <a:pt x="3817" y="18670"/>
                  </a:cubicBezTo>
                  <a:cubicBezTo>
                    <a:pt x="4532" y="18670"/>
                    <a:pt x="5316" y="18448"/>
                    <a:pt x="6138" y="17980"/>
                  </a:cubicBezTo>
                  <a:cubicBezTo>
                    <a:pt x="9007" y="16313"/>
                    <a:pt x="11409" y="12143"/>
                    <a:pt x="12076" y="8007"/>
                  </a:cubicBezTo>
                  <a:lnTo>
                    <a:pt x="12076" y="8007"/>
                  </a:lnTo>
                  <a:lnTo>
                    <a:pt x="10408" y="8373"/>
                  </a:lnTo>
                  <a:cubicBezTo>
                    <a:pt x="9908" y="11342"/>
                    <a:pt x="8173" y="14311"/>
                    <a:pt x="6138" y="15512"/>
                  </a:cubicBezTo>
                  <a:cubicBezTo>
                    <a:pt x="5552" y="15849"/>
                    <a:pt x="4994" y="16008"/>
                    <a:pt x="4483" y="16008"/>
                  </a:cubicBezTo>
                  <a:cubicBezTo>
                    <a:pt x="2870" y="16008"/>
                    <a:pt x="1735" y="14419"/>
                    <a:pt x="1735" y="11809"/>
                  </a:cubicBezTo>
                  <a:cubicBezTo>
                    <a:pt x="1768" y="8407"/>
                    <a:pt x="3703" y="4471"/>
                    <a:pt x="6138" y="3070"/>
                  </a:cubicBezTo>
                  <a:cubicBezTo>
                    <a:pt x="6472" y="2870"/>
                    <a:pt x="6839" y="2736"/>
                    <a:pt x="7239" y="2636"/>
                  </a:cubicBezTo>
                  <a:lnTo>
                    <a:pt x="7638" y="7"/>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58"/>
            <p:cNvSpPr/>
            <p:nvPr/>
          </p:nvSpPr>
          <p:spPr>
            <a:xfrm>
              <a:off x="3931300" y="1772575"/>
              <a:ext cx="131800" cy="200950"/>
            </a:xfrm>
            <a:custGeom>
              <a:avLst/>
              <a:gdLst/>
              <a:ahLst/>
              <a:cxnLst/>
              <a:rect l="l" t="t" r="r" b="b"/>
              <a:pathLst>
                <a:path w="5272" h="8038" extrusionOk="0">
                  <a:moveTo>
                    <a:pt x="3640" y="1"/>
                  </a:moveTo>
                  <a:cubicBezTo>
                    <a:pt x="3332" y="1"/>
                    <a:pt x="2993" y="97"/>
                    <a:pt x="2636" y="299"/>
                  </a:cubicBezTo>
                  <a:cubicBezTo>
                    <a:pt x="1168" y="1133"/>
                    <a:pt x="1" y="3502"/>
                    <a:pt x="1" y="5537"/>
                  </a:cubicBezTo>
                  <a:cubicBezTo>
                    <a:pt x="1" y="7102"/>
                    <a:pt x="670" y="8037"/>
                    <a:pt x="1632" y="8037"/>
                  </a:cubicBezTo>
                  <a:cubicBezTo>
                    <a:pt x="1941" y="8037"/>
                    <a:pt x="2280" y="7941"/>
                    <a:pt x="2636" y="7738"/>
                  </a:cubicBezTo>
                  <a:cubicBezTo>
                    <a:pt x="4104" y="6904"/>
                    <a:pt x="5271" y="4536"/>
                    <a:pt x="5271" y="2501"/>
                  </a:cubicBezTo>
                  <a:cubicBezTo>
                    <a:pt x="5271" y="935"/>
                    <a:pt x="4602" y="1"/>
                    <a:pt x="364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58"/>
            <p:cNvSpPr/>
            <p:nvPr/>
          </p:nvSpPr>
          <p:spPr>
            <a:xfrm>
              <a:off x="4046400" y="1614450"/>
              <a:ext cx="125950" cy="211500"/>
            </a:xfrm>
            <a:custGeom>
              <a:avLst/>
              <a:gdLst/>
              <a:ahLst/>
              <a:cxnLst/>
              <a:rect l="l" t="t" r="r" b="b"/>
              <a:pathLst>
                <a:path w="5038" h="8460" extrusionOk="0">
                  <a:moveTo>
                    <a:pt x="1194" y="0"/>
                  </a:moveTo>
                  <a:cubicBezTo>
                    <a:pt x="937" y="0"/>
                    <a:pt x="673" y="29"/>
                    <a:pt x="401" y="86"/>
                  </a:cubicBezTo>
                  <a:lnTo>
                    <a:pt x="0" y="2755"/>
                  </a:lnTo>
                  <a:cubicBezTo>
                    <a:pt x="204" y="2709"/>
                    <a:pt x="402" y="2686"/>
                    <a:pt x="593" y="2686"/>
                  </a:cubicBezTo>
                  <a:cubicBezTo>
                    <a:pt x="2186" y="2686"/>
                    <a:pt x="3303" y="4267"/>
                    <a:pt x="3303" y="6858"/>
                  </a:cubicBezTo>
                  <a:cubicBezTo>
                    <a:pt x="3269" y="7392"/>
                    <a:pt x="3236" y="7925"/>
                    <a:pt x="3136" y="8459"/>
                  </a:cubicBezTo>
                  <a:lnTo>
                    <a:pt x="4837" y="8092"/>
                  </a:lnTo>
                  <a:cubicBezTo>
                    <a:pt x="4970" y="7325"/>
                    <a:pt x="5037" y="6591"/>
                    <a:pt x="5037" y="5824"/>
                  </a:cubicBezTo>
                  <a:cubicBezTo>
                    <a:pt x="5037" y="2199"/>
                    <a:pt x="3450" y="0"/>
                    <a:pt x="119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58"/>
            <p:cNvSpPr/>
            <p:nvPr/>
          </p:nvSpPr>
          <p:spPr>
            <a:xfrm>
              <a:off x="3926300" y="2398000"/>
              <a:ext cx="45075" cy="356950"/>
            </a:xfrm>
            <a:custGeom>
              <a:avLst/>
              <a:gdLst/>
              <a:ahLst/>
              <a:cxnLst/>
              <a:rect l="l" t="t" r="r" b="b"/>
              <a:pathLst>
                <a:path w="1803" h="14278" extrusionOk="0">
                  <a:moveTo>
                    <a:pt x="1802" y="0"/>
                  </a:moveTo>
                  <a:lnTo>
                    <a:pt x="1" y="1034"/>
                  </a:lnTo>
                  <a:lnTo>
                    <a:pt x="1" y="14277"/>
                  </a:lnTo>
                  <a:lnTo>
                    <a:pt x="1802" y="13243"/>
                  </a:lnTo>
                  <a:lnTo>
                    <a:pt x="1802"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58"/>
            <p:cNvSpPr/>
            <p:nvPr/>
          </p:nvSpPr>
          <p:spPr>
            <a:xfrm>
              <a:off x="4179000" y="2428025"/>
              <a:ext cx="45050" cy="180975"/>
            </a:xfrm>
            <a:custGeom>
              <a:avLst/>
              <a:gdLst/>
              <a:ahLst/>
              <a:cxnLst/>
              <a:rect l="l" t="t" r="r" b="b"/>
              <a:pathLst>
                <a:path w="1802" h="7239" extrusionOk="0">
                  <a:moveTo>
                    <a:pt x="1801" y="0"/>
                  </a:moveTo>
                  <a:lnTo>
                    <a:pt x="0" y="1034"/>
                  </a:lnTo>
                  <a:lnTo>
                    <a:pt x="0" y="7239"/>
                  </a:lnTo>
                  <a:lnTo>
                    <a:pt x="1801" y="6204"/>
                  </a:lnTo>
                  <a:lnTo>
                    <a:pt x="1801"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58"/>
            <p:cNvSpPr/>
            <p:nvPr/>
          </p:nvSpPr>
          <p:spPr>
            <a:xfrm>
              <a:off x="4116450" y="2378800"/>
              <a:ext cx="44225" cy="266900"/>
            </a:xfrm>
            <a:custGeom>
              <a:avLst/>
              <a:gdLst/>
              <a:ahLst/>
              <a:cxnLst/>
              <a:rect l="l" t="t" r="r" b="b"/>
              <a:pathLst>
                <a:path w="1769" h="10676" extrusionOk="0">
                  <a:moveTo>
                    <a:pt x="1768" y="1"/>
                  </a:moveTo>
                  <a:lnTo>
                    <a:pt x="0" y="1035"/>
                  </a:lnTo>
                  <a:lnTo>
                    <a:pt x="0" y="10675"/>
                  </a:lnTo>
                  <a:lnTo>
                    <a:pt x="1768" y="9641"/>
                  </a:lnTo>
                  <a:lnTo>
                    <a:pt x="1768"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58"/>
            <p:cNvSpPr/>
            <p:nvPr/>
          </p:nvSpPr>
          <p:spPr>
            <a:xfrm>
              <a:off x="4053075" y="2529750"/>
              <a:ext cx="45050" cy="152625"/>
            </a:xfrm>
            <a:custGeom>
              <a:avLst/>
              <a:gdLst/>
              <a:ahLst/>
              <a:cxnLst/>
              <a:rect l="l" t="t" r="r" b="b"/>
              <a:pathLst>
                <a:path w="1802" h="6105" extrusionOk="0">
                  <a:moveTo>
                    <a:pt x="1801" y="1"/>
                  </a:moveTo>
                  <a:lnTo>
                    <a:pt x="0" y="1035"/>
                  </a:lnTo>
                  <a:lnTo>
                    <a:pt x="0" y="6105"/>
                  </a:lnTo>
                  <a:lnTo>
                    <a:pt x="1801" y="5071"/>
                  </a:lnTo>
                  <a:lnTo>
                    <a:pt x="1801"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58"/>
            <p:cNvSpPr/>
            <p:nvPr/>
          </p:nvSpPr>
          <p:spPr>
            <a:xfrm>
              <a:off x="3989675" y="2526425"/>
              <a:ext cx="45075" cy="192650"/>
            </a:xfrm>
            <a:custGeom>
              <a:avLst/>
              <a:gdLst/>
              <a:ahLst/>
              <a:cxnLst/>
              <a:rect l="l" t="t" r="r" b="b"/>
              <a:pathLst>
                <a:path w="1803" h="7706" extrusionOk="0">
                  <a:moveTo>
                    <a:pt x="1802" y="0"/>
                  </a:moveTo>
                  <a:lnTo>
                    <a:pt x="1" y="1034"/>
                  </a:lnTo>
                  <a:lnTo>
                    <a:pt x="1" y="7706"/>
                  </a:lnTo>
                  <a:lnTo>
                    <a:pt x="1802" y="6638"/>
                  </a:lnTo>
                  <a:lnTo>
                    <a:pt x="1802"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58"/>
            <p:cNvSpPr/>
            <p:nvPr/>
          </p:nvSpPr>
          <p:spPr>
            <a:xfrm>
              <a:off x="3892950" y="2572400"/>
              <a:ext cx="404450" cy="235900"/>
            </a:xfrm>
            <a:custGeom>
              <a:avLst/>
              <a:gdLst/>
              <a:ahLst/>
              <a:cxnLst/>
              <a:rect l="l" t="t" r="r" b="b"/>
              <a:pathLst>
                <a:path w="16178" h="9436" extrusionOk="0">
                  <a:moveTo>
                    <a:pt x="15880" y="0"/>
                  </a:moveTo>
                  <a:cubicBezTo>
                    <a:pt x="15848" y="0"/>
                    <a:pt x="15813" y="9"/>
                    <a:pt x="15778" y="29"/>
                  </a:cubicBezTo>
                  <a:lnTo>
                    <a:pt x="134" y="9069"/>
                  </a:lnTo>
                  <a:cubicBezTo>
                    <a:pt x="34" y="9102"/>
                    <a:pt x="1" y="9236"/>
                    <a:pt x="67" y="9336"/>
                  </a:cubicBezTo>
                  <a:cubicBezTo>
                    <a:pt x="101" y="9403"/>
                    <a:pt x="167" y="9436"/>
                    <a:pt x="234" y="9436"/>
                  </a:cubicBezTo>
                  <a:cubicBezTo>
                    <a:pt x="267" y="9436"/>
                    <a:pt x="301" y="9436"/>
                    <a:pt x="334" y="9403"/>
                  </a:cubicBezTo>
                  <a:lnTo>
                    <a:pt x="15979" y="396"/>
                  </a:lnTo>
                  <a:cubicBezTo>
                    <a:pt x="16177" y="283"/>
                    <a:pt x="16062" y="0"/>
                    <a:pt x="1588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58"/>
            <p:cNvSpPr/>
            <p:nvPr/>
          </p:nvSpPr>
          <p:spPr>
            <a:xfrm>
              <a:off x="4087250" y="2685900"/>
              <a:ext cx="10875" cy="205800"/>
            </a:xfrm>
            <a:custGeom>
              <a:avLst/>
              <a:gdLst/>
              <a:ahLst/>
              <a:cxnLst/>
              <a:rect l="l" t="t" r="r" b="b"/>
              <a:pathLst>
                <a:path w="435" h="8232" extrusionOk="0">
                  <a:moveTo>
                    <a:pt x="201" y="1"/>
                  </a:moveTo>
                  <a:cubicBezTo>
                    <a:pt x="101" y="1"/>
                    <a:pt x="1" y="76"/>
                    <a:pt x="1" y="226"/>
                  </a:cubicBezTo>
                  <a:lnTo>
                    <a:pt x="1" y="8032"/>
                  </a:lnTo>
                  <a:cubicBezTo>
                    <a:pt x="1" y="8132"/>
                    <a:pt x="101" y="8232"/>
                    <a:pt x="201" y="8232"/>
                  </a:cubicBezTo>
                  <a:cubicBezTo>
                    <a:pt x="334" y="8232"/>
                    <a:pt x="434" y="8132"/>
                    <a:pt x="401" y="8032"/>
                  </a:cubicBezTo>
                  <a:lnTo>
                    <a:pt x="401" y="226"/>
                  </a:lnTo>
                  <a:cubicBezTo>
                    <a:pt x="401" y="76"/>
                    <a:pt x="301" y="1"/>
                    <a:pt x="20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8"/>
            <p:cNvSpPr/>
            <p:nvPr/>
          </p:nvSpPr>
          <p:spPr>
            <a:xfrm>
              <a:off x="5191375" y="1351250"/>
              <a:ext cx="205175" cy="37700"/>
            </a:xfrm>
            <a:custGeom>
              <a:avLst/>
              <a:gdLst/>
              <a:ahLst/>
              <a:cxnLst/>
              <a:rect l="l" t="t" r="r" b="b"/>
              <a:pathLst>
                <a:path w="8207" h="1508" extrusionOk="0">
                  <a:moveTo>
                    <a:pt x="194" y="0"/>
                  </a:moveTo>
                  <a:cubicBezTo>
                    <a:pt x="109" y="0"/>
                    <a:pt x="34" y="87"/>
                    <a:pt x="34" y="174"/>
                  </a:cubicBezTo>
                  <a:cubicBezTo>
                    <a:pt x="1" y="274"/>
                    <a:pt x="67" y="374"/>
                    <a:pt x="201" y="374"/>
                  </a:cubicBezTo>
                  <a:lnTo>
                    <a:pt x="8006" y="1508"/>
                  </a:lnTo>
                  <a:lnTo>
                    <a:pt x="8040" y="1508"/>
                  </a:lnTo>
                  <a:cubicBezTo>
                    <a:pt x="8106" y="1508"/>
                    <a:pt x="8206" y="1441"/>
                    <a:pt x="8206" y="1341"/>
                  </a:cubicBezTo>
                  <a:cubicBezTo>
                    <a:pt x="8206" y="1241"/>
                    <a:pt x="8140" y="1141"/>
                    <a:pt x="8040" y="1141"/>
                  </a:cubicBezTo>
                  <a:lnTo>
                    <a:pt x="234" y="7"/>
                  </a:lnTo>
                  <a:cubicBezTo>
                    <a:pt x="221" y="2"/>
                    <a:pt x="207" y="0"/>
                    <a:pt x="19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8"/>
            <p:cNvSpPr/>
            <p:nvPr/>
          </p:nvSpPr>
          <p:spPr>
            <a:xfrm>
              <a:off x="5449050" y="2423625"/>
              <a:ext cx="252725" cy="47100"/>
            </a:xfrm>
            <a:custGeom>
              <a:avLst/>
              <a:gdLst/>
              <a:ahLst/>
              <a:cxnLst/>
              <a:rect l="l" t="t" r="r" b="b"/>
              <a:pathLst>
                <a:path w="10109" h="1884" extrusionOk="0">
                  <a:moveTo>
                    <a:pt x="183" y="1"/>
                  </a:moveTo>
                  <a:cubicBezTo>
                    <a:pt x="103" y="1"/>
                    <a:pt x="34" y="66"/>
                    <a:pt x="34" y="176"/>
                  </a:cubicBezTo>
                  <a:cubicBezTo>
                    <a:pt x="1" y="276"/>
                    <a:pt x="68" y="343"/>
                    <a:pt x="201" y="376"/>
                  </a:cubicBezTo>
                  <a:lnTo>
                    <a:pt x="9841" y="1877"/>
                  </a:lnTo>
                  <a:lnTo>
                    <a:pt x="9875" y="1877"/>
                  </a:lnTo>
                  <a:cubicBezTo>
                    <a:pt x="9888" y="1882"/>
                    <a:pt x="9902" y="1884"/>
                    <a:pt x="9915" y="1884"/>
                  </a:cubicBezTo>
                  <a:cubicBezTo>
                    <a:pt x="10000" y="1884"/>
                    <a:pt x="10075" y="1797"/>
                    <a:pt x="10075" y="1710"/>
                  </a:cubicBezTo>
                  <a:cubicBezTo>
                    <a:pt x="10108" y="1610"/>
                    <a:pt x="10041" y="1510"/>
                    <a:pt x="9908" y="1510"/>
                  </a:cubicBezTo>
                  <a:lnTo>
                    <a:pt x="234" y="9"/>
                  </a:lnTo>
                  <a:cubicBezTo>
                    <a:pt x="217" y="4"/>
                    <a:pt x="200" y="1"/>
                    <a:pt x="18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8"/>
            <p:cNvSpPr/>
            <p:nvPr/>
          </p:nvSpPr>
          <p:spPr>
            <a:xfrm>
              <a:off x="4833625" y="1974475"/>
              <a:ext cx="163550" cy="88300"/>
            </a:xfrm>
            <a:custGeom>
              <a:avLst/>
              <a:gdLst/>
              <a:ahLst/>
              <a:cxnLst/>
              <a:rect l="l" t="t" r="r" b="b"/>
              <a:pathLst>
                <a:path w="6542" h="3532" extrusionOk="0">
                  <a:moveTo>
                    <a:pt x="6272" y="0"/>
                  </a:moveTo>
                  <a:cubicBezTo>
                    <a:pt x="6240" y="0"/>
                    <a:pt x="6207" y="9"/>
                    <a:pt x="6171" y="29"/>
                  </a:cubicBezTo>
                  <a:lnTo>
                    <a:pt x="100" y="3165"/>
                  </a:lnTo>
                  <a:cubicBezTo>
                    <a:pt x="34" y="3231"/>
                    <a:pt x="0" y="3331"/>
                    <a:pt x="34" y="3432"/>
                  </a:cubicBezTo>
                  <a:cubicBezTo>
                    <a:pt x="67" y="3498"/>
                    <a:pt x="134" y="3532"/>
                    <a:pt x="201" y="3532"/>
                  </a:cubicBezTo>
                  <a:lnTo>
                    <a:pt x="301" y="3532"/>
                  </a:lnTo>
                  <a:lnTo>
                    <a:pt x="6372" y="363"/>
                  </a:lnTo>
                  <a:cubicBezTo>
                    <a:pt x="6542" y="278"/>
                    <a:pt x="6447" y="0"/>
                    <a:pt x="627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58"/>
            <p:cNvSpPr/>
            <p:nvPr/>
          </p:nvSpPr>
          <p:spPr>
            <a:xfrm>
              <a:off x="4648900" y="2318550"/>
              <a:ext cx="10875" cy="148675"/>
            </a:xfrm>
            <a:custGeom>
              <a:avLst/>
              <a:gdLst/>
              <a:ahLst/>
              <a:cxnLst/>
              <a:rect l="l" t="t" r="r" b="b"/>
              <a:pathLst>
                <a:path w="435" h="5947" extrusionOk="0">
                  <a:moveTo>
                    <a:pt x="218" y="1"/>
                  </a:moveTo>
                  <a:cubicBezTo>
                    <a:pt x="109" y="1"/>
                    <a:pt x="1" y="59"/>
                    <a:pt x="17" y="176"/>
                  </a:cubicBezTo>
                  <a:lnTo>
                    <a:pt x="17" y="5747"/>
                  </a:lnTo>
                  <a:cubicBezTo>
                    <a:pt x="17" y="5847"/>
                    <a:pt x="118" y="5947"/>
                    <a:pt x="218" y="5947"/>
                  </a:cubicBezTo>
                  <a:cubicBezTo>
                    <a:pt x="318" y="5947"/>
                    <a:pt x="418" y="5847"/>
                    <a:pt x="418" y="5747"/>
                  </a:cubicBezTo>
                  <a:lnTo>
                    <a:pt x="418" y="176"/>
                  </a:lnTo>
                  <a:cubicBezTo>
                    <a:pt x="434" y="59"/>
                    <a:pt x="326" y="1"/>
                    <a:pt x="21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58"/>
            <p:cNvSpPr/>
            <p:nvPr/>
          </p:nvSpPr>
          <p:spPr>
            <a:xfrm>
              <a:off x="4799925" y="3728700"/>
              <a:ext cx="454025" cy="229600"/>
            </a:xfrm>
            <a:custGeom>
              <a:avLst/>
              <a:gdLst/>
              <a:ahLst/>
              <a:cxnLst/>
              <a:rect l="l" t="t" r="r" b="b"/>
              <a:pathLst>
                <a:path w="18161" h="9184" extrusionOk="0">
                  <a:moveTo>
                    <a:pt x="282" y="1"/>
                  </a:moveTo>
                  <a:cubicBezTo>
                    <a:pt x="91" y="1"/>
                    <a:pt x="0" y="254"/>
                    <a:pt x="181" y="344"/>
                  </a:cubicBezTo>
                  <a:lnTo>
                    <a:pt x="17793" y="9184"/>
                  </a:lnTo>
                  <a:lnTo>
                    <a:pt x="17860" y="9184"/>
                  </a:lnTo>
                  <a:cubicBezTo>
                    <a:pt x="18060" y="9184"/>
                    <a:pt x="18160" y="8917"/>
                    <a:pt x="17960" y="8817"/>
                  </a:cubicBezTo>
                  <a:lnTo>
                    <a:pt x="348" y="10"/>
                  </a:lnTo>
                  <a:cubicBezTo>
                    <a:pt x="325" y="4"/>
                    <a:pt x="303" y="1"/>
                    <a:pt x="28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58"/>
            <p:cNvSpPr/>
            <p:nvPr/>
          </p:nvSpPr>
          <p:spPr>
            <a:xfrm>
              <a:off x="3429200" y="4345800"/>
              <a:ext cx="178575" cy="208750"/>
            </a:xfrm>
            <a:custGeom>
              <a:avLst/>
              <a:gdLst/>
              <a:ahLst/>
              <a:cxnLst/>
              <a:rect l="l" t="t" r="r" b="b"/>
              <a:pathLst>
                <a:path w="7143" h="8350" extrusionOk="0">
                  <a:moveTo>
                    <a:pt x="253" y="1"/>
                  </a:moveTo>
                  <a:cubicBezTo>
                    <a:pt x="117" y="1"/>
                    <a:pt x="1" y="156"/>
                    <a:pt x="104" y="311"/>
                  </a:cubicBezTo>
                  <a:lnTo>
                    <a:pt x="6775" y="8283"/>
                  </a:lnTo>
                  <a:cubicBezTo>
                    <a:pt x="6809" y="8350"/>
                    <a:pt x="6876" y="8350"/>
                    <a:pt x="6942" y="8350"/>
                  </a:cubicBezTo>
                  <a:cubicBezTo>
                    <a:pt x="6976" y="8350"/>
                    <a:pt x="7009" y="8350"/>
                    <a:pt x="7042" y="8317"/>
                  </a:cubicBezTo>
                  <a:cubicBezTo>
                    <a:pt x="7142" y="8250"/>
                    <a:pt x="7142" y="8116"/>
                    <a:pt x="7076" y="8050"/>
                  </a:cubicBezTo>
                  <a:lnTo>
                    <a:pt x="371" y="44"/>
                  </a:lnTo>
                  <a:cubicBezTo>
                    <a:pt x="333" y="14"/>
                    <a:pt x="292" y="1"/>
                    <a:pt x="25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58"/>
            <p:cNvSpPr/>
            <p:nvPr/>
          </p:nvSpPr>
          <p:spPr>
            <a:xfrm>
              <a:off x="3802050" y="4453300"/>
              <a:ext cx="191000" cy="148800"/>
            </a:xfrm>
            <a:custGeom>
              <a:avLst/>
              <a:gdLst/>
              <a:ahLst/>
              <a:cxnLst/>
              <a:rect l="l" t="t" r="r" b="b"/>
              <a:pathLst>
                <a:path w="7640" h="5952" extrusionOk="0">
                  <a:moveTo>
                    <a:pt x="7438" y="1"/>
                  </a:moveTo>
                  <a:cubicBezTo>
                    <a:pt x="7396" y="1"/>
                    <a:pt x="7351" y="17"/>
                    <a:pt x="7306" y="47"/>
                  </a:cubicBezTo>
                  <a:lnTo>
                    <a:pt x="101" y="5584"/>
                  </a:lnTo>
                  <a:cubicBezTo>
                    <a:pt x="34" y="5651"/>
                    <a:pt x="1" y="5785"/>
                    <a:pt x="67" y="5851"/>
                  </a:cubicBezTo>
                  <a:cubicBezTo>
                    <a:pt x="101" y="5918"/>
                    <a:pt x="167" y="5951"/>
                    <a:pt x="234" y="5951"/>
                  </a:cubicBezTo>
                  <a:cubicBezTo>
                    <a:pt x="267" y="5951"/>
                    <a:pt x="301" y="5918"/>
                    <a:pt x="334" y="5885"/>
                  </a:cubicBezTo>
                  <a:lnTo>
                    <a:pt x="7539" y="347"/>
                  </a:lnTo>
                  <a:cubicBezTo>
                    <a:pt x="7639" y="281"/>
                    <a:pt x="7639" y="147"/>
                    <a:pt x="7573" y="80"/>
                  </a:cubicBezTo>
                  <a:cubicBezTo>
                    <a:pt x="7536" y="25"/>
                    <a:pt x="7489" y="1"/>
                    <a:pt x="743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58"/>
            <p:cNvSpPr/>
            <p:nvPr/>
          </p:nvSpPr>
          <p:spPr>
            <a:xfrm>
              <a:off x="4185650" y="1864275"/>
              <a:ext cx="321100" cy="8375"/>
            </a:xfrm>
            <a:custGeom>
              <a:avLst/>
              <a:gdLst/>
              <a:ahLst/>
              <a:cxnLst/>
              <a:rect l="l" t="t" r="r" b="b"/>
              <a:pathLst>
                <a:path w="12844" h="335" extrusionOk="0">
                  <a:moveTo>
                    <a:pt x="12643" y="1"/>
                  </a:moveTo>
                  <a:lnTo>
                    <a:pt x="201" y="101"/>
                  </a:lnTo>
                  <a:cubicBezTo>
                    <a:pt x="101" y="101"/>
                    <a:pt x="1" y="134"/>
                    <a:pt x="34" y="201"/>
                  </a:cubicBezTo>
                  <a:cubicBezTo>
                    <a:pt x="34" y="267"/>
                    <a:pt x="101" y="334"/>
                    <a:pt x="201" y="334"/>
                  </a:cubicBezTo>
                  <a:lnTo>
                    <a:pt x="12643" y="234"/>
                  </a:lnTo>
                  <a:cubicBezTo>
                    <a:pt x="12743" y="234"/>
                    <a:pt x="12843" y="201"/>
                    <a:pt x="12843" y="134"/>
                  </a:cubicBezTo>
                  <a:cubicBezTo>
                    <a:pt x="12843" y="67"/>
                    <a:pt x="12743" y="1"/>
                    <a:pt x="1264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58"/>
            <p:cNvSpPr/>
            <p:nvPr/>
          </p:nvSpPr>
          <p:spPr>
            <a:xfrm>
              <a:off x="4715200" y="3815500"/>
              <a:ext cx="13375" cy="352950"/>
            </a:xfrm>
            <a:custGeom>
              <a:avLst/>
              <a:gdLst/>
              <a:ahLst/>
              <a:cxnLst/>
              <a:rect l="l" t="t" r="r" b="b"/>
              <a:pathLst>
                <a:path w="535" h="14118" extrusionOk="0">
                  <a:moveTo>
                    <a:pt x="239" y="1"/>
                  </a:moveTo>
                  <a:cubicBezTo>
                    <a:pt x="227" y="1"/>
                    <a:pt x="214" y="3"/>
                    <a:pt x="201" y="7"/>
                  </a:cubicBezTo>
                  <a:cubicBezTo>
                    <a:pt x="67" y="7"/>
                    <a:pt x="1" y="74"/>
                    <a:pt x="1" y="174"/>
                  </a:cubicBezTo>
                  <a:lnTo>
                    <a:pt x="167" y="13917"/>
                  </a:lnTo>
                  <a:cubicBezTo>
                    <a:pt x="167" y="14017"/>
                    <a:pt x="234" y="14118"/>
                    <a:pt x="368" y="14118"/>
                  </a:cubicBezTo>
                  <a:cubicBezTo>
                    <a:pt x="468" y="14118"/>
                    <a:pt x="534" y="14017"/>
                    <a:pt x="534" y="13917"/>
                  </a:cubicBezTo>
                  <a:lnTo>
                    <a:pt x="368" y="174"/>
                  </a:lnTo>
                  <a:cubicBezTo>
                    <a:pt x="368" y="88"/>
                    <a:pt x="318" y="1"/>
                    <a:pt x="23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58"/>
            <p:cNvSpPr/>
            <p:nvPr/>
          </p:nvSpPr>
          <p:spPr>
            <a:xfrm>
              <a:off x="5424875" y="2105050"/>
              <a:ext cx="79450" cy="231250"/>
            </a:xfrm>
            <a:custGeom>
              <a:avLst/>
              <a:gdLst/>
              <a:ahLst/>
              <a:cxnLst/>
              <a:rect l="l" t="t" r="r" b="b"/>
              <a:pathLst>
                <a:path w="3178" h="9250" extrusionOk="0">
                  <a:moveTo>
                    <a:pt x="2922" y="1"/>
                  </a:moveTo>
                  <a:cubicBezTo>
                    <a:pt x="2848" y="1"/>
                    <a:pt x="2782" y="33"/>
                    <a:pt x="2769" y="110"/>
                  </a:cubicBezTo>
                  <a:lnTo>
                    <a:pt x="34" y="9016"/>
                  </a:lnTo>
                  <a:cubicBezTo>
                    <a:pt x="1" y="9116"/>
                    <a:pt x="67" y="9216"/>
                    <a:pt x="167" y="9250"/>
                  </a:cubicBezTo>
                  <a:lnTo>
                    <a:pt x="201" y="9250"/>
                  </a:lnTo>
                  <a:cubicBezTo>
                    <a:pt x="301" y="9250"/>
                    <a:pt x="368" y="9183"/>
                    <a:pt x="401" y="9116"/>
                  </a:cubicBezTo>
                  <a:lnTo>
                    <a:pt x="3136" y="210"/>
                  </a:lnTo>
                  <a:cubicBezTo>
                    <a:pt x="3177" y="86"/>
                    <a:pt x="3040" y="1"/>
                    <a:pt x="292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58"/>
            <p:cNvSpPr/>
            <p:nvPr/>
          </p:nvSpPr>
          <p:spPr>
            <a:xfrm>
              <a:off x="4573425" y="3479950"/>
              <a:ext cx="292750" cy="370775"/>
            </a:xfrm>
            <a:custGeom>
              <a:avLst/>
              <a:gdLst/>
              <a:ahLst/>
              <a:cxnLst/>
              <a:rect l="l" t="t" r="r" b="b"/>
              <a:pathLst>
                <a:path w="11710" h="14831" extrusionOk="0">
                  <a:moveTo>
                    <a:pt x="8274" y="920"/>
                  </a:moveTo>
                  <a:cubicBezTo>
                    <a:pt x="8674" y="920"/>
                    <a:pt x="9074" y="1021"/>
                    <a:pt x="9441" y="1221"/>
                  </a:cubicBezTo>
                  <a:cubicBezTo>
                    <a:pt x="10308" y="1721"/>
                    <a:pt x="10775" y="2822"/>
                    <a:pt x="10775" y="4290"/>
                  </a:cubicBezTo>
                  <a:cubicBezTo>
                    <a:pt x="10775" y="7559"/>
                    <a:pt x="8474" y="11561"/>
                    <a:pt x="5638" y="13196"/>
                  </a:cubicBezTo>
                  <a:cubicBezTo>
                    <a:pt x="4856" y="13637"/>
                    <a:pt x="4123" y="13861"/>
                    <a:pt x="3473" y="13861"/>
                  </a:cubicBezTo>
                  <a:cubicBezTo>
                    <a:pt x="3042" y="13861"/>
                    <a:pt x="2649" y="13762"/>
                    <a:pt x="2303" y="13563"/>
                  </a:cubicBezTo>
                  <a:cubicBezTo>
                    <a:pt x="1435" y="13063"/>
                    <a:pt x="968" y="11995"/>
                    <a:pt x="968" y="10494"/>
                  </a:cubicBezTo>
                  <a:cubicBezTo>
                    <a:pt x="968" y="7225"/>
                    <a:pt x="3270" y="3222"/>
                    <a:pt x="6105" y="1588"/>
                  </a:cubicBezTo>
                  <a:cubicBezTo>
                    <a:pt x="6739" y="1187"/>
                    <a:pt x="7506" y="954"/>
                    <a:pt x="8274" y="920"/>
                  </a:cubicBezTo>
                  <a:close/>
                  <a:moveTo>
                    <a:pt x="8266" y="1"/>
                  </a:moveTo>
                  <a:cubicBezTo>
                    <a:pt x="7445" y="1"/>
                    <a:pt x="6547" y="265"/>
                    <a:pt x="5638" y="787"/>
                  </a:cubicBezTo>
                  <a:cubicBezTo>
                    <a:pt x="2536" y="2588"/>
                    <a:pt x="1" y="6925"/>
                    <a:pt x="1" y="10527"/>
                  </a:cubicBezTo>
                  <a:cubicBezTo>
                    <a:pt x="1" y="12362"/>
                    <a:pt x="668" y="13730"/>
                    <a:pt x="1836" y="14397"/>
                  </a:cubicBezTo>
                  <a:cubicBezTo>
                    <a:pt x="2336" y="14697"/>
                    <a:pt x="2903" y="14830"/>
                    <a:pt x="3470" y="14830"/>
                  </a:cubicBezTo>
                  <a:cubicBezTo>
                    <a:pt x="4404" y="14797"/>
                    <a:pt x="5305" y="14530"/>
                    <a:pt x="6105" y="14030"/>
                  </a:cubicBezTo>
                  <a:cubicBezTo>
                    <a:pt x="9208" y="12229"/>
                    <a:pt x="11709" y="7859"/>
                    <a:pt x="11709" y="4290"/>
                  </a:cubicBezTo>
                  <a:cubicBezTo>
                    <a:pt x="11709" y="2455"/>
                    <a:pt x="11076" y="1087"/>
                    <a:pt x="9908" y="420"/>
                  </a:cubicBezTo>
                  <a:cubicBezTo>
                    <a:pt x="9417" y="140"/>
                    <a:pt x="8862" y="1"/>
                    <a:pt x="826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58"/>
            <p:cNvSpPr/>
            <p:nvPr/>
          </p:nvSpPr>
          <p:spPr>
            <a:xfrm>
              <a:off x="4640975" y="3562400"/>
              <a:ext cx="158475" cy="204850"/>
            </a:xfrm>
            <a:custGeom>
              <a:avLst/>
              <a:gdLst/>
              <a:ahLst/>
              <a:cxnLst/>
              <a:rect l="l" t="t" r="r" b="b"/>
              <a:pathLst>
                <a:path w="6339" h="8194" extrusionOk="0">
                  <a:moveTo>
                    <a:pt x="4580" y="0"/>
                  </a:moveTo>
                  <a:cubicBezTo>
                    <a:pt x="4157" y="0"/>
                    <a:pt x="3679" y="137"/>
                    <a:pt x="3170" y="424"/>
                  </a:cubicBezTo>
                  <a:cubicBezTo>
                    <a:pt x="1302" y="1659"/>
                    <a:pt x="101" y="3694"/>
                    <a:pt x="1" y="5928"/>
                  </a:cubicBezTo>
                  <a:cubicBezTo>
                    <a:pt x="1" y="7371"/>
                    <a:pt x="705" y="8193"/>
                    <a:pt x="1745" y="8193"/>
                  </a:cubicBezTo>
                  <a:cubicBezTo>
                    <a:pt x="2172" y="8193"/>
                    <a:pt x="2655" y="8054"/>
                    <a:pt x="3170" y="7763"/>
                  </a:cubicBezTo>
                  <a:cubicBezTo>
                    <a:pt x="5038" y="6529"/>
                    <a:pt x="6205" y="4494"/>
                    <a:pt x="6339" y="2259"/>
                  </a:cubicBezTo>
                  <a:cubicBezTo>
                    <a:pt x="6339" y="834"/>
                    <a:pt x="5628" y="0"/>
                    <a:pt x="458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58"/>
            <p:cNvSpPr/>
            <p:nvPr/>
          </p:nvSpPr>
          <p:spPr>
            <a:xfrm>
              <a:off x="3957175" y="4127075"/>
              <a:ext cx="292725" cy="370775"/>
            </a:xfrm>
            <a:custGeom>
              <a:avLst/>
              <a:gdLst/>
              <a:ahLst/>
              <a:cxnLst/>
              <a:rect l="l" t="t" r="r" b="b"/>
              <a:pathLst>
                <a:path w="11709" h="14831" extrusionOk="0">
                  <a:moveTo>
                    <a:pt x="8274" y="925"/>
                  </a:moveTo>
                  <a:cubicBezTo>
                    <a:pt x="8703" y="925"/>
                    <a:pt x="9098" y="1023"/>
                    <a:pt x="9440" y="1221"/>
                  </a:cubicBezTo>
                  <a:cubicBezTo>
                    <a:pt x="10307" y="1721"/>
                    <a:pt x="10774" y="2822"/>
                    <a:pt x="10774" y="4290"/>
                  </a:cubicBezTo>
                  <a:cubicBezTo>
                    <a:pt x="10774" y="7559"/>
                    <a:pt x="8473" y="11562"/>
                    <a:pt x="5637" y="13196"/>
                  </a:cubicBezTo>
                  <a:cubicBezTo>
                    <a:pt x="4855" y="13637"/>
                    <a:pt x="4122" y="13861"/>
                    <a:pt x="3472" y="13861"/>
                  </a:cubicBezTo>
                  <a:cubicBezTo>
                    <a:pt x="3041" y="13861"/>
                    <a:pt x="2648" y="13763"/>
                    <a:pt x="2302" y="13563"/>
                  </a:cubicBezTo>
                  <a:cubicBezTo>
                    <a:pt x="1434" y="13096"/>
                    <a:pt x="967" y="11995"/>
                    <a:pt x="967" y="10494"/>
                  </a:cubicBezTo>
                  <a:cubicBezTo>
                    <a:pt x="967" y="7225"/>
                    <a:pt x="3269" y="3256"/>
                    <a:pt x="6104" y="1621"/>
                  </a:cubicBezTo>
                  <a:cubicBezTo>
                    <a:pt x="6872" y="1157"/>
                    <a:pt x="7614" y="925"/>
                    <a:pt x="8274" y="925"/>
                  </a:cubicBezTo>
                  <a:close/>
                  <a:moveTo>
                    <a:pt x="8263" y="1"/>
                  </a:moveTo>
                  <a:cubicBezTo>
                    <a:pt x="7438" y="1"/>
                    <a:pt x="6532" y="265"/>
                    <a:pt x="5604" y="787"/>
                  </a:cubicBezTo>
                  <a:cubicBezTo>
                    <a:pt x="2502" y="2589"/>
                    <a:pt x="0" y="6958"/>
                    <a:pt x="0" y="10528"/>
                  </a:cubicBezTo>
                  <a:cubicBezTo>
                    <a:pt x="0" y="12362"/>
                    <a:pt x="634" y="13730"/>
                    <a:pt x="1835" y="14397"/>
                  </a:cubicBezTo>
                  <a:cubicBezTo>
                    <a:pt x="2302" y="14697"/>
                    <a:pt x="2869" y="14831"/>
                    <a:pt x="3469" y="14831"/>
                  </a:cubicBezTo>
                  <a:cubicBezTo>
                    <a:pt x="4403" y="14797"/>
                    <a:pt x="5304" y="14530"/>
                    <a:pt x="6104" y="14030"/>
                  </a:cubicBezTo>
                  <a:cubicBezTo>
                    <a:pt x="9207" y="12229"/>
                    <a:pt x="11708" y="7892"/>
                    <a:pt x="11708" y="4323"/>
                  </a:cubicBezTo>
                  <a:cubicBezTo>
                    <a:pt x="11708" y="2488"/>
                    <a:pt x="11075" y="1087"/>
                    <a:pt x="9907" y="420"/>
                  </a:cubicBezTo>
                  <a:cubicBezTo>
                    <a:pt x="9416" y="140"/>
                    <a:pt x="8861" y="1"/>
                    <a:pt x="826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58"/>
            <p:cNvSpPr/>
            <p:nvPr/>
          </p:nvSpPr>
          <p:spPr>
            <a:xfrm>
              <a:off x="4023875" y="4209375"/>
              <a:ext cx="159300" cy="205000"/>
            </a:xfrm>
            <a:custGeom>
              <a:avLst/>
              <a:gdLst/>
              <a:ahLst/>
              <a:cxnLst/>
              <a:rect l="l" t="t" r="r" b="b"/>
              <a:pathLst>
                <a:path w="6372" h="8200" extrusionOk="0">
                  <a:moveTo>
                    <a:pt x="4613" y="1"/>
                  </a:moveTo>
                  <a:cubicBezTo>
                    <a:pt x="4187" y="1"/>
                    <a:pt x="3708" y="139"/>
                    <a:pt x="3203" y="431"/>
                  </a:cubicBezTo>
                  <a:cubicBezTo>
                    <a:pt x="1302" y="1665"/>
                    <a:pt x="134" y="3700"/>
                    <a:pt x="1" y="5935"/>
                  </a:cubicBezTo>
                  <a:cubicBezTo>
                    <a:pt x="1" y="7377"/>
                    <a:pt x="721" y="8199"/>
                    <a:pt x="1771" y="8199"/>
                  </a:cubicBezTo>
                  <a:cubicBezTo>
                    <a:pt x="2202" y="8199"/>
                    <a:pt x="2688" y="8061"/>
                    <a:pt x="3203" y="7769"/>
                  </a:cubicBezTo>
                  <a:cubicBezTo>
                    <a:pt x="5071" y="6535"/>
                    <a:pt x="6238" y="4500"/>
                    <a:pt x="6372" y="2265"/>
                  </a:cubicBezTo>
                  <a:cubicBezTo>
                    <a:pt x="6372" y="823"/>
                    <a:pt x="5651" y="1"/>
                    <a:pt x="461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58"/>
            <p:cNvSpPr/>
            <p:nvPr/>
          </p:nvSpPr>
          <p:spPr>
            <a:xfrm>
              <a:off x="3278350" y="4134700"/>
              <a:ext cx="220175" cy="278100"/>
            </a:xfrm>
            <a:custGeom>
              <a:avLst/>
              <a:gdLst/>
              <a:ahLst/>
              <a:cxnLst/>
              <a:rect l="l" t="t" r="r" b="b"/>
              <a:pathLst>
                <a:path w="8807" h="11124" extrusionOk="0">
                  <a:moveTo>
                    <a:pt x="6238" y="682"/>
                  </a:moveTo>
                  <a:lnTo>
                    <a:pt x="6238" y="716"/>
                  </a:lnTo>
                  <a:cubicBezTo>
                    <a:pt x="6288" y="710"/>
                    <a:pt x="6338" y="707"/>
                    <a:pt x="6388" y="707"/>
                  </a:cubicBezTo>
                  <a:cubicBezTo>
                    <a:pt x="6637" y="707"/>
                    <a:pt x="6883" y="777"/>
                    <a:pt x="7105" y="916"/>
                  </a:cubicBezTo>
                  <a:cubicBezTo>
                    <a:pt x="7739" y="1283"/>
                    <a:pt x="8106" y="2117"/>
                    <a:pt x="8106" y="3218"/>
                  </a:cubicBezTo>
                  <a:cubicBezTo>
                    <a:pt x="8106" y="5653"/>
                    <a:pt x="6372" y="8655"/>
                    <a:pt x="4237" y="9889"/>
                  </a:cubicBezTo>
                  <a:cubicBezTo>
                    <a:pt x="3662" y="10226"/>
                    <a:pt x="3122" y="10398"/>
                    <a:pt x="2638" y="10398"/>
                  </a:cubicBezTo>
                  <a:cubicBezTo>
                    <a:pt x="2309" y="10398"/>
                    <a:pt x="2005" y="10318"/>
                    <a:pt x="1735" y="10156"/>
                  </a:cubicBezTo>
                  <a:cubicBezTo>
                    <a:pt x="1101" y="9789"/>
                    <a:pt x="734" y="8988"/>
                    <a:pt x="734" y="7854"/>
                  </a:cubicBezTo>
                  <a:cubicBezTo>
                    <a:pt x="734" y="5419"/>
                    <a:pt x="2469" y="2417"/>
                    <a:pt x="4604" y="1183"/>
                  </a:cubicBezTo>
                  <a:cubicBezTo>
                    <a:pt x="5071" y="883"/>
                    <a:pt x="5638" y="716"/>
                    <a:pt x="6238" y="682"/>
                  </a:cubicBezTo>
                  <a:close/>
                  <a:moveTo>
                    <a:pt x="6204" y="0"/>
                  </a:moveTo>
                  <a:cubicBezTo>
                    <a:pt x="5587" y="0"/>
                    <a:pt x="4912" y="196"/>
                    <a:pt x="4237" y="582"/>
                  </a:cubicBezTo>
                  <a:cubicBezTo>
                    <a:pt x="1902" y="1917"/>
                    <a:pt x="0" y="5186"/>
                    <a:pt x="0" y="7888"/>
                  </a:cubicBezTo>
                  <a:cubicBezTo>
                    <a:pt x="0" y="9255"/>
                    <a:pt x="501" y="10289"/>
                    <a:pt x="1368" y="10790"/>
                  </a:cubicBezTo>
                  <a:cubicBezTo>
                    <a:pt x="1768" y="11023"/>
                    <a:pt x="2169" y="11123"/>
                    <a:pt x="2636" y="11123"/>
                  </a:cubicBezTo>
                  <a:cubicBezTo>
                    <a:pt x="3303" y="11090"/>
                    <a:pt x="4003" y="10890"/>
                    <a:pt x="4570" y="10523"/>
                  </a:cubicBezTo>
                  <a:cubicBezTo>
                    <a:pt x="6905" y="9188"/>
                    <a:pt x="8807" y="5919"/>
                    <a:pt x="8807" y="3218"/>
                  </a:cubicBezTo>
                  <a:cubicBezTo>
                    <a:pt x="8807" y="1850"/>
                    <a:pt x="8306" y="816"/>
                    <a:pt x="7439" y="315"/>
                  </a:cubicBezTo>
                  <a:cubicBezTo>
                    <a:pt x="7073" y="105"/>
                    <a:pt x="6654" y="0"/>
                    <a:pt x="620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58"/>
            <p:cNvSpPr/>
            <p:nvPr/>
          </p:nvSpPr>
          <p:spPr>
            <a:xfrm>
              <a:off x="3329225" y="4196800"/>
              <a:ext cx="119275" cy="153425"/>
            </a:xfrm>
            <a:custGeom>
              <a:avLst/>
              <a:gdLst/>
              <a:ahLst/>
              <a:cxnLst/>
              <a:rect l="l" t="t" r="r" b="b"/>
              <a:pathLst>
                <a:path w="4771" h="6137" extrusionOk="0">
                  <a:moveTo>
                    <a:pt x="3468" y="0"/>
                  </a:moveTo>
                  <a:cubicBezTo>
                    <a:pt x="3147" y="0"/>
                    <a:pt x="2785" y="108"/>
                    <a:pt x="2402" y="333"/>
                  </a:cubicBezTo>
                  <a:cubicBezTo>
                    <a:pt x="967" y="1234"/>
                    <a:pt x="100" y="2768"/>
                    <a:pt x="0" y="4436"/>
                  </a:cubicBezTo>
                  <a:cubicBezTo>
                    <a:pt x="0" y="5519"/>
                    <a:pt x="532" y="6137"/>
                    <a:pt x="1314" y="6137"/>
                  </a:cubicBezTo>
                  <a:cubicBezTo>
                    <a:pt x="1640" y="6137"/>
                    <a:pt x="2009" y="6030"/>
                    <a:pt x="2402" y="5804"/>
                  </a:cubicBezTo>
                  <a:cubicBezTo>
                    <a:pt x="3803" y="4903"/>
                    <a:pt x="4670" y="3369"/>
                    <a:pt x="4770" y="1701"/>
                  </a:cubicBezTo>
                  <a:cubicBezTo>
                    <a:pt x="4770" y="618"/>
                    <a:pt x="4238" y="0"/>
                    <a:pt x="346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58"/>
            <p:cNvSpPr/>
            <p:nvPr/>
          </p:nvSpPr>
          <p:spPr>
            <a:xfrm>
              <a:off x="3658625" y="3716950"/>
              <a:ext cx="225175" cy="285550"/>
            </a:xfrm>
            <a:custGeom>
              <a:avLst/>
              <a:gdLst/>
              <a:ahLst/>
              <a:cxnLst/>
              <a:rect l="l" t="t" r="r" b="b"/>
              <a:pathLst>
                <a:path w="9007" h="11422" extrusionOk="0">
                  <a:moveTo>
                    <a:pt x="6352" y="731"/>
                  </a:moveTo>
                  <a:cubicBezTo>
                    <a:pt x="6678" y="731"/>
                    <a:pt x="6977" y="803"/>
                    <a:pt x="7239" y="947"/>
                  </a:cubicBezTo>
                  <a:cubicBezTo>
                    <a:pt x="7906" y="1348"/>
                    <a:pt x="8273" y="2182"/>
                    <a:pt x="8273" y="3316"/>
                  </a:cubicBezTo>
                  <a:cubicBezTo>
                    <a:pt x="8273" y="5851"/>
                    <a:pt x="6471" y="8920"/>
                    <a:pt x="4303" y="10154"/>
                  </a:cubicBezTo>
                  <a:cubicBezTo>
                    <a:pt x="3716" y="10498"/>
                    <a:pt x="3141" y="10670"/>
                    <a:pt x="2638" y="10670"/>
                  </a:cubicBezTo>
                  <a:cubicBezTo>
                    <a:pt x="2312" y="10670"/>
                    <a:pt x="2017" y="10598"/>
                    <a:pt x="1768" y="10454"/>
                  </a:cubicBezTo>
                  <a:cubicBezTo>
                    <a:pt x="1101" y="10054"/>
                    <a:pt x="734" y="9220"/>
                    <a:pt x="734" y="8086"/>
                  </a:cubicBezTo>
                  <a:cubicBezTo>
                    <a:pt x="734" y="5584"/>
                    <a:pt x="2502" y="2515"/>
                    <a:pt x="4670" y="1248"/>
                  </a:cubicBezTo>
                  <a:cubicBezTo>
                    <a:pt x="5278" y="903"/>
                    <a:pt x="5848" y="731"/>
                    <a:pt x="6352" y="731"/>
                  </a:cubicBezTo>
                  <a:close/>
                  <a:moveTo>
                    <a:pt x="6358" y="1"/>
                  </a:moveTo>
                  <a:cubicBezTo>
                    <a:pt x="5726" y="1"/>
                    <a:pt x="5037" y="205"/>
                    <a:pt x="4337" y="614"/>
                  </a:cubicBezTo>
                  <a:cubicBezTo>
                    <a:pt x="1935" y="1981"/>
                    <a:pt x="0" y="5350"/>
                    <a:pt x="0" y="8086"/>
                  </a:cubicBezTo>
                  <a:cubicBezTo>
                    <a:pt x="0" y="9487"/>
                    <a:pt x="501" y="10554"/>
                    <a:pt x="1401" y="11088"/>
                  </a:cubicBezTo>
                  <a:cubicBezTo>
                    <a:pt x="1768" y="11288"/>
                    <a:pt x="2202" y="11421"/>
                    <a:pt x="2635" y="11421"/>
                  </a:cubicBezTo>
                  <a:cubicBezTo>
                    <a:pt x="3369" y="11388"/>
                    <a:pt x="4070" y="11188"/>
                    <a:pt x="4670" y="10788"/>
                  </a:cubicBezTo>
                  <a:cubicBezTo>
                    <a:pt x="7072" y="9420"/>
                    <a:pt x="9007" y="6051"/>
                    <a:pt x="9007" y="3316"/>
                  </a:cubicBezTo>
                  <a:cubicBezTo>
                    <a:pt x="9007" y="1915"/>
                    <a:pt x="8506" y="847"/>
                    <a:pt x="7606" y="314"/>
                  </a:cubicBezTo>
                  <a:cubicBezTo>
                    <a:pt x="7230" y="105"/>
                    <a:pt x="6809" y="1"/>
                    <a:pt x="635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58"/>
            <p:cNvSpPr/>
            <p:nvPr/>
          </p:nvSpPr>
          <p:spPr>
            <a:xfrm>
              <a:off x="3710325" y="3780825"/>
              <a:ext cx="121775" cy="157275"/>
            </a:xfrm>
            <a:custGeom>
              <a:avLst/>
              <a:gdLst/>
              <a:ahLst/>
              <a:cxnLst/>
              <a:rect l="l" t="t" r="r" b="b"/>
              <a:pathLst>
                <a:path w="4871" h="6291" extrusionOk="0">
                  <a:moveTo>
                    <a:pt x="3512" y="1"/>
                  </a:moveTo>
                  <a:cubicBezTo>
                    <a:pt x="3186" y="1"/>
                    <a:pt x="2821" y="106"/>
                    <a:pt x="2435" y="327"/>
                  </a:cubicBezTo>
                  <a:cubicBezTo>
                    <a:pt x="1001" y="1261"/>
                    <a:pt x="67" y="2829"/>
                    <a:pt x="0" y="4563"/>
                  </a:cubicBezTo>
                  <a:cubicBezTo>
                    <a:pt x="0" y="5655"/>
                    <a:pt x="540" y="6291"/>
                    <a:pt x="1344" y="6291"/>
                  </a:cubicBezTo>
                  <a:cubicBezTo>
                    <a:pt x="1671" y="6291"/>
                    <a:pt x="2041" y="6186"/>
                    <a:pt x="2435" y="5964"/>
                  </a:cubicBezTo>
                  <a:cubicBezTo>
                    <a:pt x="3870" y="5030"/>
                    <a:pt x="4770" y="3463"/>
                    <a:pt x="4870" y="1728"/>
                  </a:cubicBezTo>
                  <a:cubicBezTo>
                    <a:pt x="4870" y="637"/>
                    <a:pt x="4314" y="1"/>
                    <a:pt x="351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58"/>
            <p:cNvSpPr/>
            <p:nvPr/>
          </p:nvSpPr>
          <p:spPr>
            <a:xfrm>
              <a:off x="4069750" y="3587475"/>
              <a:ext cx="179325" cy="228225"/>
            </a:xfrm>
            <a:custGeom>
              <a:avLst/>
              <a:gdLst/>
              <a:ahLst/>
              <a:cxnLst/>
              <a:rect l="l" t="t" r="r" b="b"/>
              <a:pathLst>
                <a:path w="7173" h="9129" extrusionOk="0">
                  <a:moveTo>
                    <a:pt x="5051" y="607"/>
                  </a:moveTo>
                  <a:cubicBezTo>
                    <a:pt x="5315" y="607"/>
                    <a:pt x="5557" y="669"/>
                    <a:pt x="5771" y="789"/>
                  </a:cubicBezTo>
                  <a:cubicBezTo>
                    <a:pt x="6338" y="1089"/>
                    <a:pt x="6605" y="1756"/>
                    <a:pt x="6605" y="2657"/>
                  </a:cubicBezTo>
                  <a:cubicBezTo>
                    <a:pt x="6505" y="4892"/>
                    <a:pt x="5337" y="6894"/>
                    <a:pt x="3469" y="8128"/>
                  </a:cubicBezTo>
                  <a:cubicBezTo>
                    <a:pt x="2990" y="8407"/>
                    <a:pt x="2547" y="8543"/>
                    <a:pt x="2154" y="8543"/>
                  </a:cubicBezTo>
                  <a:cubicBezTo>
                    <a:pt x="1890" y="8543"/>
                    <a:pt x="1649" y="8482"/>
                    <a:pt x="1435" y="8361"/>
                  </a:cubicBezTo>
                  <a:cubicBezTo>
                    <a:pt x="868" y="8061"/>
                    <a:pt x="601" y="7394"/>
                    <a:pt x="601" y="6460"/>
                  </a:cubicBezTo>
                  <a:cubicBezTo>
                    <a:pt x="701" y="4258"/>
                    <a:pt x="1868" y="2224"/>
                    <a:pt x="3736" y="1023"/>
                  </a:cubicBezTo>
                  <a:cubicBezTo>
                    <a:pt x="4215" y="743"/>
                    <a:pt x="4658" y="607"/>
                    <a:pt x="5051" y="607"/>
                  </a:cubicBezTo>
                  <a:close/>
                  <a:moveTo>
                    <a:pt x="5074" y="1"/>
                  </a:moveTo>
                  <a:cubicBezTo>
                    <a:pt x="4576" y="1"/>
                    <a:pt x="4028" y="161"/>
                    <a:pt x="3469" y="489"/>
                  </a:cubicBezTo>
                  <a:cubicBezTo>
                    <a:pt x="1568" y="1590"/>
                    <a:pt x="0" y="4292"/>
                    <a:pt x="0" y="6460"/>
                  </a:cubicBezTo>
                  <a:cubicBezTo>
                    <a:pt x="0" y="7594"/>
                    <a:pt x="401" y="8428"/>
                    <a:pt x="1134" y="8862"/>
                  </a:cubicBezTo>
                  <a:cubicBezTo>
                    <a:pt x="1435" y="9028"/>
                    <a:pt x="1768" y="9128"/>
                    <a:pt x="2135" y="9128"/>
                  </a:cubicBezTo>
                  <a:cubicBezTo>
                    <a:pt x="2702" y="9095"/>
                    <a:pt x="3269" y="8928"/>
                    <a:pt x="3736" y="8628"/>
                  </a:cubicBezTo>
                  <a:cubicBezTo>
                    <a:pt x="5638" y="7527"/>
                    <a:pt x="7172" y="4859"/>
                    <a:pt x="7172" y="2657"/>
                  </a:cubicBezTo>
                  <a:cubicBezTo>
                    <a:pt x="7172" y="1523"/>
                    <a:pt x="6805" y="689"/>
                    <a:pt x="6071" y="255"/>
                  </a:cubicBezTo>
                  <a:cubicBezTo>
                    <a:pt x="5776" y="86"/>
                    <a:pt x="5438" y="1"/>
                    <a:pt x="507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58"/>
            <p:cNvSpPr/>
            <p:nvPr/>
          </p:nvSpPr>
          <p:spPr>
            <a:xfrm>
              <a:off x="4111450" y="3638700"/>
              <a:ext cx="96750" cy="125800"/>
            </a:xfrm>
            <a:custGeom>
              <a:avLst/>
              <a:gdLst/>
              <a:ahLst/>
              <a:cxnLst/>
              <a:rect l="l" t="t" r="r" b="b"/>
              <a:pathLst>
                <a:path w="3870" h="5032" extrusionOk="0">
                  <a:moveTo>
                    <a:pt x="2806" y="0"/>
                  </a:moveTo>
                  <a:cubicBezTo>
                    <a:pt x="2544" y="0"/>
                    <a:pt x="2248" y="89"/>
                    <a:pt x="1935" y="275"/>
                  </a:cubicBezTo>
                  <a:cubicBezTo>
                    <a:pt x="801" y="1008"/>
                    <a:pt x="67" y="2276"/>
                    <a:pt x="0" y="3644"/>
                  </a:cubicBezTo>
                  <a:cubicBezTo>
                    <a:pt x="0" y="4524"/>
                    <a:pt x="442" y="5031"/>
                    <a:pt x="1083" y="5031"/>
                  </a:cubicBezTo>
                  <a:cubicBezTo>
                    <a:pt x="1340" y="5031"/>
                    <a:pt x="1629" y="4950"/>
                    <a:pt x="1935" y="4778"/>
                  </a:cubicBezTo>
                  <a:cubicBezTo>
                    <a:pt x="3069" y="4011"/>
                    <a:pt x="3803" y="2776"/>
                    <a:pt x="3870" y="1409"/>
                  </a:cubicBezTo>
                  <a:cubicBezTo>
                    <a:pt x="3870" y="513"/>
                    <a:pt x="3436" y="0"/>
                    <a:pt x="280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58"/>
            <p:cNvSpPr/>
            <p:nvPr/>
          </p:nvSpPr>
          <p:spPr>
            <a:xfrm>
              <a:off x="3350900" y="3468700"/>
              <a:ext cx="180150" cy="227750"/>
            </a:xfrm>
            <a:custGeom>
              <a:avLst/>
              <a:gdLst/>
              <a:ahLst/>
              <a:cxnLst/>
              <a:rect l="l" t="t" r="r" b="b"/>
              <a:pathLst>
                <a:path w="7206" h="9110" extrusionOk="0">
                  <a:moveTo>
                    <a:pt x="5051" y="588"/>
                  </a:moveTo>
                  <a:cubicBezTo>
                    <a:pt x="5315" y="588"/>
                    <a:pt x="5557" y="649"/>
                    <a:pt x="5771" y="770"/>
                  </a:cubicBezTo>
                  <a:cubicBezTo>
                    <a:pt x="6338" y="1070"/>
                    <a:pt x="6605" y="1737"/>
                    <a:pt x="6605" y="2638"/>
                  </a:cubicBezTo>
                  <a:cubicBezTo>
                    <a:pt x="6505" y="4873"/>
                    <a:pt x="5338" y="6908"/>
                    <a:pt x="3470" y="8109"/>
                  </a:cubicBezTo>
                  <a:cubicBezTo>
                    <a:pt x="2987" y="8390"/>
                    <a:pt x="2540" y="8539"/>
                    <a:pt x="2145" y="8539"/>
                  </a:cubicBezTo>
                  <a:cubicBezTo>
                    <a:pt x="1884" y="8539"/>
                    <a:pt x="1646" y="8474"/>
                    <a:pt x="1435" y="8342"/>
                  </a:cubicBezTo>
                  <a:cubicBezTo>
                    <a:pt x="868" y="8042"/>
                    <a:pt x="601" y="7375"/>
                    <a:pt x="601" y="6474"/>
                  </a:cubicBezTo>
                  <a:cubicBezTo>
                    <a:pt x="701" y="4239"/>
                    <a:pt x="1868" y="2204"/>
                    <a:pt x="3736" y="1004"/>
                  </a:cubicBezTo>
                  <a:cubicBezTo>
                    <a:pt x="4215" y="724"/>
                    <a:pt x="4658" y="588"/>
                    <a:pt x="5051" y="588"/>
                  </a:cubicBezTo>
                  <a:close/>
                  <a:moveTo>
                    <a:pt x="5087" y="1"/>
                  </a:moveTo>
                  <a:cubicBezTo>
                    <a:pt x="4586" y="1"/>
                    <a:pt x="4033" y="173"/>
                    <a:pt x="3470" y="503"/>
                  </a:cubicBezTo>
                  <a:cubicBezTo>
                    <a:pt x="1568" y="1604"/>
                    <a:pt x="0" y="4273"/>
                    <a:pt x="0" y="6474"/>
                  </a:cubicBezTo>
                  <a:cubicBezTo>
                    <a:pt x="0" y="7608"/>
                    <a:pt x="401" y="8442"/>
                    <a:pt x="1135" y="8843"/>
                  </a:cubicBezTo>
                  <a:cubicBezTo>
                    <a:pt x="1435" y="9043"/>
                    <a:pt x="1768" y="9109"/>
                    <a:pt x="2135" y="9109"/>
                  </a:cubicBezTo>
                  <a:cubicBezTo>
                    <a:pt x="2702" y="9076"/>
                    <a:pt x="3269" y="8909"/>
                    <a:pt x="3736" y="8609"/>
                  </a:cubicBezTo>
                  <a:cubicBezTo>
                    <a:pt x="5638" y="7542"/>
                    <a:pt x="7206" y="4840"/>
                    <a:pt x="7206" y="2638"/>
                  </a:cubicBezTo>
                  <a:cubicBezTo>
                    <a:pt x="7206" y="1504"/>
                    <a:pt x="6805" y="670"/>
                    <a:pt x="6071" y="270"/>
                  </a:cubicBezTo>
                  <a:cubicBezTo>
                    <a:pt x="5779" y="89"/>
                    <a:pt x="5446" y="1"/>
                    <a:pt x="508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58"/>
            <p:cNvSpPr/>
            <p:nvPr/>
          </p:nvSpPr>
          <p:spPr>
            <a:xfrm>
              <a:off x="3392600" y="3519950"/>
              <a:ext cx="96750" cy="125800"/>
            </a:xfrm>
            <a:custGeom>
              <a:avLst/>
              <a:gdLst/>
              <a:ahLst/>
              <a:cxnLst/>
              <a:rect l="l" t="t" r="r" b="b"/>
              <a:pathLst>
                <a:path w="3870" h="5032" extrusionOk="0">
                  <a:moveTo>
                    <a:pt x="2787" y="1"/>
                  </a:moveTo>
                  <a:cubicBezTo>
                    <a:pt x="2530" y="1"/>
                    <a:pt x="2241" y="83"/>
                    <a:pt x="1935" y="254"/>
                  </a:cubicBezTo>
                  <a:cubicBezTo>
                    <a:pt x="767" y="1022"/>
                    <a:pt x="67" y="2256"/>
                    <a:pt x="0" y="3624"/>
                  </a:cubicBezTo>
                  <a:cubicBezTo>
                    <a:pt x="0" y="4519"/>
                    <a:pt x="433" y="5032"/>
                    <a:pt x="1064" y="5032"/>
                  </a:cubicBezTo>
                  <a:cubicBezTo>
                    <a:pt x="1326" y="5032"/>
                    <a:pt x="1622" y="4944"/>
                    <a:pt x="1935" y="4758"/>
                  </a:cubicBezTo>
                  <a:cubicBezTo>
                    <a:pt x="3069" y="4024"/>
                    <a:pt x="3803" y="2756"/>
                    <a:pt x="3870" y="1389"/>
                  </a:cubicBezTo>
                  <a:cubicBezTo>
                    <a:pt x="3870" y="508"/>
                    <a:pt x="3428" y="1"/>
                    <a:pt x="278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58"/>
            <p:cNvSpPr/>
            <p:nvPr/>
          </p:nvSpPr>
          <p:spPr>
            <a:xfrm>
              <a:off x="5040425" y="3303925"/>
              <a:ext cx="129925" cy="157350"/>
            </a:xfrm>
            <a:custGeom>
              <a:avLst/>
              <a:gdLst/>
              <a:ahLst/>
              <a:cxnLst/>
              <a:rect l="l" t="t" r="r" b="b"/>
              <a:pathLst>
                <a:path w="5197" h="6294" extrusionOk="0">
                  <a:moveTo>
                    <a:pt x="3439" y="399"/>
                  </a:moveTo>
                  <a:cubicBezTo>
                    <a:pt x="4144" y="399"/>
                    <a:pt x="4796" y="1042"/>
                    <a:pt x="4604" y="1857"/>
                  </a:cubicBezTo>
                  <a:cubicBezTo>
                    <a:pt x="4504" y="3392"/>
                    <a:pt x="3704" y="4793"/>
                    <a:pt x="2436" y="5626"/>
                  </a:cubicBezTo>
                  <a:cubicBezTo>
                    <a:pt x="2192" y="5852"/>
                    <a:pt x="1908" y="5950"/>
                    <a:pt x="1633" y="5950"/>
                  </a:cubicBezTo>
                  <a:cubicBezTo>
                    <a:pt x="929" y="5950"/>
                    <a:pt x="276" y="5307"/>
                    <a:pt x="468" y="4492"/>
                  </a:cubicBezTo>
                  <a:cubicBezTo>
                    <a:pt x="535" y="2958"/>
                    <a:pt x="1369" y="1557"/>
                    <a:pt x="2636" y="723"/>
                  </a:cubicBezTo>
                  <a:cubicBezTo>
                    <a:pt x="2880" y="498"/>
                    <a:pt x="3164" y="399"/>
                    <a:pt x="3439" y="399"/>
                  </a:cubicBezTo>
                  <a:close/>
                  <a:moveTo>
                    <a:pt x="3462" y="0"/>
                  </a:moveTo>
                  <a:cubicBezTo>
                    <a:pt x="3113" y="0"/>
                    <a:pt x="2752" y="120"/>
                    <a:pt x="2436" y="389"/>
                  </a:cubicBezTo>
                  <a:cubicBezTo>
                    <a:pt x="1035" y="1290"/>
                    <a:pt x="168" y="2824"/>
                    <a:pt x="68" y="4492"/>
                  </a:cubicBezTo>
                  <a:cubicBezTo>
                    <a:pt x="1" y="5126"/>
                    <a:pt x="301" y="5760"/>
                    <a:pt x="835" y="6127"/>
                  </a:cubicBezTo>
                  <a:cubicBezTo>
                    <a:pt x="1035" y="6260"/>
                    <a:pt x="1269" y="6294"/>
                    <a:pt x="1535" y="6294"/>
                  </a:cubicBezTo>
                  <a:cubicBezTo>
                    <a:pt x="1902" y="6294"/>
                    <a:pt x="2303" y="6160"/>
                    <a:pt x="2636" y="5960"/>
                  </a:cubicBezTo>
                  <a:cubicBezTo>
                    <a:pt x="4037" y="5059"/>
                    <a:pt x="4904" y="3525"/>
                    <a:pt x="5005" y="1857"/>
                  </a:cubicBezTo>
                  <a:cubicBezTo>
                    <a:pt x="5197" y="799"/>
                    <a:pt x="4366" y="0"/>
                    <a:pt x="346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58"/>
            <p:cNvSpPr/>
            <p:nvPr/>
          </p:nvSpPr>
          <p:spPr>
            <a:xfrm>
              <a:off x="5070450" y="3340275"/>
              <a:ext cx="67575" cy="86025"/>
            </a:xfrm>
            <a:custGeom>
              <a:avLst/>
              <a:gdLst/>
              <a:ahLst/>
              <a:cxnLst/>
              <a:rect l="l" t="t" r="r" b="b"/>
              <a:pathLst>
                <a:path w="2703" h="3441" extrusionOk="0">
                  <a:moveTo>
                    <a:pt x="1927" y="1"/>
                  </a:moveTo>
                  <a:cubicBezTo>
                    <a:pt x="1746" y="1"/>
                    <a:pt x="1545" y="55"/>
                    <a:pt x="1335" y="170"/>
                  </a:cubicBezTo>
                  <a:cubicBezTo>
                    <a:pt x="568" y="670"/>
                    <a:pt x="68" y="1537"/>
                    <a:pt x="1" y="2505"/>
                  </a:cubicBezTo>
                  <a:cubicBezTo>
                    <a:pt x="1" y="3100"/>
                    <a:pt x="307" y="3441"/>
                    <a:pt x="750" y="3441"/>
                  </a:cubicBezTo>
                  <a:cubicBezTo>
                    <a:pt x="927" y="3441"/>
                    <a:pt x="1125" y="3386"/>
                    <a:pt x="1335" y="3272"/>
                  </a:cubicBezTo>
                  <a:cubicBezTo>
                    <a:pt x="2136" y="2738"/>
                    <a:pt x="2636" y="1904"/>
                    <a:pt x="2703" y="937"/>
                  </a:cubicBezTo>
                  <a:cubicBezTo>
                    <a:pt x="2703" y="341"/>
                    <a:pt x="2379" y="1"/>
                    <a:pt x="192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58"/>
            <p:cNvSpPr/>
            <p:nvPr/>
          </p:nvSpPr>
          <p:spPr>
            <a:xfrm>
              <a:off x="5323150" y="3266225"/>
              <a:ext cx="130600" cy="157525"/>
            </a:xfrm>
            <a:custGeom>
              <a:avLst/>
              <a:gdLst/>
              <a:ahLst/>
              <a:cxnLst/>
              <a:rect l="l" t="t" r="r" b="b"/>
              <a:pathLst>
                <a:path w="5224" h="6301" extrusionOk="0">
                  <a:moveTo>
                    <a:pt x="3569" y="430"/>
                  </a:moveTo>
                  <a:cubicBezTo>
                    <a:pt x="3736" y="430"/>
                    <a:pt x="3903" y="496"/>
                    <a:pt x="4036" y="563"/>
                  </a:cubicBezTo>
                  <a:cubicBezTo>
                    <a:pt x="4437" y="863"/>
                    <a:pt x="4670" y="1364"/>
                    <a:pt x="4603" y="1864"/>
                  </a:cubicBezTo>
                  <a:cubicBezTo>
                    <a:pt x="4537" y="3398"/>
                    <a:pt x="3736" y="4799"/>
                    <a:pt x="2435" y="5633"/>
                  </a:cubicBezTo>
                  <a:cubicBezTo>
                    <a:pt x="2193" y="5847"/>
                    <a:pt x="1913" y="5942"/>
                    <a:pt x="1640" y="5942"/>
                  </a:cubicBezTo>
                  <a:cubicBezTo>
                    <a:pt x="932" y="5942"/>
                    <a:pt x="275" y="5308"/>
                    <a:pt x="467" y="4466"/>
                  </a:cubicBezTo>
                  <a:cubicBezTo>
                    <a:pt x="567" y="2965"/>
                    <a:pt x="1368" y="1564"/>
                    <a:pt x="2635" y="730"/>
                  </a:cubicBezTo>
                  <a:cubicBezTo>
                    <a:pt x="2902" y="563"/>
                    <a:pt x="3236" y="463"/>
                    <a:pt x="3569" y="430"/>
                  </a:cubicBezTo>
                  <a:close/>
                  <a:moveTo>
                    <a:pt x="3429" y="1"/>
                  </a:moveTo>
                  <a:cubicBezTo>
                    <a:pt x="3088" y="1"/>
                    <a:pt x="2740" y="112"/>
                    <a:pt x="2435" y="363"/>
                  </a:cubicBezTo>
                  <a:cubicBezTo>
                    <a:pt x="1034" y="1297"/>
                    <a:pt x="167" y="2831"/>
                    <a:pt x="67" y="4499"/>
                  </a:cubicBezTo>
                  <a:cubicBezTo>
                    <a:pt x="0" y="5133"/>
                    <a:pt x="300" y="5767"/>
                    <a:pt x="834" y="6134"/>
                  </a:cubicBezTo>
                  <a:cubicBezTo>
                    <a:pt x="1034" y="6267"/>
                    <a:pt x="1268" y="6301"/>
                    <a:pt x="1534" y="6301"/>
                  </a:cubicBezTo>
                  <a:cubicBezTo>
                    <a:pt x="1901" y="6301"/>
                    <a:pt x="2302" y="6200"/>
                    <a:pt x="2635" y="6000"/>
                  </a:cubicBezTo>
                  <a:cubicBezTo>
                    <a:pt x="4036" y="5066"/>
                    <a:pt x="4937" y="3565"/>
                    <a:pt x="5004" y="1897"/>
                  </a:cubicBezTo>
                  <a:cubicBezTo>
                    <a:pt x="5223" y="824"/>
                    <a:pt x="4355" y="1"/>
                    <a:pt x="342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58"/>
            <p:cNvSpPr/>
            <p:nvPr/>
          </p:nvSpPr>
          <p:spPr>
            <a:xfrm>
              <a:off x="5353150" y="3302400"/>
              <a:ext cx="66750" cy="86350"/>
            </a:xfrm>
            <a:custGeom>
              <a:avLst/>
              <a:gdLst/>
              <a:ahLst/>
              <a:cxnLst/>
              <a:rect l="l" t="t" r="r" b="b"/>
              <a:pathLst>
                <a:path w="2670" h="3454" extrusionOk="0">
                  <a:moveTo>
                    <a:pt x="1925" y="0"/>
                  </a:moveTo>
                  <a:cubicBezTo>
                    <a:pt x="1747" y="0"/>
                    <a:pt x="1547" y="59"/>
                    <a:pt x="1335" y="184"/>
                  </a:cubicBezTo>
                  <a:cubicBezTo>
                    <a:pt x="535" y="684"/>
                    <a:pt x="34" y="1551"/>
                    <a:pt x="1" y="2485"/>
                  </a:cubicBezTo>
                  <a:cubicBezTo>
                    <a:pt x="1" y="3106"/>
                    <a:pt x="309" y="3454"/>
                    <a:pt x="753" y="3454"/>
                  </a:cubicBezTo>
                  <a:cubicBezTo>
                    <a:pt x="930" y="3454"/>
                    <a:pt x="1127" y="3399"/>
                    <a:pt x="1335" y="3286"/>
                  </a:cubicBezTo>
                  <a:cubicBezTo>
                    <a:pt x="2136" y="2752"/>
                    <a:pt x="2636" y="1885"/>
                    <a:pt x="2669" y="951"/>
                  </a:cubicBezTo>
                  <a:cubicBezTo>
                    <a:pt x="2669" y="357"/>
                    <a:pt x="2365" y="0"/>
                    <a:pt x="192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58"/>
            <p:cNvSpPr/>
            <p:nvPr/>
          </p:nvSpPr>
          <p:spPr>
            <a:xfrm>
              <a:off x="3098225" y="3913675"/>
              <a:ext cx="129950" cy="158050"/>
            </a:xfrm>
            <a:custGeom>
              <a:avLst/>
              <a:gdLst/>
              <a:ahLst/>
              <a:cxnLst/>
              <a:rect l="l" t="t" r="r" b="b"/>
              <a:pathLst>
                <a:path w="5198" h="6322" extrusionOk="0">
                  <a:moveTo>
                    <a:pt x="3439" y="393"/>
                  </a:moveTo>
                  <a:cubicBezTo>
                    <a:pt x="4143" y="393"/>
                    <a:pt x="4795" y="1036"/>
                    <a:pt x="4603" y="1851"/>
                  </a:cubicBezTo>
                  <a:cubicBezTo>
                    <a:pt x="4537" y="3386"/>
                    <a:pt x="3736" y="4787"/>
                    <a:pt x="2435" y="5621"/>
                  </a:cubicBezTo>
                  <a:cubicBezTo>
                    <a:pt x="2191" y="5846"/>
                    <a:pt x="1908" y="5944"/>
                    <a:pt x="1632" y="5944"/>
                  </a:cubicBezTo>
                  <a:cubicBezTo>
                    <a:pt x="928" y="5944"/>
                    <a:pt x="275" y="5302"/>
                    <a:pt x="467" y="4486"/>
                  </a:cubicBezTo>
                  <a:cubicBezTo>
                    <a:pt x="567" y="2952"/>
                    <a:pt x="1368" y="1551"/>
                    <a:pt x="2635" y="717"/>
                  </a:cubicBezTo>
                  <a:cubicBezTo>
                    <a:pt x="2879" y="492"/>
                    <a:pt x="3163" y="393"/>
                    <a:pt x="3439" y="393"/>
                  </a:cubicBezTo>
                  <a:close/>
                  <a:moveTo>
                    <a:pt x="3448" y="0"/>
                  </a:moveTo>
                  <a:cubicBezTo>
                    <a:pt x="3103" y="0"/>
                    <a:pt x="2747" y="117"/>
                    <a:pt x="2435" y="384"/>
                  </a:cubicBezTo>
                  <a:cubicBezTo>
                    <a:pt x="1034" y="1284"/>
                    <a:pt x="167" y="2819"/>
                    <a:pt x="67" y="4486"/>
                  </a:cubicBezTo>
                  <a:cubicBezTo>
                    <a:pt x="0" y="5120"/>
                    <a:pt x="300" y="5754"/>
                    <a:pt x="834" y="6121"/>
                  </a:cubicBezTo>
                  <a:cubicBezTo>
                    <a:pt x="1034" y="6254"/>
                    <a:pt x="1301" y="6321"/>
                    <a:pt x="1535" y="6321"/>
                  </a:cubicBezTo>
                  <a:cubicBezTo>
                    <a:pt x="1935" y="6288"/>
                    <a:pt x="2302" y="6188"/>
                    <a:pt x="2635" y="5954"/>
                  </a:cubicBezTo>
                  <a:cubicBezTo>
                    <a:pt x="4036" y="5054"/>
                    <a:pt x="4937" y="3519"/>
                    <a:pt x="5004" y="1851"/>
                  </a:cubicBezTo>
                  <a:cubicBezTo>
                    <a:pt x="5197" y="812"/>
                    <a:pt x="4357" y="0"/>
                    <a:pt x="344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58"/>
            <p:cNvSpPr/>
            <p:nvPr/>
          </p:nvSpPr>
          <p:spPr>
            <a:xfrm>
              <a:off x="3128250" y="3949875"/>
              <a:ext cx="67550" cy="86400"/>
            </a:xfrm>
            <a:custGeom>
              <a:avLst/>
              <a:gdLst/>
              <a:ahLst/>
              <a:cxnLst/>
              <a:rect l="l" t="t" r="r" b="b"/>
              <a:pathLst>
                <a:path w="2702" h="3456" extrusionOk="0">
                  <a:moveTo>
                    <a:pt x="1941" y="1"/>
                  </a:moveTo>
                  <a:cubicBezTo>
                    <a:pt x="1759" y="1"/>
                    <a:pt x="1554" y="55"/>
                    <a:pt x="1334" y="170"/>
                  </a:cubicBezTo>
                  <a:cubicBezTo>
                    <a:pt x="567" y="703"/>
                    <a:pt x="67" y="1537"/>
                    <a:pt x="0" y="2505"/>
                  </a:cubicBezTo>
                  <a:cubicBezTo>
                    <a:pt x="0" y="3098"/>
                    <a:pt x="304" y="3455"/>
                    <a:pt x="744" y="3455"/>
                  </a:cubicBezTo>
                  <a:cubicBezTo>
                    <a:pt x="923" y="3455"/>
                    <a:pt x="1123" y="3397"/>
                    <a:pt x="1334" y="3272"/>
                  </a:cubicBezTo>
                  <a:cubicBezTo>
                    <a:pt x="2135" y="2772"/>
                    <a:pt x="2635" y="1904"/>
                    <a:pt x="2702" y="937"/>
                  </a:cubicBezTo>
                  <a:cubicBezTo>
                    <a:pt x="2702" y="341"/>
                    <a:pt x="2396" y="1"/>
                    <a:pt x="1941"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58"/>
            <p:cNvSpPr/>
            <p:nvPr/>
          </p:nvSpPr>
          <p:spPr>
            <a:xfrm>
              <a:off x="3918800" y="3267750"/>
              <a:ext cx="129350" cy="157675"/>
            </a:xfrm>
            <a:custGeom>
              <a:avLst/>
              <a:gdLst/>
              <a:ahLst/>
              <a:cxnLst/>
              <a:rect l="l" t="t" r="r" b="b"/>
              <a:pathLst>
                <a:path w="5174" h="6307" extrusionOk="0">
                  <a:moveTo>
                    <a:pt x="3432" y="406"/>
                  </a:moveTo>
                  <a:cubicBezTo>
                    <a:pt x="4121" y="406"/>
                    <a:pt x="4771" y="1036"/>
                    <a:pt x="4604" y="1870"/>
                  </a:cubicBezTo>
                  <a:cubicBezTo>
                    <a:pt x="4504" y="3371"/>
                    <a:pt x="3703" y="4772"/>
                    <a:pt x="2436" y="5606"/>
                  </a:cubicBezTo>
                  <a:cubicBezTo>
                    <a:pt x="2192" y="5831"/>
                    <a:pt x="1908" y="5929"/>
                    <a:pt x="1632" y="5929"/>
                  </a:cubicBezTo>
                  <a:cubicBezTo>
                    <a:pt x="928" y="5929"/>
                    <a:pt x="276" y="5287"/>
                    <a:pt x="468" y="4472"/>
                  </a:cubicBezTo>
                  <a:cubicBezTo>
                    <a:pt x="534" y="2937"/>
                    <a:pt x="1335" y="1570"/>
                    <a:pt x="2636" y="736"/>
                  </a:cubicBezTo>
                  <a:cubicBezTo>
                    <a:pt x="2874" y="507"/>
                    <a:pt x="3156" y="406"/>
                    <a:pt x="3432" y="406"/>
                  </a:cubicBezTo>
                  <a:close/>
                  <a:moveTo>
                    <a:pt x="3435" y="0"/>
                  </a:moveTo>
                  <a:cubicBezTo>
                    <a:pt x="3095" y="0"/>
                    <a:pt x="2745" y="114"/>
                    <a:pt x="2436" y="369"/>
                  </a:cubicBezTo>
                  <a:cubicBezTo>
                    <a:pt x="1035" y="1303"/>
                    <a:pt x="134" y="2804"/>
                    <a:pt x="67" y="4472"/>
                  </a:cubicBezTo>
                  <a:cubicBezTo>
                    <a:pt x="1" y="5139"/>
                    <a:pt x="267" y="5773"/>
                    <a:pt x="801" y="6139"/>
                  </a:cubicBezTo>
                  <a:cubicBezTo>
                    <a:pt x="1035" y="6240"/>
                    <a:pt x="1268" y="6306"/>
                    <a:pt x="1502" y="6306"/>
                  </a:cubicBezTo>
                  <a:cubicBezTo>
                    <a:pt x="1902" y="6306"/>
                    <a:pt x="2302" y="6173"/>
                    <a:pt x="2636" y="5973"/>
                  </a:cubicBezTo>
                  <a:cubicBezTo>
                    <a:pt x="4037" y="5039"/>
                    <a:pt x="4904" y="3538"/>
                    <a:pt x="5004" y="1870"/>
                  </a:cubicBezTo>
                  <a:cubicBezTo>
                    <a:pt x="5174" y="803"/>
                    <a:pt x="4339" y="0"/>
                    <a:pt x="343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58"/>
            <p:cNvSpPr/>
            <p:nvPr/>
          </p:nvSpPr>
          <p:spPr>
            <a:xfrm>
              <a:off x="3948825" y="3303900"/>
              <a:ext cx="66750" cy="86225"/>
            </a:xfrm>
            <a:custGeom>
              <a:avLst/>
              <a:gdLst/>
              <a:ahLst/>
              <a:cxnLst/>
              <a:rect l="l" t="t" r="r" b="b"/>
              <a:pathLst>
                <a:path w="2670" h="3449" extrusionOk="0">
                  <a:moveTo>
                    <a:pt x="1939" y="1"/>
                  </a:moveTo>
                  <a:cubicBezTo>
                    <a:pt x="1757" y="1"/>
                    <a:pt x="1552" y="62"/>
                    <a:pt x="1335" y="190"/>
                  </a:cubicBezTo>
                  <a:cubicBezTo>
                    <a:pt x="534" y="691"/>
                    <a:pt x="34" y="1558"/>
                    <a:pt x="0" y="2492"/>
                  </a:cubicBezTo>
                  <a:cubicBezTo>
                    <a:pt x="0" y="3103"/>
                    <a:pt x="298" y="3449"/>
                    <a:pt x="730" y="3449"/>
                  </a:cubicBezTo>
                  <a:cubicBezTo>
                    <a:pt x="912" y="3449"/>
                    <a:pt x="1118" y="3387"/>
                    <a:pt x="1335" y="3259"/>
                  </a:cubicBezTo>
                  <a:cubicBezTo>
                    <a:pt x="2102" y="2759"/>
                    <a:pt x="2602" y="1891"/>
                    <a:pt x="2669" y="957"/>
                  </a:cubicBezTo>
                  <a:cubicBezTo>
                    <a:pt x="2669" y="347"/>
                    <a:pt x="2371" y="1"/>
                    <a:pt x="193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58"/>
            <p:cNvSpPr/>
            <p:nvPr/>
          </p:nvSpPr>
          <p:spPr>
            <a:xfrm>
              <a:off x="4306575" y="2740325"/>
              <a:ext cx="129950" cy="158050"/>
            </a:xfrm>
            <a:custGeom>
              <a:avLst/>
              <a:gdLst/>
              <a:ahLst/>
              <a:cxnLst/>
              <a:rect l="l" t="t" r="r" b="b"/>
              <a:pathLst>
                <a:path w="5198" h="6322" extrusionOk="0">
                  <a:moveTo>
                    <a:pt x="3537" y="451"/>
                  </a:moveTo>
                  <a:cubicBezTo>
                    <a:pt x="3703" y="451"/>
                    <a:pt x="3903" y="484"/>
                    <a:pt x="4037" y="551"/>
                  </a:cubicBezTo>
                  <a:cubicBezTo>
                    <a:pt x="4437" y="851"/>
                    <a:pt x="4671" y="1351"/>
                    <a:pt x="4604" y="1852"/>
                  </a:cubicBezTo>
                  <a:cubicBezTo>
                    <a:pt x="4504" y="3386"/>
                    <a:pt x="3703" y="4787"/>
                    <a:pt x="2436" y="5621"/>
                  </a:cubicBezTo>
                  <a:cubicBezTo>
                    <a:pt x="2192" y="5846"/>
                    <a:pt x="1908" y="5945"/>
                    <a:pt x="1633" y="5945"/>
                  </a:cubicBezTo>
                  <a:cubicBezTo>
                    <a:pt x="928" y="5945"/>
                    <a:pt x="276" y="5302"/>
                    <a:pt x="468" y="4487"/>
                  </a:cubicBezTo>
                  <a:cubicBezTo>
                    <a:pt x="534" y="2952"/>
                    <a:pt x="1368" y="1551"/>
                    <a:pt x="2636" y="717"/>
                  </a:cubicBezTo>
                  <a:cubicBezTo>
                    <a:pt x="2903" y="551"/>
                    <a:pt x="3236" y="451"/>
                    <a:pt x="3537" y="451"/>
                  </a:cubicBezTo>
                  <a:close/>
                  <a:moveTo>
                    <a:pt x="3449" y="0"/>
                  </a:moveTo>
                  <a:cubicBezTo>
                    <a:pt x="3103" y="0"/>
                    <a:pt x="2748" y="118"/>
                    <a:pt x="2436" y="384"/>
                  </a:cubicBezTo>
                  <a:cubicBezTo>
                    <a:pt x="1035" y="1285"/>
                    <a:pt x="134" y="2819"/>
                    <a:pt x="67" y="4487"/>
                  </a:cubicBezTo>
                  <a:cubicBezTo>
                    <a:pt x="1" y="5121"/>
                    <a:pt x="301" y="5754"/>
                    <a:pt x="835" y="6121"/>
                  </a:cubicBezTo>
                  <a:cubicBezTo>
                    <a:pt x="1035" y="6255"/>
                    <a:pt x="1268" y="6322"/>
                    <a:pt x="1535" y="6322"/>
                  </a:cubicBezTo>
                  <a:cubicBezTo>
                    <a:pt x="1902" y="6288"/>
                    <a:pt x="2302" y="6188"/>
                    <a:pt x="2636" y="5988"/>
                  </a:cubicBezTo>
                  <a:cubicBezTo>
                    <a:pt x="4037" y="5054"/>
                    <a:pt x="4904" y="3520"/>
                    <a:pt x="5004" y="1852"/>
                  </a:cubicBezTo>
                  <a:cubicBezTo>
                    <a:pt x="5198" y="812"/>
                    <a:pt x="4357" y="0"/>
                    <a:pt x="344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58"/>
            <p:cNvSpPr/>
            <p:nvPr/>
          </p:nvSpPr>
          <p:spPr>
            <a:xfrm>
              <a:off x="4335775" y="2776575"/>
              <a:ext cx="67575" cy="86500"/>
            </a:xfrm>
            <a:custGeom>
              <a:avLst/>
              <a:gdLst/>
              <a:ahLst/>
              <a:cxnLst/>
              <a:rect l="l" t="t" r="r" b="b"/>
              <a:pathLst>
                <a:path w="2703" h="3460" extrusionOk="0">
                  <a:moveTo>
                    <a:pt x="1950" y="0"/>
                  </a:moveTo>
                  <a:cubicBezTo>
                    <a:pt x="1773" y="0"/>
                    <a:pt x="1576" y="55"/>
                    <a:pt x="1368" y="168"/>
                  </a:cubicBezTo>
                  <a:cubicBezTo>
                    <a:pt x="567" y="702"/>
                    <a:pt x="67" y="1569"/>
                    <a:pt x="0" y="2503"/>
                  </a:cubicBezTo>
                  <a:cubicBezTo>
                    <a:pt x="0" y="3114"/>
                    <a:pt x="298" y="3460"/>
                    <a:pt x="742" y="3460"/>
                  </a:cubicBezTo>
                  <a:cubicBezTo>
                    <a:pt x="928" y="3460"/>
                    <a:pt x="1141" y="3399"/>
                    <a:pt x="1368" y="3270"/>
                  </a:cubicBezTo>
                  <a:cubicBezTo>
                    <a:pt x="2135" y="2770"/>
                    <a:pt x="2635" y="1903"/>
                    <a:pt x="2702" y="969"/>
                  </a:cubicBezTo>
                  <a:cubicBezTo>
                    <a:pt x="2702" y="347"/>
                    <a:pt x="2394" y="0"/>
                    <a:pt x="195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58"/>
            <p:cNvSpPr/>
            <p:nvPr/>
          </p:nvSpPr>
          <p:spPr>
            <a:xfrm>
              <a:off x="4505900" y="3239400"/>
              <a:ext cx="129950" cy="157675"/>
            </a:xfrm>
            <a:custGeom>
              <a:avLst/>
              <a:gdLst/>
              <a:ahLst/>
              <a:cxnLst/>
              <a:rect l="l" t="t" r="r" b="b"/>
              <a:pathLst>
                <a:path w="5198" h="6307" extrusionOk="0">
                  <a:moveTo>
                    <a:pt x="3451" y="406"/>
                  </a:moveTo>
                  <a:cubicBezTo>
                    <a:pt x="4151" y="406"/>
                    <a:pt x="4794" y="1036"/>
                    <a:pt x="4603" y="1870"/>
                  </a:cubicBezTo>
                  <a:cubicBezTo>
                    <a:pt x="4503" y="3371"/>
                    <a:pt x="3703" y="4772"/>
                    <a:pt x="2435" y="5606"/>
                  </a:cubicBezTo>
                  <a:cubicBezTo>
                    <a:pt x="2191" y="5831"/>
                    <a:pt x="1908" y="5929"/>
                    <a:pt x="1632" y="5929"/>
                  </a:cubicBezTo>
                  <a:cubicBezTo>
                    <a:pt x="928" y="5929"/>
                    <a:pt x="275" y="5287"/>
                    <a:pt x="467" y="4471"/>
                  </a:cubicBezTo>
                  <a:cubicBezTo>
                    <a:pt x="534" y="2937"/>
                    <a:pt x="1368" y="1569"/>
                    <a:pt x="2635" y="735"/>
                  </a:cubicBezTo>
                  <a:cubicBezTo>
                    <a:pt x="2883" y="507"/>
                    <a:pt x="3172" y="406"/>
                    <a:pt x="3451" y="406"/>
                  </a:cubicBezTo>
                  <a:close/>
                  <a:moveTo>
                    <a:pt x="3440" y="0"/>
                  </a:moveTo>
                  <a:cubicBezTo>
                    <a:pt x="3097" y="0"/>
                    <a:pt x="2745" y="113"/>
                    <a:pt x="2435" y="369"/>
                  </a:cubicBezTo>
                  <a:cubicBezTo>
                    <a:pt x="1034" y="1303"/>
                    <a:pt x="167" y="2804"/>
                    <a:pt x="67" y="4471"/>
                  </a:cubicBezTo>
                  <a:cubicBezTo>
                    <a:pt x="0" y="5139"/>
                    <a:pt x="300" y="5772"/>
                    <a:pt x="834" y="6139"/>
                  </a:cubicBezTo>
                  <a:cubicBezTo>
                    <a:pt x="1034" y="6239"/>
                    <a:pt x="1268" y="6306"/>
                    <a:pt x="1534" y="6306"/>
                  </a:cubicBezTo>
                  <a:cubicBezTo>
                    <a:pt x="1901" y="6306"/>
                    <a:pt x="2302" y="6173"/>
                    <a:pt x="2635" y="5973"/>
                  </a:cubicBezTo>
                  <a:cubicBezTo>
                    <a:pt x="4036" y="5072"/>
                    <a:pt x="4904" y="3537"/>
                    <a:pt x="5004" y="1870"/>
                  </a:cubicBezTo>
                  <a:cubicBezTo>
                    <a:pt x="5198" y="803"/>
                    <a:pt x="4352" y="0"/>
                    <a:pt x="344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58"/>
            <p:cNvSpPr/>
            <p:nvPr/>
          </p:nvSpPr>
          <p:spPr>
            <a:xfrm>
              <a:off x="4535900" y="3275550"/>
              <a:ext cx="66750" cy="86525"/>
            </a:xfrm>
            <a:custGeom>
              <a:avLst/>
              <a:gdLst/>
              <a:ahLst/>
              <a:cxnLst/>
              <a:rect l="l" t="t" r="r" b="b"/>
              <a:pathLst>
                <a:path w="2670" h="3461" extrusionOk="0">
                  <a:moveTo>
                    <a:pt x="1940" y="1"/>
                  </a:moveTo>
                  <a:cubicBezTo>
                    <a:pt x="1758" y="1"/>
                    <a:pt x="1552" y="62"/>
                    <a:pt x="1335" y="190"/>
                  </a:cubicBezTo>
                  <a:cubicBezTo>
                    <a:pt x="535" y="690"/>
                    <a:pt x="34" y="1558"/>
                    <a:pt x="1" y="2492"/>
                  </a:cubicBezTo>
                  <a:cubicBezTo>
                    <a:pt x="1" y="3113"/>
                    <a:pt x="309" y="3460"/>
                    <a:pt x="753" y="3460"/>
                  </a:cubicBezTo>
                  <a:cubicBezTo>
                    <a:pt x="930" y="3460"/>
                    <a:pt x="1127" y="3406"/>
                    <a:pt x="1335" y="3292"/>
                  </a:cubicBezTo>
                  <a:cubicBezTo>
                    <a:pt x="2136" y="2759"/>
                    <a:pt x="2636" y="1891"/>
                    <a:pt x="2669" y="957"/>
                  </a:cubicBezTo>
                  <a:cubicBezTo>
                    <a:pt x="2669" y="347"/>
                    <a:pt x="2372" y="1"/>
                    <a:pt x="194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58"/>
            <p:cNvSpPr/>
            <p:nvPr/>
          </p:nvSpPr>
          <p:spPr>
            <a:xfrm>
              <a:off x="4541750" y="2454950"/>
              <a:ext cx="175150" cy="222425"/>
            </a:xfrm>
            <a:custGeom>
              <a:avLst/>
              <a:gdLst/>
              <a:ahLst/>
              <a:cxnLst/>
              <a:rect l="l" t="t" r="r" b="b"/>
              <a:pathLst>
                <a:path w="7006" h="8897" extrusionOk="0">
                  <a:moveTo>
                    <a:pt x="4937" y="558"/>
                  </a:moveTo>
                  <a:cubicBezTo>
                    <a:pt x="5204" y="558"/>
                    <a:pt x="5438" y="624"/>
                    <a:pt x="5671" y="758"/>
                  </a:cubicBezTo>
                  <a:cubicBezTo>
                    <a:pt x="6171" y="1058"/>
                    <a:pt x="6472" y="1692"/>
                    <a:pt x="6472" y="2592"/>
                  </a:cubicBezTo>
                  <a:cubicBezTo>
                    <a:pt x="6338" y="4761"/>
                    <a:pt x="5204" y="6729"/>
                    <a:pt x="3369" y="7929"/>
                  </a:cubicBezTo>
                  <a:cubicBezTo>
                    <a:pt x="2900" y="8195"/>
                    <a:pt x="2455" y="8336"/>
                    <a:pt x="2058" y="8336"/>
                  </a:cubicBezTo>
                  <a:cubicBezTo>
                    <a:pt x="1807" y="8336"/>
                    <a:pt x="1575" y="8279"/>
                    <a:pt x="1368" y="8163"/>
                  </a:cubicBezTo>
                  <a:cubicBezTo>
                    <a:pt x="868" y="7863"/>
                    <a:pt x="567" y="7196"/>
                    <a:pt x="567" y="6328"/>
                  </a:cubicBezTo>
                  <a:cubicBezTo>
                    <a:pt x="701" y="4127"/>
                    <a:pt x="1835" y="2159"/>
                    <a:pt x="3670" y="991"/>
                  </a:cubicBezTo>
                  <a:cubicBezTo>
                    <a:pt x="4037" y="724"/>
                    <a:pt x="4504" y="591"/>
                    <a:pt x="4937" y="558"/>
                  </a:cubicBezTo>
                  <a:close/>
                  <a:moveTo>
                    <a:pt x="4927" y="0"/>
                  </a:moveTo>
                  <a:cubicBezTo>
                    <a:pt x="4437" y="0"/>
                    <a:pt x="3903" y="152"/>
                    <a:pt x="3369" y="457"/>
                  </a:cubicBezTo>
                  <a:cubicBezTo>
                    <a:pt x="1501" y="1558"/>
                    <a:pt x="0" y="4160"/>
                    <a:pt x="0" y="6295"/>
                  </a:cubicBezTo>
                  <a:cubicBezTo>
                    <a:pt x="0" y="7396"/>
                    <a:pt x="401" y="8230"/>
                    <a:pt x="1101" y="8630"/>
                  </a:cubicBezTo>
                  <a:cubicBezTo>
                    <a:pt x="1401" y="8797"/>
                    <a:pt x="1735" y="8897"/>
                    <a:pt x="2069" y="8897"/>
                  </a:cubicBezTo>
                  <a:cubicBezTo>
                    <a:pt x="2636" y="8863"/>
                    <a:pt x="3169" y="8697"/>
                    <a:pt x="3670" y="8430"/>
                  </a:cubicBezTo>
                  <a:cubicBezTo>
                    <a:pt x="5504" y="7329"/>
                    <a:pt x="7005" y="4727"/>
                    <a:pt x="7005" y="2592"/>
                  </a:cubicBezTo>
                  <a:cubicBezTo>
                    <a:pt x="7005" y="1492"/>
                    <a:pt x="6638" y="658"/>
                    <a:pt x="5938" y="257"/>
                  </a:cubicBezTo>
                  <a:cubicBezTo>
                    <a:pt x="5638" y="86"/>
                    <a:pt x="5295" y="0"/>
                    <a:pt x="492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58"/>
            <p:cNvSpPr/>
            <p:nvPr/>
          </p:nvSpPr>
          <p:spPr>
            <a:xfrm>
              <a:off x="4577600" y="2504850"/>
              <a:ext cx="104275" cy="123200"/>
            </a:xfrm>
            <a:custGeom>
              <a:avLst/>
              <a:gdLst/>
              <a:ahLst/>
              <a:cxnLst/>
              <a:rect l="l" t="t" r="r" b="b"/>
              <a:pathLst>
                <a:path w="4171" h="4928" extrusionOk="0">
                  <a:moveTo>
                    <a:pt x="2930" y="1"/>
                  </a:moveTo>
                  <a:cubicBezTo>
                    <a:pt x="2206" y="1"/>
                    <a:pt x="1321" y="657"/>
                    <a:pt x="735" y="1697"/>
                  </a:cubicBezTo>
                  <a:cubicBezTo>
                    <a:pt x="1" y="2965"/>
                    <a:pt x="1" y="4366"/>
                    <a:pt x="735" y="4799"/>
                  </a:cubicBezTo>
                  <a:cubicBezTo>
                    <a:pt x="882" y="4886"/>
                    <a:pt x="1048" y="4928"/>
                    <a:pt x="1225" y="4928"/>
                  </a:cubicBezTo>
                  <a:cubicBezTo>
                    <a:pt x="1933" y="4928"/>
                    <a:pt x="2823" y="4271"/>
                    <a:pt x="3437" y="3232"/>
                  </a:cubicBezTo>
                  <a:cubicBezTo>
                    <a:pt x="4170" y="1964"/>
                    <a:pt x="4170" y="563"/>
                    <a:pt x="3437" y="129"/>
                  </a:cubicBezTo>
                  <a:cubicBezTo>
                    <a:pt x="3283" y="42"/>
                    <a:pt x="3111" y="1"/>
                    <a:pt x="293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58"/>
            <p:cNvSpPr/>
            <p:nvPr/>
          </p:nvSpPr>
          <p:spPr>
            <a:xfrm>
              <a:off x="4779425" y="2918650"/>
              <a:ext cx="207875" cy="577650"/>
            </a:xfrm>
            <a:custGeom>
              <a:avLst/>
              <a:gdLst/>
              <a:ahLst/>
              <a:cxnLst/>
              <a:rect l="l" t="t" r="r" b="b"/>
              <a:pathLst>
                <a:path w="8315" h="23106" extrusionOk="0">
                  <a:moveTo>
                    <a:pt x="8064" y="0"/>
                  </a:moveTo>
                  <a:cubicBezTo>
                    <a:pt x="7995" y="0"/>
                    <a:pt x="7930" y="37"/>
                    <a:pt x="7906" y="123"/>
                  </a:cubicBezTo>
                  <a:lnTo>
                    <a:pt x="34" y="22872"/>
                  </a:lnTo>
                  <a:cubicBezTo>
                    <a:pt x="0" y="22972"/>
                    <a:pt x="34" y="23072"/>
                    <a:pt x="134" y="23106"/>
                  </a:cubicBezTo>
                  <a:lnTo>
                    <a:pt x="200" y="23106"/>
                  </a:lnTo>
                  <a:cubicBezTo>
                    <a:pt x="267" y="23106"/>
                    <a:pt x="367" y="23039"/>
                    <a:pt x="400" y="22972"/>
                  </a:cubicBezTo>
                  <a:lnTo>
                    <a:pt x="8273" y="256"/>
                  </a:lnTo>
                  <a:cubicBezTo>
                    <a:pt x="8315" y="108"/>
                    <a:pt x="8184" y="0"/>
                    <a:pt x="806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58"/>
            <p:cNvSpPr/>
            <p:nvPr/>
          </p:nvSpPr>
          <p:spPr>
            <a:xfrm>
              <a:off x="4576325" y="3370650"/>
              <a:ext cx="92200" cy="191525"/>
            </a:xfrm>
            <a:custGeom>
              <a:avLst/>
              <a:gdLst/>
              <a:ahLst/>
              <a:cxnLst/>
              <a:rect l="l" t="t" r="r" b="b"/>
              <a:pathLst>
                <a:path w="3688" h="7661" extrusionOk="0">
                  <a:moveTo>
                    <a:pt x="238" y="0"/>
                  </a:moveTo>
                  <a:cubicBezTo>
                    <a:pt x="117" y="0"/>
                    <a:pt x="1" y="108"/>
                    <a:pt x="85" y="256"/>
                  </a:cubicBezTo>
                  <a:lnTo>
                    <a:pt x="3287" y="7561"/>
                  </a:lnTo>
                  <a:cubicBezTo>
                    <a:pt x="3321" y="7627"/>
                    <a:pt x="3387" y="7661"/>
                    <a:pt x="3454" y="7661"/>
                  </a:cubicBezTo>
                  <a:lnTo>
                    <a:pt x="3554" y="7661"/>
                  </a:lnTo>
                  <a:cubicBezTo>
                    <a:pt x="3654" y="7594"/>
                    <a:pt x="3688" y="7494"/>
                    <a:pt x="3654" y="7394"/>
                  </a:cubicBezTo>
                  <a:lnTo>
                    <a:pt x="419" y="122"/>
                  </a:lnTo>
                  <a:cubicBezTo>
                    <a:pt x="382" y="36"/>
                    <a:pt x="309" y="0"/>
                    <a:pt x="23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58"/>
            <p:cNvSpPr/>
            <p:nvPr/>
          </p:nvSpPr>
          <p:spPr>
            <a:xfrm>
              <a:off x="4849475" y="3411650"/>
              <a:ext cx="204300" cy="180550"/>
            </a:xfrm>
            <a:custGeom>
              <a:avLst/>
              <a:gdLst/>
              <a:ahLst/>
              <a:cxnLst/>
              <a:rect l="l" t="t" r="r" b="b"/>
              <a:pathLst>
                <a:path w="8172" h="7222" extrusionOk="0">
                  <a:moveTo>
                    <a:pt x="7872" y="1"/>
                  </a:moveTo>
                  <a:cubicBezTo>
                    <a:pt x="7835" y="1"/>
                    <a:pt x="7800" y="15"/>
                    <a:pt x="7772" y="50"/>
                  </a:cubicBezTo>
                  <a:lnTo>
                    <a:pt x="67" y="6888"/>
                  </a:lnTo>
                  <a:cubicBezTo>
                    <a:pt x="0" y="6955"/>
                    <a:pt x="0" y="7088"/>
                    <a:pt x="67" y="7155"/>
                  </a:cubicBezTo>
                  <a:cubicBezTo>
                    <a:pt x="100" y="7188"/>
                    <a:pt x="134" y="7222"/>
                    <a:pt x="200" y="7222"/>
                  </a:cubicBezTo>
                  <a:cubicBezTo>
                    <a:pt x="234" y="7222"/>
                    <a:pt x="267" y="7188"/>
                    <a:pt x="300" y="7155"/>
                  </a:cubicBezTo>
                  <a:lnTo>
                    <a:pt x="8039" y="317"/>
                  </a:lnTo>
                  <a:cubicBezTo>
                    <a:pt x="8171" y="211"/>
                    <a:pt x="8010" y="1"/>
                    <a:pt x="787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58"/>
            <p:cNvSpPr/>
            <p:nvPr/>
          </p:nvSpPr>
          <p:spPr>
            <a:xfrm>
              <a:off x="5156350" y="3345325"/>
              <a:ext cx="181000" cy="16725"/>
            </a:xfrm>
            <a:custGeom>
              <a:avLst/>
              <a:gdLst/>
              <a:ahLst/>
              <a:cxnLst/>
              <a:rect l="l" t="t" r="r" b="b"/>
              <a:pathLst>
                <a:path w="7240" h="669" extrusionOk="0">
                  <a:moveTo>
                    <a:pt x="201" y="1"/>
                  </a:moveTo>
                  <a:cubicBezTo>
                    <a:pt x="67" y="1"/>
                    <a:pt x="1" y="101"/>
                    <a:pt x="1" y="201"/>
                  </a:cubicBezTo>
                  <a:cubicBezTo>
                    <a:pt x="1" y="301"/>
                    <a:pt x="67" y="368"/>
                    <a:pt x="167" y="401"/>
                  </a:cubicBezTo>
                  <a:lnTo>
                    <a:pt x="7039" y="668"/>
                  </a:lnTo>
                  <a:cubicBezTo>
                    <a:pt x="7139" y="668"/>
                    <a:pt x="7239" y="568"/>
                    <a:pt x="7239" y="468"/>
                  </a:cubicBezTo>
                  <a:cubicBezTo>
                    <a:pt x="7239" y="368"/>
                    <a:pt x="7172" y="268"/>
                    <a:pt x="7039" y="268"/>
                  </a:cubicBezTo>
                  <a:lnTo>
                    <a:pt x="20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58"/>
            <p:cNvSpPr/>
            <p:nvPr/>
          </p:nvSpPr>
          <p:spPr>
            <a:xfrm>
              <a:off x="4577600" y="2654850"/>
              <a:ext cx="57575" cy="597950"/>
            </a:xfrm>
            <a:custGeom>
              <a:avLst/>
              <a:gdLst/>
              <a:ahLst/>
              <a:cxnLst/>
              <a:rect l="l" t="t" r="r" b="b"/>
              <a:pathLst>
                <a:path w="2303" h="23918" extrusionOk="0">
                  <a:moveTo>
                    <a:pt x="2102" y="0"/>
                  </a:moveTo>
                  <a:cubicBezTo>
                    <a:pt x="2002" y="0"/>
                    <a:pt x="1902" y="67"/>
                    <a:pt x="1902" y="167"/>
                  </a:cubicBezTo>
                  <a:lnTo>
                    <a:pt x="1" y="23684"/>
                  </a:lnTo>
                  <a:cubicBezTo>
                    <a:pt x="1" y="23817"/>
                    <a:pt x="67" y="23884"/>
                    <a:pt x="168" y="23917"/>
                  </a:cubicBezTo>
                  <a:cubicBezTo>
                    <a:pt x="268" y="23917"/>
                    <a:pt x="368" y="23817"/>
                    <a:pt x="368" y="23717"/>
                  </a:cubicBezTo>
                  <a:lnTo>
                    <a:pt x="2302" y="200"/>
                  </a:lnTo>
                  <a:cubicBezTo>
                    <a:pt x="2302" y="100"/>
                    <a:pt x="2202" y="0"/>
                    <a:pt x="210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58"/>
            <p:cNvSpPr/>
            <p:nvPr/>
          </p:nvSpPr>
          <p:spPr>
            <a:xfrm>
              <a:off x="4025550" y="2880125"/>
              <a:ext cx="304575" cy="410200"/>
            </a:xfrm>
            <a:custGeom>
              <a:avLst/>
              <a:gdLst/>
              <a:ahLst/>
              <a:cxnLst/>
              <a:rect l="l" t="t" r="r" b="b"/>
              <a:pathLst>
                <a:path w="12183" h="16408" extrusionOk="0">
                  <a:moveTo>
                    <a:pt x="11918" y="0"/>
                  </a:moveTo>
                  <a:cubicBezTo>
                    <a:pt x="11869" y="0"/>
                    <a:pt x="11819" y="19"/>
                    <a:pt x="11775" y="62"/>
                  </a:cubicBezTo>
                  <a:lnTo>
                    <a:pt x="67" y="16107"/>
                  </a:lnTo>
                  <a:cubicBezTo>
                    <a:pt x="0" y="16174"/>
                    <a:pt x="0" y="16307"/>
                    <a:pt x="100" y="16374"/>
                  </a:cubicBezTo>
                  <a:cubicBezTo>
                    <a:pt x="134" y="16374"/>
                    <a:pt x="167" y="16407"/>
                    <a:pt x="200" y="16407"/>
                  </a:cubicBezTo>
                  <a:cubicBezTo>
                    <a:pt x="267" y="16407"/>
                    <a:pt x="334" y="16374"/>
                    <a:pt x="367" y="16341"/>
                  </a:cubicBezTo>
                  <a:lnTo>
                    <a:pt x="12109" y="296"/>
                  </a:lnTo>
                  <a:cubicBezTo>
                    <a:pt x="12183" y="148"/>
                    <a:pt x="12057" y="0"/>
                    <a:pt x="1191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58"/>
            <p:cNvSpPr/>
            <p:nvPr/>
          </p:nvSpPr>
          <p:spPr>
            <a:xfrm>
              <a:off x="3998175" y="3394125"/>
              <a:ext cx="132475" cy="245150"/>
            </a:xfrm>
            <a:custGeom>
              <a:avLst/>
              <a:gdLst/>
              <a:ahLst/>
              <a:cxnLst/>
              <a:rect l="l" t="t" r="r" b="b"/>
              <a:pathLst>
                <a:path w="5299" h="9806" extrusionOk="0">
                  <a:moveTo>
                    <a:pt x="291" y="1"/>
                  </a:moveTo>
                  <a:cubicBezTo>
                    <a:pt x="156" y="1"/>
                    <a:pt x="0" y="142"/>
                    <a:pt x="95" y="284"/>
                  </a:cubicBezTo>
                  <a:lnTo>
                    <a:pt x="4931" y="9691"/>
                  </a:lnTo>
                  <a:cubicBezTo>
                    <a:pt x="4959" y="9745"/>
                    <a:pt x="5008" y="9800"/>
                    <a:pt x="5062" y="9800"/>
                  </a:cubicBezTo>
                  <a:cubicBezTo>
                    <a:pt x="5074" y="9800"/>
                    <a:pt x="5086" y="9797"/>
                    <a:pt x="5098" y="9791"/>
                  </a:cubicBezTo>
                  <a:cubicBezTo>
                    <a:pt x="5109" y="9802"/>
                    <a:pt x="5120" y="9806"/>
                    <a:pt x="5132" y="9806"/>
                  </a:cubicBezTo>
                  <a:cubicBezTo>
                    <a:pt x="5154" y="9806"/>
                    <a:pt x="5176" y="9791"/>
                    <a:pt x="5198" y="9791"/>
                  </a:cubicBezTo>
                  <a:cubicBezTo>
                    <a:pt x="5265" y="9724"/>
                    <a:pt x="5298" y="9624"/>
                    <a:pt x="5265" y="9524"/>
                  </a:cubicBezTo>
                  <a:lnTo>
                    <a:pt x="428" y="84"/>
                  </a:lnTo>
                  <a:cubicBezTo>
                    <a:pt x="399" y="25"/>
                    <a:pt x="347" y="1"/>
                    <a:pt x="29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58"/>
            <p:cNvSpPr/>
            <p:nvPr/>
          </p:nvSpPr>
          <p:spPr>
            <a:xfrm>
              <a:off x="4196500" y="3799750"/>
              <a:ext cx="409700" cy="355350"/>
            </a:xfrm>
            <a:custGeom>
              <a:avLst/>
              <a:gdLst/>
              <a:ahLst/>
              <a:cxnLst/>
              <a:rect l="l" t="t" r="r" b="b"/>
              <a:pathLst>
                <a:path w="16388" h="14214" extrusionOk="0">
                  <a:moveTo>
                    <a:pt x="16123" y="1"/>
                  </a:moveTo>
                  <a:cubicBezTo>
                    <a:pt x="16088" y="1"/>
                    <a:pt x="16050" y="12"/>
                    <a:pt x="16012" y="37"/>
                  </a:cubicBezTo>
                  <a:lnTo>
                    <a:pt x="134" y="13880"/>
                  </a:lnTo>
                  <a:cubicBezTo>
                    <a:pt x="1" y="13980"/>
                    <a:pt x="67" y="14214"/>
                    <a:pt x="267" y="14214"/>
                  </a:cubicBezTo>
                  <a:cubicBezTo>
                    <a:pt x="301" y="14214"/>
                    <a:pt x="334" y="14180"/>
                    <a:pt x="367" y="14180"/>
                  </a:cubicBezTo>
                  <a:lnTo>
                    <a:pt x="16279" y="337"/>
                  </a:lnTo>
                  <a:cubicBezTo>
                    <a:pt x="16387" y="202"/>
                    <a:pt x="16276" y="1"/>
                    <a:pt x="1612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58"/>
            <p:cNvSpPr/>
            <p:nvPr/>
          </p:nvSpPr>
          <p:spPr>
            <a:xfrm>
              <a:off x="4098100" y="3792100"/>
              <a:ext cx="66725" cy="369675"/>
            </a:xfrm>
            <a:custGeom>
              <a:avLst/>
              <a:gdLst/>
              <a:ahLst/>
              <a:cxnLst/>
              <a:rect l="l" t="t" r="r" b="b"/>
              <a:pathLst>
                <a:path w="2669" h="14787" extrusionOk="0">
                  <a:moveTo>
                    <a:pt x="2451" y="1"/>
                  </a:moveTo>
                  <a:cubicBezTo>
                    <a:pt x="2370" y="1"/>
                    <a:pt x="2296" y="66"/>
                    <a:pt x="2269" y="176"/>
                  </a:cubicBezTo>
                  <a:lnTo>
                    <a:pt x="34" y="14553"/>
                  </a:lnTo>
                  <a:cubicBezTo>
                    <a:pt x="0" y="14653"/>
                    <a:pt x="67" y="14753"/>
                    <a:pt x="201" y="14787"/>
                  </a:cubicBezTo>
                  <a:lnTo>
                    <a:pt x="234" y="14787"/>
                  </a:lnTo>
                  <a:cubicBezTo>
                    <a:pt x="301" y="14787"/>
                    <a:pt x="401" y="14720"/>
                    <a:pt x="401" y="14620"/>
                  </a:cubicBezTo>
                  <a:lnTo>
                    <a:pt x="2669" y="210"/>
                  </a:lnTo>
                  <a:cubicBezTo>
                    <a:pt x="2669" y="110"/>
                    <a:pt x="2602" y="9"/>
                    <a:pt x="2502" y="9"/>
                  </a:cubicBezTo>
                  <a:cubicBezTo>
                    <a:pt x="2485" y="4"/>
                    <a:pt x="2468" y="1"/>
                    <a:pt x="245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58"/>
            <p:cNvSpPr/>
            <p:nvPr/>
          </p:nvSpPr>
          <p:spPr>
            <a:xfrm>
              <a:off x="3803225" y="3943275"/>
              <a:ext cx="257375" cy="256875"/>
            </a:xfrm>
            <a:custGeom>
              <a:avLst/>
              <a:gdLst/>
              <a:ahLst/>
              <a:cxnLst/>
              <a:rect l="l" t="t" r="r" b="b"/>
              <a:pathLst>
                <a:path w="10295" h="10275" extrusionOk="0">
                  <a:moveTo>
                    <a:pt x="303" y="0"/>
                  </a:moveTo>
                  <a:cubicBezTo>
                    <a:pt x="160" y="0"/>
                    <a:pt x="1" y="206"/>
                    <a:pt x="154" y="334"/>
                  </a:cubicBezTo>
                  <a:lnTo>
                    <a:pt x="9927" y="10241"/>
                  </a:lnTo>
                  <a:cubicBezTo>
                    <a:pt x="9961" y="10274"/>
                    <a:pt x="10027" y="10274"/>
                    <a:pt x="10061" y="10274"/>
                  </a:cubicBezTo>
                  <a:cubicBezTo>
                    <a:pt x="10128" y="10274"/>
                    <a:pt x="10194" y="10274"/>
                    <a:pt x="10228" y="10241"/>
                  </a:cubicBezTo>
                  <a:cubicBezTo>
                    <a:pt x="10294" y="10141"/>
                    <a:pt x="10294" y="10041"/>
                    <a:pt x="10228" y="9974"/>
                  </a:cubicBezTo>
                  <a:lnTo>
                    <a:pt x="421" y="67"/>
                  </a:lnTo>
                  <a:cubicBezTo>
                    <a:pt x="389" y="20"/>
                    <a:pt x="347" y="0"/>
                    <a:pt x="30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58"/>
            <p:cNvSpPr/>
            <p:nvPr/>
          </p:nvSpPr>
          <p:spPr>
            <a:xfrm>
              <a:off x="3512675" y="4239300"/>
              <a:ext cx="472025" cy="89275"/>
            </a:xfrm>
            <a:custGeom>
              <a:avLst/>
              <a:gdLst/>
              <a:ahLst/>
              <a:cxnLst/>
              <a:rect l="l" t="t" r="r" b="b"/>
              <a:pathLst>
                <a:path w="18881" h="3571" extrusionOk="0">
                  <a:moveTo>
                    <a:pt x="234" y="1"/>
                  </a:moveTo>
                  <a:cubicBezTo>
                    <a:pt x="134" y="1"/>
                    <a:pt x="34" y="68"/>
                    <a:pt x="1" y="168"/>
                  </a:cubicBezTo>
                  <a:cubicBezTo>
                    <a:pt x="1" y="268"/>
                    <a:pt x="67" y="368"/>
                    <a:pt x="167" y="401"/>
                  </a:cubicBezTo>
                  <a:lnTo>
                    <a:pt x="18647" y="3570"/>
                  </a:lnTo>
                  <a:lnTo>
                    <a:pt x="18681" y="3570"/>
                  </a:lnTo>
                  <a:cubicBezTo>
                    <a:pt x="18781" y="3570"/>
                    <a:pt x="18847" y="3503"/>
                    <a:pt x="18881" y="3403"/>
                  </a:cubicBezTo>
                  <a:cubicBezTo>
                    <a:pt x="18881" y="3303"/>
                    <a:pt x="18814" y="3203"/>
                    <a:pt x="18714" y="3203"/>
                  </a:cubicBezTo>
                  <a:lnTo>
                    <a:pt x="23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58"/>
            <p:cNvSpPr/>
            <p:nvPr/>
          </p:nvSpPr>
          <p:spPr>
            <a:xfrm>
              <a:off x="3392600" y="3677250"/>
              <a:ext cx="45050" cy="480350"/>
            </a:xfrm>
            <a:custGeom>
              <a:avLst/>
              <a:gdLst/>
              <a:ahLst/>
              <a:cxnLst/>
              <a:rect l="l" t="t" r="r" b="b"/>
              <a:pathLst>
                <a:path w="1802" h="19214" extrusionOk="0">
                  <a:moveTo>
                    <a:pt x="1635" y="0"/>
                  </a:moveTo>
                  <a:cubicBezTo>
                    <a:pt x="1535" y="0"/>
                    <a:pt x="1435" y="67"/>
                    <a:pt x="1435" y="200"/>
                  </a:cubicBezTo>
                  <a:lnTo>
                    <a:pt x="34" y="19014"/>
                  </a:lnTo>
                  <a:cubicBezTo>
                    <a:pt x="0" y="19114"/>
                    <a:pt x="100" y="19214"/>
                    <a:pt x="200" y="19214"/>
                  </a:cubicBezTo>
                  <a:cubicBezTo>
                    <a:pt x="300" y="19214"/>
                    <a:pt x="401" y="19147"/>
                    <a:pt x="401" y="19047"/>
                  </a:cubicBezTo>
                  <a:lnTo>
                    <a:pt x="1802" y="200"/>
                  </a:lnTo>
                  <a:cubicBezTo>
                    <a:pt x="1802" y="100"/>
                    <a:pt x="1735" y="34"/>
                    <a:pt x="163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58"/>
            <p:cNvSpPr/>
            <p:nvPr/>
          </p:nvSpPr>
          <p:spPr>
            <a:xfrm>
              <a:off x="3176600" y="4037925"/>
              <a:ext cx="161825" cy="176400"/>
            </a:xfrm>
            <a:custGeom>
              <a:avLst/>
              <a:gdLst/>
              <a:ahLst/>
              <a:cxnLst/>
              <a:rect l="l" t="t" r="r" b="b"/>
              <a:pathLst>
                <a:path w="6473" h="7056" extrusionOk="0">
                  <a:moveTo>
                    <a:pt x="201" y="0"/>
                  </a:moveTo>
                  <a:cubicBezTo>
                    <a:pt x="151" y="0"/>
                    <a:pt x="101" y="17"/>
                    <a:pt x="67" y="50"/>
                  </a:cubicBezTo>
                  <a:cubicBezTo>
                    <a:pt x="1" y="117"/>
                    <a:pt x="1" y="250"/>
                    <a:pt x="67" y="317"/>
                  </a:cubicBezTo>
                  <a:lnTo>
                    <a:pt x="6105" y="6988"/>
                  </a:lnTo>
                  <a:cubicBezTo>
                    <a:pt x="6138" y="7022"/>
                    <a:pt x="6172" y="7055"/>
                    <a:pt x="6239" y="7055"/>
                  </a:cubicBezTo>
                  <a:cubicBezTo>
                    <a:pt x="6405" y="7055"/>
                    <a:pt x="6472" y="6855"/>
                    <a:pt x="6372" y="6722"/>
                  </a:cubicBezTo>
                  <a:lnTo>
                    <a:pt x="334" y="50"/>
                  </a:lnTo>
                  <a:cubicBezTo>
                    <a:pt x="301" y="17"/>
                    <a:pt x="251" y="0"/>
                    <a:pt x="20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58"/>
            <p:cNvSpPr/>
            <p:nvPr/>
          </p:nvSpPr>
          <p:spPr>
            <a:xfrm>
              <a:off x="5243075" y="3415900"/>
              <a:ext cx="113450" cy="288875"/>
            </a:xfrm>
            <a:custGeom>
              <a:avLst/>
              <a:gdLst/>
              <a:ahLst/>
              <a:cxnLst/>
              <a:rect l="l" t="t" r="r" b="b"/>
              <a:pathLst>
                <a:path w="4538" h="11555" extrusionOk="0">
                  <a:moveTo>
                    <a:pt x="4391" y="0"/>
                  </a:moveTo>
                  <a:cubicBezTo>
                    <a:pt x="4355" y="0"/>
                    <a:pt x="4337" y="31"/>
                    <a:pt x="4337" y="80"/>
                  </a:cubicBezTo>
                  <a:lnTo>
                    <a:pt x="34" y="11422"/>
                  </a:lnTo>
                  <a:cubicBezTo>
                    <a:pt x="1" y="11488"/>
                    <a:pt x="34" y="11522"/>
                    <a:pt x="101" y="11555"/>
                  </a:cubicBezTo>
                  <a:lnTo>
                    <a:pt x="134" y="11555"/>
                  </a:lnTo>
                  <a:cubicBezTo>
                    <a:pt x="168" y="11555"/>
                    <a:pt x="234" y="11555"/>
                    <a:pt x="234" y="11522"/>
                  </a:cubicBezTo>
                  <a:lnTo>
                    <a:pt x="4504" y="147"/>
                  </a:lnTo>
                  <a:cubicBezTo>
                    <a:pt x="4537" y="113"/>
                    <a:pt x="4471" y="13"/>
                    <a:pt x="4437" y="13"/>
                  </a:cubicBezTo>
                  <a:cubicBezTo>
                    <a:pt x="4419" y="4"/>
                    <a:pt x="4404" y="0"/>
                    <a:pt x="439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58"/>
            <p:cNvSpPr/>
            <p:nvPr/>
          </p:nvSpPr>
          <p:spPr>
            <a:xfrm>
              <a:off x="5417375" y="3377025"/>
              <a:ext cx="94250" cy="133450"/>
            </a:xfrm>
            <a:custGeom>
              <a:avLst/>
              <a:gdLst/>
              <a:ahLst/>
              <a:cxnLst/>
              <a:rect l="l" t="t" r="r" b="b"/>
              <a:pathLst>
                <a:path w="3770" h="5338" extrusionOk="0">
                  <a:moveTo>
                    <a:pt x="67" y="1"/>
                  </a:moveTo>
                  <a:cubicBezTo>
                    <a:pt x="34" y="34"/>
                    <a:pt x="0" y="101"/>
                    <a:pt x="34" y="134"/>
                  </a:cubicBezTo>
                  <a:lnTo>
                    <a:pt x="3603" y="5304"/>
                  </a:lnTo>
                  <a:cubicBezTo>
                    <a:pt x="3603" y="5304"/>
                    <a:pt x="3636" y="5338"/>
                    <a:pt x="3670" y="5338"/>
                  </a:cubicBezTo>
                  <a:cubicBezTo>
                    <a:pt x="3703" y="5338"/>
                    <a:pt x="3703" y="5338"/>
                    <a:pt x="3703" y="5304"/>
                  </a:cubicBezTo>
                  <a:cubicBezTo>
                    <a:pt x="3770" y="5304"/>
                    <a:pt x="3770" y="5238"/>
                    <a:pt x="3736" y="5204"/>
                  </a:cubicBezTo>
                  <a:lnTo>
                    <a:pt x="167" y="34"/>
                  </a:lnTo>
                  <a:cubicBezTo>
                    <a:pt x="167" y="1"/>
                    <a:pt x="100" y="1"/>
                    <a:pt x="6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58"/>
            <p:cNvSpPr/>
            <p:nvPr/>
          </p:nvSpPr>
          <p:spPr>
            <a:xfrm>
              <a:off x="4401650" y="3032075"/>
              <a:ext cx="136775" cy="255750"/>
            </a:xfrm>
            <a:custGeom>
              <a:avLst/>
              <a:gdLst/>
              <a:ahLst/>
              <a:cxnLst/>
              <a:rect l="l" t="t" r="r" b="b"/>
              <a:pathLst>
                <a:path w="5471" h="10230" extrusionOk="0">
                  <a:moveTo>
                    <a:pt x="185" y="0"/>
                  </a:moveTo>
                  <a:cubicBezTo>
                    <a:pt x="167" y="0"/>
                    <a:pt x="148" y="8"/>
                    <a:pt x="134" y="22"/>
                  </a:cubicBezTo>
                  <a:cubicBezTo>
                    <a:pt x="100" y="22"/>
                    <a:pt x="0" y="122"/>
                    <a:pt x="34" y="155"/>
                  </a:cubicBezTo>
                  <a:lnTo>
                    <a:pt x="5204" y="10229"/>
                  </a:lnTo>
                  <a:lnTo>
                    <a:pt x="5371" y="10229"/>
                  </a:lnTo>
                  <a:lnTo>
                    <a:pt x="5404" y="10196"/>
                  </a:lnTo>
                  <a:cubicBezTo>
                    <a:pt x="5438" y="10196"/>
                    <a:pt x="5471" y="10129"/>
                    <a:pt x="5438" y="10096"/>
                  </a:cubicBezTo>
                  <a:lnTo>
                    <a:pt x="234" y="55"/>
                  </a:lnTo>
                  <a:cubicBezTo>
                    <a:pt x="234" y="16"/>
                    <a:pt x="211" y="0"/>
                    <a:pt x="18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58"/>
            <p:cNvSpPr/>
            <p:nvPr/>
          </p:nvSpPr>
          <p:spPr>
            <a:xfrm>
              <a:off x="3999700" y="2893000"/>
              <a:ext cx="95075" cy="383150"/>
            </a:xfrm>
            <a:custGeom>
              <a:avLst/>
              <a:gdLst/>
              <a:ahLst/>
              <a:cxnLst/>
              <a:rect l="l" t="t" r="r" b="b"/>
              <a:pathLst>
                <a:path w="3803" h="15326" extrusionOk="0">
                  <a:moveTo>
                    <a:pt x="3654" y="1"/>
                  </a:moveTo>
                  <a:cubicBezTo>
                    <a:pt x="3603" y="1"/>
                    <a:pt x="3536" y="24"/>
                    <a:pt x="3536" y="48"/>
                  </a:cubicBezTo>
                  <a:lnTo>
                    <a:pt x="0" y="15225"/>
                  </a:lnTo>
                  <a:cubicBezTo>
                    <a:pt x="0" y="15259"/>
                    <a:pt x="100" y="15325"/>
                    <a:pt x="134" y="15325"/>
                  </a:cubicBezTo>
                  <a:cubicBezTo>
                    <a:pt x="167" y="15325"/>
                    <a:pt x="200" y="15292"/>
                    <a:pt x="200" y="15259"/>
                  </a:cubicBezTo>
                  <a:lnTo>
                    <a:pt x="3770" y="114"/>
                  </a:lnTo>
                  <a:cubicBezTo>
                    <a:pt x="3803" y="48"/>
                    <a:pt x="3770" y="14"/>
                    <a:pt x="3703" y="14"/>
                  </a:cubicBezTo>
                  <a:cubicBezTo>
                    <a:pt x="3693" y="5"/>
                    <a:pt x="3675" y="1"/>
                    <a:pt x="365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58"/>
            <p:cNvSpPr/>
            <p:nvPr/>
          </p:nvSpPr>
          <p:spPr>
            <a:xfrm>
              <a:off x="4197325" y="3417050"/>
              <a:ext cx="81750" cy="180150"/>
            </a:xfrm>
            <a:custGeom>
              <a:avLst/>
              <a:gdLst/>
              <a:ahLst/>
              <a:cxnLst/>
              <a:rect l="l" t="t" r="r" b="b"/>
              <a:pathLst>
                <a:path w="3270" h="7206" extrusionOk="0">
                  <a:moveTo>
                    <a:pt x="3103" y="1"/>
                  </a:moveTo>
                  <a:cubicBezTo>
                    <a:pt x="3070" y="1"/>
                    <a:pt x="3003" y="1"/>
                    <a:pt x="3003" y="67"/>
                  </a:cubicBezTo>
                  <a:lnTo>
                    <a:pt x="34" y="7106"/>
                  </a:lnTo>
                  <a:cubicBezTo>
                    <a:pt x="1" y="7139"/>
                    <a:pt x="34" y="7206"/>
                    <a:pt x="68" y="7206"/>
                  </a:cubicBezTo>
                  <a:lnTo>
                    <a:pt x="101" y="7206"/>
                  </a:lnTo>
                  <a:cubicBezTo>
                    <a:pt x="168" y="7206"/>
                    <a:pt x="234" y="7172"/>
                    <a:pt x="268" y="7139"/>
                  </a:cubicBezTo>
                  <a:lnTo>
                    <a:pt x="3237" y="67"/>
                  </a:lnTo>
                  <a:cubicBezTo>
                    <a:pt x="3270" y="34"/>
                    <a:pt x="3136" y="34"/>
                    <a:pt x="310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58"/>
            <p:cNvSpPr/>
            <p:nvPr/>
          </p:nvSpPr>
          <p:spPr>
            <a:xfrm>
              <a:off x="5213050" y="3659150"/>
              <a:ext cx="66750" cy="86225"/>
            </a:xfrm>
            <a:custGeom>
              <a:avLst/>
              <a:gdLst/>
              <a:ahLst/>
              <a:cxnLst/>
              <a:rect l="l" t="t" r="r" b="b"/>
              <a:pathLst>
                <a:path w="2670" h="3449" extrusionOk="0">
                  <a:moveTo>
                    <a:pt x="1940" y="1"/>
                  </a:moveTo>
                  <a:cubicBezTo>
                    <a:pt x="1758" y="1"/>
                    <a:pt x="1552" y="62"/>
                    <a:pt x="1335" y="190"/>
                  </a:cubicBezTo>
                  <a:cubicBezTo>
                    <a:pt x="535" y="691"/>
                    <a:pt x="34" y="1558"/>
                    <a:pt x="1" y="2492"/>
                  </a:cubicBezTo>
                  <a:cubicBezTo>
                    <a:pt x="1" y="3103"/>
                    <a:pt x="299" y="3449"/>
                    <a:pt x="731" y="3449"/>
                  </a:cubicBezTo>
                  <a:cubicBezTo>
                    <a:pt x="913" y="3449"/>
                    <a:pt x="1118" y="3388"/>
                    <a:pt x="1335" y="3259"/>
                  </a:cubicBezTo>
                  <a:cubicBezTo>
                    <a:pt x="2136" y="2759"/>
                    <a:pt x="2603" y="1892"/>
                    <a:pt x="2669" y="958"/>
                  </a:cubicBezTo>
                  <a:cubicBezTo>
                    <a:pt x="2669" y="347"/>
                    <a:pt x="2372" y="1"/>
                    <a:pt x="194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58"/>
            <p:cNvSpPr/>
            <p:nvPr/>
          </p:nvSpPr>
          <p:spPr>
            <a:xfrm>
              <a:off x="4367450" y="2982200"/>
              <a:ext cx="76750" cy="100025"/>
            </a:xfrm>
            <a:custGeom>
              <a:avLst/>
              <a:gdLst/>
              <a:ahLst/>
              <a:cxnLst/>
              <a:rect l="l" t="t" r="r" b="b"/>
              <a:pathLst>
                <a:path w="3070" h="4001" extrusionOk="0">
                  <a:moveTo>
                    <a:pt x="2232" y="0"/>
                  </a:moveTo>
                  <a:cubicBezTo>
                    <a:pt x="2025" y="0"/>
                    <a:pt x="1788" y="70"/>
                    <a:pt x="1535" y="216"/>
                  </a:cubicBezTo>
                  <a:cubicBezTo>
                    <a:pt x="635" y="816"/>
                    <a:pt x="67" y="1817"/>
                    <a:pt x="1" y="2884"/>
                  </a:cubicBezTo>
                  <a:cubicBezTo>
                    <a:pt x="1" y="3593"/>
                    <a:pt x="352" y="4000"/>
                    <a:pt x="853" y="4000"/>
                  </a:cubicBezTo>
                  <a:cubicBezTo>
                    <a:pt x="1060" y="4000"/>
                    <a:pt x="1292" y="3931"/>
                    <a:pt x="1535" y="3785"/>
                  </a:cubicBezTo>
                  <a:cubicBezTo>
                    <a:pt x="2436" y="3185"/>
                    <a:pt x="3036" y="2184"/>
                    <a:pt x="3070" y="1116"/>
                  </a:cubicBezTo>
                  <a:cubicBezTo>
                    <a:pt x="3070" y="408"/>
                    <a:pt x="2735" y="0"/>
                    <a:pt x="223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58"/>
            <p:cNvSpPr/>
            <p:nvPr/>
          </p:nvSpPr>
          <p:spPr>
            <a:xfrm>
              <a:off x="4244875" y="3380625"/>
              <a:ext cx="59225" cy="76225"/>
            </a:xfrm>
            <a:custGeom>
              <a:avLst/>
              <a:gdLst/>
              <a:ahLst/>
              <a:cxnLst/>
              <a:rect l="l" t="t" r="r" b="b"/>
              <a:pathLst>
                <a:path w="2369" h="3049" extrusionOk="0">
                  <a:moveTo>
                    <a:pt x="1700" y="1"/>
                  </a:moveTo>
                  <a:cubicBezTo>
                    <a:pt x="1540" y="1"/>
                    <a:pt x="1359" y="51"/>
                    <a:pt x="1168" y="157"/>
                  </a:cubicBezTo>
                  <a:cubicBezTo>
                    <a:pt x="467" y="624"/>
                    <a:pt x="34" y="1391"/>
                    <a:pt x="0" y="2225"/>
                  </a:cubicBezTo>
                  <a:cubicBezTo>
                    <a:pt x="0" y="2746"/>
                    <a:pt x="270" y="3049"/>
                    <a:pt x="653" y="3049"/>
                  </a:cubicBezTo>
                  <a:cubicBezTo>
                    <a:pt x="809" y="3049"/>
                    <a:pt x="984" y="2998"/>
                    <a:pt x="1168" y="2892"/>
                  </a:cubicBezTo>
                  <a:cubicBezTo>
                    <a:pt x="1868" y="2458"/>
                    <a:pt x="2302" y="1691"/>
                    <a:pt x="2369" y="857"/>
                  </a:cubicBezTo>
                  <a:cubicBezTo>
                    <a:pt x="2369" y="311"/>
                    <a:pt x="2098" y="1"/>
                    <a:pt x="170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58"/>
            <p:cNvSpPr/>
            <p:nvPr/>
          </p:nvSpPr>
          <p:spPr>
            <a:xfrm>
              <a:off x="4063075" y="2856925"/>
              <a:ext cx="58400" cy="76200"/>
            </a:xfrm>
            <a:custGeom>
              <a:avLst/>
              <a:gdLst/>
              <a:ahLst/>
              <a:cxnLst/>
              <a:rect l="l" t="t" r="r" b="b"/>
              <a:pathLst>
                <a:path w="2336" h="3048" extrusionOk="0">
                  <a:moveTo>
                    <a:pt x="1694" y="1"/>
                  </a:moveTo>
                  <a:cubicBezTo>
                    <a:pt x="1538" y="1"/>
                    <a:pt x="1360" y="51"/>
                    <a:pt x="1168" y="156"/>
                  </a:cubicBezTo>
                  <a:cubicBezTo>
                    <a:pt x="467" y="623"/>
                    <a:pt x="34" y="1357"/>
                    <a:pt x="0" y="2191"/>
                  </a:cubicBezTo>
                  <a:cubicBezTo>
                    <a:pt x="0" y="2738"/>
                    <a:pt x="254" y="3048"/>
                    <a:pt x="642" y="3048"/>
                  </a:cubicBezTo>
                  <a:cubicBezTo>
                    <a:pt x="798" y="3048"/>
                    <a:pt x="976" y="2997"/>
                    <a:pt x="1168" y="2892"/>
                  </a:cubicBezTo>
                  <a:cubicBezTo>
                    <a:pt x="1868" y="2425"/>
                    <a:pt x="2302" y="1658"/>
                    <a:pt x="2335" y="857"/>
                  </a:cubicBezTo>
                  <a:cubicBezTo>
                    <a:pt x="2335" y="310"/>
                    <a:pt x="2081" y="1"/>
                    <a:pt x="169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58"/>
            <p:cNvSpPr/>
            <p:nvPr/>
          </p:nvSpPr>
          <p:spPr>
            <a:xfrm>
              <a:off x="5486600" y="3479350"/>
              <a:ext cx="45050" cy="57775"/>
            </a:xfrm>
            <a:custGeom>
              <a:avLst/>
              <a:gdLst/>
              <a:ahLst/>
              <a:cxnLst/>
              <a:rect l="l" t="t" r="r" b="b"/>
              <a:pathLst>
                <a:path w="1802" h="2311" extrusionOk="0">
                  <a:moveTo>
                    <a:pt x="1291" y="0"/>
                  </a:moveTo>
                  <a:cubicBezTo>
                    <a:pt x="1173" y="0"/>
                    <a:pt x="1041" y="36"/>
                    <a:pt x="901" y="111"/>
                  </a:cubicBezTo>
                  <a:cubicBezTo>
                    <a:pt x="367" y="444"/>
                    <a:pt x="33" y="1045"/>
                    <a:pt x="0" y="1678"/>
                  </a:cubicBezTo>
                  <a:cubicBezTo>
                    <a:pt x="0" y="2076"/>
                    <a:pt x="197" y="2310"/>
                    <a:pt x="488" y="2310"/>
                  </a:cubicBezTo>
                  <a:cubicBezTo>
                    <a:pt x="611" y="2310"/>
                    <a:pt x="752" y="2268"/>
                    <a:pt x="901" y="2179"/>
                  </a:cubicBezTo>
                  <a:cubicBezTo>
                    <a:pt x="1434" y="1845"/>
                    <a:pt x="1768" y="1278"/>
                    <a:pt x="1801" y="644"/>
                  </a:cubicBezTo>
                  <a:cubicBezTo>
                    <a:pt x="1801" y="236"/>
                    <a:pt x="1594" y="0"/>
                    <a:pt x="129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58"/>
            <p:cNvSpPr/>
            <p:nvPr/>
          </p:nvSpPr>
          <p:spPr>
            <a:xfrm>
              <a:off x="4640975" y="3562400"/>
              <a:ext cx="158475" cy="204850"/>
            </a:xfrm>
            <a:custGeom>
              <a:avLst/>
              <a:gdLst/>
              <a:ahLst/>
              <a:cxnLst/>
              <a:rect l="l" t="t" r="r" b="b"/>
              <a:pathLst>
                <a:path w="6339" h="8194" extrusionOk="0">
                  <a:moveTo>
                    <a:pt x="4580" y="0"/>
                  </a:moveTo>
                  <a:cubicBezTo>
                    <a:pt x="4157" y="0"/>
                    <a:pt x="3679" y="137"/>
                    <a:pt x="3170" y="424"/>
                  </a:cubicBezTo>
                  <a:cubicBezTo>
                    <a:pt x="1302" y="1659"/>
                    <a:pt x="101" y="3694"/>
                    <a:pt x="1" y="5928"/>
                  </a:cubicBezTo>
                  <a:cubicBezTo>
                    <a:pt x="1" y="7371"/>
                    <a:pt x="705" y="8193"/>
                    <a:pt x="1745" y="8193"/>
                  </a:cubicBezTo>
                  <a:cubicBezTo>
                    <a:pt x="2172" y="8193"/>
                    <a:pt x="2655" y="8054"/>
                    <a:pt x="3170" y="7763"/>
                  </a:cubicBezTo>
                  <a:cubicBezTo>
                    <a:pt x="5038" y="6529"/>
                    <a:pt x="6205" y="4494"/>
                    <a:pt x="6339" y="2259"/>
                  </a:cubicBezTo>
                  <a:cubicBezTo>
                    <a:pt x="6339" y="834"/>
                    <a:pt x="5628" y="0"/>
                    <a:pt x="458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58"/>
            <p:cNvSpPr/>
            <p:nvPr/>
          </p:nvSpPr>
          <p:spPr>
            <a:xfrm>
              <a:off x="4023875" y="4209375"/>
              <a:ext cx="159300" cy="205000"/>
            </a:xfrm>
            <a:custGeom>
              <a:avLst/>
              <a:gdLst/>
              <a:ahLst/>
              <a:cxnLst/>
              <a:rect l="l" t="t" r="r" b="b"/>
              <a:pathLst>
                <a:path w="6372" h="8200" extrusionOk="0">
                  <a:moveTo>
                    <a:pt x="4613" y="1"/>
                  </a:moveTo>
                  <a:cubicBezTo>
                    <a:pt x="4187" y="1"/>
                    <a:pt x="3708" y="139"/>
                    <a:pt x="3203" y="431"/>
                  </a:cubicBezTo>
                  <a:cubicBezTo>
                    <a:pt x="1302" y="1665"/>
                    <a:pt x="134" y="3700"/>
                    <a:pt x="1" y="5935"/>
                  </a:cubicBezTo>
                  <a:cubicBezTo>
                    <a:pt x="1" y="7377"/>
                    <a:pt x="721" y="8199"/>
                    <a:pt x="1771" y="8199"/>
                  </a:cubicBezTo>
                  <a:cubicBezTo>
                    <a:pt x="2202" y="8199"/>
                    <a:pt x="2688" y="8061"/>
                    <a:pt x="3203" y="7769"/>
                  </a:cubicBezTo>
                  <a:cubicBezTo>
                    <a:pt x="5071" y="6535"/>
                    <a:pt x="6238" y="4500"/>
                    <a:pt x="6372" y="2265"/>
                  </a:cubicBezTo>
                  <a:cubicBezTo>
                    <a:pt x="6372" y="823"/>
                    <a:pt x="5651" y="1"/>
                    <a:pt x="461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58"/>
            <p:cNvSpPr/>
            <p:nvPr/>
          </p:nvSpPr>
          <p:spPr>
            <a:xfrm>
              <a:off x="3329225" y="4196800"/>
              <a:ext cx="119275" cy="153425"/>
            </a:xfrm>
            <a:custGeom>
              <a:avLst/>
              <a:gdLst/>
              <a:ahLst/>
              <a:cxnLst/>
              <a:rect l="l" t="t" r="r" b="b"/>
              <a:pathLst>
                <a:path w="4771" h="6137" extrusionOk="0">
                  <a:moveTo>
                    <a:pt x="3468" y="0"/>
                  </a:moveTo>
                  <a:cubicBezTo>
                    <a:pt x="3147" y="0"/>
                    <a:pt x="2785" y="108"/>
                    <a:pt x="2402" y="333"/>
                  </a:cubicBezTo>
                  <a:cubicBezTo>
                    <a:pt x="967" y="1234"/>
                    <a:pt x="100" y="2768"/>
                    <a:pt x="0" y="4436"/>
                  </a:cubicBezTo>
                  <a:cubicBezTo>
                    <a:pt x="0" y="5519"/>
                    <a:pt x="532" y="6137"/>
                    <a:pt x="1314" y="6137"/>
                  </a:cubicBezTo>
                  <a:cubicBezTo>
                    <a:pt x="1640" y="6137"/>
                    <a:pt x="2009" y="6030"/>
                    <a:pt x="2402" y="5804"/>
                  </a:cubicBezTo>
                  <a:cubicBezTo>
                    <a:pt x="3803" y="4903"/>
                    <a:pt x="4670" y="3369"/>
                    <a:pt x="4770" y="1701"/>
                  </a:cubicBezTo>
                  <a:cubicBezTo>
                    <a:pt x="4770" y="618"/>
                    <a:pt x="4238" y="0"/>
                    <a:pt x="34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58"/>
            <p:cNvSpPr/>
            <p:nvPr/>
          </p:nvSpPr>
          <p:spPr>
            <a:xfrm>
              <a:off x="3710325" y="3780825"/>
              <a:ext cx="121775" cy="157275"/>
            </a:xfrm>
            <a:custGeom>
              <a:avLst/>
              <a:gdLst/>
              <a:ahLst/>
              <a:cxnLst/>
              <a:rect l="l" t="t" r="r" b="b"/>
              <a:pathLst>
                <a:path w="4871" h="6291" extrusionOk="0">
                  <a:moveTo>
                    <a:pt x="3512" y="1"/>
                  </a:moveTo>
                  <a:cubicBezTo>
                    <a:pt x="3186" y="1"/>
                    <a:pt x="2821" y="106"/>
                    <a:pt x="2435" y="327"/>
                  </a:cubicBezTo>
                  <a:cubicBezTo>
                    <a:pt x="1001" y="1261"/>
                    <a:pt x="67" y="2829"/>
                    <a:pt x="0" y="4563"/>
                  </a:cubicBezTo>
                  <a:cubicBezTo>
                    <a:pt x="0" y="5655"/>
                    <a:pt x="540" y="6291"/>
                    <a:pt x="1344" y="6291"/>
                  </a:cubicBezTo>
                  <a:cubicBezTo>
                    <a:pt x="1671" y="6291"/>
                    <a:pt x="2041" y="6186"/>
                    <a:pt x="2435" y="5964"/>
                  </a:cubicBezTo>
                  <a:cubicBezTo>
                    <a:pt x="3870" y="5030"/>
                    <a:pt x="4770" y="3463"/>
                    <a:pt x="4870" y="1728"/>
                  </a:cubicBezTo>
                  <a:cubicBezTo>
                    <a:pt x="4870" y="637"/>
                    <a:pt x="4314" y="1"/>
                    <a:pt x="351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8"/>
            <p:cNvSpPr/>
            <p:nvPr/>
          </p:nvSpPr>
          <p:spPr>
            <a:xfrm>
              <a:off x="4111450" y="3638700"/>
              <a:ext cx="96750" cy="125800"/>
            </a:xfrm>
            <a:custGeom>
              <a:avLst/>
              <a:gdLst/>
              <a:ahLst/>
              <a:cxnLst/>
              <a:rect l="l" t="t" r="r" b="b"/>
              <a:pathLst>
                <a:path w="3870" h="5032" extrusionOk="0">
                  <a:moveTo>
                    <a:pt x="2806" y="0"/>
                  </a:moveTo>
                  <a:cubicBezTo>
                    <a:pt x="2544" y="0"/>
                    <a:pt x="2248" y="89"/>
                    <a:pt x="1935" y="275"/>
                  </a:cubicBezTo>
                  <a:cubicBezTo>
                    <a:pt x="801" y="1008"/>
                    <a:pt x="67" y="2276"/>
                    <a:pt x="0" y="3644"/>
                  </a:cubicBezTo>
                  <a:cubicBezTo>
                    <a:pt x="0" y="4524"/>
                    <a:pt x="442" y="5031"/>
                    <a:pt x="1083" y="5031"/>
                  </a:cubicBezTo>
                  <a:cubicBezTo>
                    <a:pt x="1340" y="5031"/>
                    <a:pt x="1629" y="4950"/>
                    <a:pt x="1935" y="4778"/>
                  </a:cubicBezTo>
                  <a:cubicBezTo>
                    <a:pt x="3069" y="4011"/>
                    <a:pt x="3803" y="2776"/>
                    <a:pt x="3870" y="1409"/>
                  </a:cubicBezTo>
                  <a:cubicBezTo>
                    <a:pt x="3870" y="513"/>
                    <a:pt x="3436" y="0"/>
                    <a:pt x="280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58"/>
            <p:cNvSpPr/>
            <p:nvPr/>
          </p:nvSpPr>
          <p:spPr>
            <a:xfrm>
              <a:off x="3392600" y="3519950"/>
              <a:ext cx="96750" cy="125800"/>
            </a:xfrm>
            <a:custGeom>
              <a:avLst/>
              <a:gdLst/>
              <a:ahLst/>
              <a:cxnLst/>
              <a:rect l="l" t="t" r="r" b="b"/>
              <a:pathLst>
                <a:path w="3870" h="5032" extrusionOk="0">
                  <a:moveTo>
                    <a:pt x="2787" y="1"/>
                  </a:moveTo>
                  <a:cubicBezTo>
                    <a:pt x="2530" y="1"/>
                    <a:pt x="2241" y="83"/>
                    <a:pt x="1935" y="254"/>
                  </a:cubicBezTo>
                  <a:cubicBezTo>
                    <a:pt x="767" y="1022"/>
                    <a:pt x="67" y="2256"/>
                    <a:pt x="0" y="3624"/>
                  </a:cubicBezTo>
                  <a:cubicBezTo>
                    <a:pt x="0" y="4519"/>
                    <a:pt x="433" y="5032"/>
                    <a:pt x="1064" y="5032"/>
                  </a:cubicBezTo>
                  <a:cubicBezTo>
                    <a:pt x="1326" y="5032"/>
                    <a:pt x="1622" y="4944"/>
                    <a:pt x="1935" y="4758"/>
                  </a:cubicBezTo>
                  <a:cubicBezTo>
                    <a:pt x="3069" y="4024"/>
                    <a:pt x="3803" y="2756"/>
                    <a:pt x="3870" y="1389"/>
                  </a:cubicBezTo>
                  <a:cubicBezTo>
                    <a:pt x="3870" y="508"/>
                    <a:pt x="3428" y="1"/>
                    <a:pt x="27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58"/>
            <p:cNvSpPr/>
            <p:nvPr/>
          </p:nvSpPr>
          <p:spPr>
            <a:xfrm>
              <a:off x="5070450" y="3340275"/>
              <a:ext cx="67575" cy="86025"/>
            </a:xfrm>
            <a:custGeom>
              <a:avLst/>
              <a:gdLst/>
              <a:ahLst/>
              <a:cxnLst/>
              <a:rect l="l" t="t" r="r" b="b"/>
              <a:pathLst>
                <a:path w="2703" h="3441" extrusionOk="0">
                  <a:moveTo>
                    <a:pt x="1927" y="1"/>
                  </a:moveTo>
                  <a:cubicBezTo>
                    <a:pt x="1746" y="1"/>
                    <a:pt x="1545" y="55"/>
                    <a:pt x="1335" y="170"/>
                  </a:cubicBezTo>
                  <a:cubicBezTo>
                    <a:pt x="568" y="670"/>
                    <a:pt x="68" y="1537"/>
                    <a:pt x="1" y="2505"/>
                  </a:cubicBezTo>
                  <a:cubicBezTo>
                    <a:pt x="1" y="3100"/>
                    <a:pt x="307" y="3441"/>
                    <a:pt x="750" y="3441"/>
                  </a:cubicBezTo>
                  <a:cubicBezTo>
                    <a:pt x="927" y="3441"/>
                    <a:pt x="1125" y="3386"/>
                    <a:pt x="1335" y="3272"/>
                  </a:cubicBezTo>
                  <a:cubicBezTo>
                    <a:pt x="2136" y="2738"/>
                    <a:pt x="2636" y="1904"/>
                    <a:pt x="2703" y="937"/>
                  </a:cubicBezTo>
                  <a:cubicBezTo>
                    <a:pt x="2703" y="341"/>
                    <a:pt x="2379" y="1"/>
                    <a:pt x="192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58"/>
            <p:cNvSpPr/>
            <p:nvPr/>
          </p:nvSpPr>
          <p:spPr>
            <a:xfrm>
              <a:off x="5353150" y="3302400"/>
              <a:ext cx="66750" cy="86350"/>
            </a:xfrm>
            <a:custGeom>
              <a:avLst/>
              <a:gdLst/>
              <a:ahLst/>
              <a:cxnLst/>
              <a:rect l="l" t="t" r="r" b="b"/>
              <a:pathLst>
                <a:path w="2670" h="3454" extrusionOk="0">
                  <a:moveTo>
                    <a:pt x="1925" y="0"/>
                  </a:moveTo>
                  <a:cubicBezTo>
                    <a:pt x="1747" y="0"/>
                    <a:pt x="1547" y="59"/>
                    <a:pt x="1335" y="184"/>
                  </a:cubicBezTo>
                  <a:cubicBezTo>
                    <a:pt x="535" y="684"/>
                    <a:pt x="34" y="1551"/>
                    <a:pt x="1" y="2485"/>
                  </a:cubicBezTo>
                  <a:cubicBezTo>
                    <a:pt x="1" y="3106"/>
                    <a:pt x="309" y="3454"/>
                    <a:pt x="753" y="3454"/>
                  </a:cubicBezTo>
                  <a:cubicBezTo>
                    <a:pt x="930" y="3454"/>
                    <a:pt x="1127" y="3399"/>
                    <a:pt x="1335" y="3286"/>
                  </a:cubicBezTo>
                  <a:cubicBezTo>
                    <a:pt x="2136" y="2752"/>
                    <a:pt x="2636" y="1885"/>
                    <a:pt x="2669" y="951"/>
                  </a:cubicBezTo>
                  <a:cubicBezTo>
                    <a:pt x="2669" y="357"/>
                    <a:pt x="2365" y="0"/>
                    <a:pt x="19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8"/>
            <p:cNvSpPr/>
            <p:nvPr/>
          </p:nvSpPr>
          <p:spPr>
            <a:xfrm>
              <a:off x="3128250" y="3949875"/>
              <a:ext cx="67550" cy="86400"/>
            </a:xfrm>
            <a:custGeom>
              <a:avLst/>
              <a:gdLst/>
              <a:ahLst/>
              <a:cxnLst/>
              <a:rect l="l" t="t" r="r" b="b"/>
              <a:pathLst>
                <a:path w="2702" h="3456" extrusionOk="0">
                  <a:moveTo>
                    <a:pt x="1941" y="1"/>
                  </a:moveTo>
                  <a:cubicBezTo>
                    <a:pt x="1759" y="1"/>
                    <a:pt x="1554" y="55"/>
                    <a:pt x="1334" y="170"/>
                  </a:cubicBezTo>
                  <a:cubicBezTo>
                    <a:pt x="567" y="703"/>
                    <a:pt x="67" y="1537"/>
                    <a:pt x="0" y="2505"/>
                  </a:cubicBezTo>
                  <a:cubicBezTo>
                    <a:pt x="0" y="3098"/>
                    <a:pt x="304" y="3455"/>
                    <a:pt x="744" y="3455"/>
                  </a:cubicBezTo>
                  <a:cubicBezTo>
                    <a:pt x="923" y="3455"/>
                    <a:pt x="1123" y="3397"/>
                    <a:pt x="1334" y="3272"/>
                  </a:cubicBezTo>
                  <a:cubicBezTo>
                    <a:pt x="2135" y="2772"/>
                    <a:pt x="2635" y="1904"/>
                    <a:pt x="2702" y="937"/>
                  </a:cubicBezTo>
                  <a:cubicBezTo>
                    <a:pt x="2702" y="341"/>
                    <a:pt x="2396" y="1"/>
                    <a:pt x="19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8"/>
            <p:cNvSpPr/>
            <p:nvPr/>
          </p:nvSpPr>
          <p:spPr>
            <a:xfrm>
              <a:off x="3948825" y="3303900"/>
              <a:ext cx="66750" cy="86225"/>
            </a:xfrm>
            <a:custGeom>
              <a:avLst/>
              <a:gdLst/>
              <a:ahLst/>
              <a:cxnLst/>
              <a:rect l="l" t="t" r="r" b="b"/>
              <a:pathLst>
                <a:path w="2670" h="3449" extrusionOk="0">
                  <a:moveTo>
                    <a:pt x="1939" y="1"/>
                  </a:moveTo>
                  <a:cubicBezTo>
                    <a:pt x="1757" y="1"/>
                    <a:pt x="1552" y="62"/>
                    <a:pt x="1335" y="190"/>
                  </a:cubicBezTo>
                  <a:cubicBezTo>
                    <a:pt x="534" y="691"/>
                    <a:pt x="34" y="1558"/>
                    <a:pt x="0" y="2492"/>
                  </a:cubicBezTo>
                  <a:cubicBezTo>
                    <a:pt x="0" y="3103"/>
                    <a:pt x="298" y="3449"/>
                    <a:pt x="730" y="3449"/>
                  </a:cubicBezTo>
                  <a:cubicBezTo>
                    <a:pt x="912" y="3449"/>
                    <a:pt x="1118" y="3387"/>
                    <a:pt x="1335" y="3259"/>
                  </a:cubicBezTo>
                  <a:cubicBezTo>
                    <a:pt x="2102" y="2759"/>
                    <a:pt x="2602" y="1891"/>
                    <a:pt x="2669" y="957"/>
                  </a:cubicBezTo>
                  <a:cubicBezTo>
                    <a:pt x="2669" y="347"/>
                    <a:pt x="2371" y="1"/>
                    <a:pt x="193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8"/>
            <p:cNvSpPr/>
            <p:nvPr/>
          </p:nvSpPr>
          <p:spPr>
            <a:xfrm>
              <a:off x="4335775" y="2776575"/>
              <a:ext cx="67575" cy="86500"/>
            </a:xfrm>
            <a:custGeom>
              <a:avLst/>
              <a:gdLst/>
              <a:ahLst/>
              <a:cxnLst/>
              <a:rect l="l" t="t" r="r" b="b"/>
              <a:pathLst>
                <a:path w="2703" h="3460" extrusionOk="0">
                  <a:moveTo>
                    <a:pt x="1950" y="0"/>
                  </a:moveTo>
                  <a:cubicBezTo>
                    <a:pt x="1773" y="0"/>
                    <a:pt x="1576" y="55"/>
                    <a:pt x="1368" y="168"/>
                  </a:cubicBezTo>
                  <a:cubicBezTo>
                    <a:pt x="567" y="702"/>
                    <a:pt x="67" y="1569"/>
                    <a:pt x="0" y="2503"/>
                  </a:cubicBezTo>
                  <a:cubicBezTo>
                    <a:pt x="0" y="3114"/>
                    <a:pt x="298" y="3460"/>
                    <a:pt x="742" y="3460"/>
                  </a:cubicBezTo>
                  <a:cubicBezTo>
                    <a:pt x="928" y="3460"/>
                    <a:pt x="1141" y="3399"/>
                    <a:pt x="1368" y="3270"/>
                  </a:cubicBezTo>
                  <a:cubicBezTo>
                    <a:pt x="2135" y="2770"/>
                    <a:pt x="2635" y="1903"/>
                    <a:pt x="2702" y="969"/>
                  </a:cubicBezTo>
                  <a:cubicBezTo>
                    <a:pt x="2702" y="347"/>
                    <a:pt x="2394" y="0"/>
                    <a:pt x="19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8"/>
            <p:cNvSpPr/>
            <p:nvPr/>
          </p:nvSpPr>
          <p:spPr>
            <a:xfrm>
              <a:off x="4535900" y="3275550"/>
              <a:ext cx="66750" cy="86525"/>
            </a:xfrm>
            <a:custGeom>
              <a:avLst/>
              <a:gdLst/>
              <a:ahLst/>
              <a:cxnLst/>
              <a:rect l="l" t="t" r="r" b="b"/>
              <a:pathLst>
                <a:path w="2670" h="3461" extrusionOk="0">
                  <a:moveTo>
                    <a:pt x="1940" y="1"/>
                  </a:moveTo>
                  <a:cubicBezTo>
                    <a:pt x="1758" y="1"/>
                    <a:pt x="1552" y="62"/>
                    <a:pt x="1335" y="190"/>
                  </a:cubicBezTo>
                  <a:cubicBezTo>
                    <a:pt x="535" y="690"/>
                    <a:pt x="34" y="1558"/>
                    <a:pt x="1" y="2492"/>
                  </a:cubicBezTo>
                  <a:cubicBezTo>
                    <a:pt x="1" y="3113"/>
                    <a:pt x="309" y="3460"/>
                    <a:pt x="753" y="3460"/>
                  </a:cubicBezTo>
                  <a:cubicBezTo>
                    <a:pt x="930" y="3460"/>
                    <a:pt x="1127" y="3406"/>
                    <a:pt x="1335" y="3292"/>
                  </a:cubicBezTo>
                  <a:cubicBezTo>
                    <a:pt x="2136" y="2759"/>
                    <a:pt x="2636" y="1891"/>
                    <a:pt x="2669" y="957"/>
                  </a:cubicBezTo>
                  <a:cubicBezTo>
                    <a:pt x="2669" y="347"/>
                    <a:pt x="2372" y="1"/>
                    <a:pt x="19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58"/>
            <p:cNvSpPr/>
            <p:nvPr/>
          </p:nvSpPr>
          <p:spPr>
            <a:xfrm>
              <a:off x="4577600" y="2504850"/>
              <a:ext cx="104275" cy="123200"/>
            </a:xfrm>
            <a:custGeom>
              <a:avLst/>
              <a:gdLst/>
              <a:ahLst/>
              <a:cxnLst/>
              <a:rect l="l" t="t" r="r" b="b"/>
              <a:pathLst>
                <a:path w="4171" h="4928" extrusionOk="0">
                  <a:moveTo>
                    <a:pt x="2930" y="1"/>
                  </a:moveTo>
                  <a:cubicBezTo>
                    <a:pt x="2206" y="1"/>
                    <a:pt x="1321" y="657"/>
                    <a:pt x="735" y="1697"/>
                  </a:cubicBezTo>
                  <a:cubicBezTo>
                    <a:pt x="1" y="2965"/>
                    <a:pt x="1" y="4366"/>
                    <a:pt x="735" y="4799"/>
                  </a:cubicBezTo>
                  <a:cubicBezTo>
                    <a:pt x="882" y="4886"/>
                    <a:pt x="1048" y="4928"/>
                    <a:pt x="1225" y="4928"/>
                  </a:cubicBezTo>
                  <a:cubicBezTo>
                    <a:pt x="1933" y="4928"/>
                    <a:pt x="2823" y="4271"/>
                    <a:pt x="3437" y="3232"/>
                  </a:cubicBezTo>
                  <a:cubicBezTo>
                    <a:pt x="4170" y="1964"/>
                    <a:pt x="4170" y="563"/>
                    <a:pt x="3437" y="129"/>
                  </a:cubicBezTo>
                  <a:cubicBezTo>
                    <a:pt x="3283" y="42"/>
                    <a:pt x="3111" y="1"/>
                    <a:pt x="29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8"/>
            <p:cNvSpPr/>
            <p:nvPr/>
          </p:nvSpPr>
          <p:spPr>
            <a:xfrm>
              <a:off x="5213050" y="3659150"/>
              <a:ext cx="66750" cy="86225"/>
            </a:xfrm>
            <a:custGeom>
              <a:avLst/>
              <a:gdLst/>
              <a:ahLst/>
              <a:cxnLst/>
              <a:rect l="l" t="t" r="r" b="b"/>
              <a:pathLst>
                <a:path w="2670" h="3449" extrusionOk="0">
                  <a:moveTo>
                    <a:pt x="1940" y="1"/>
                  </a:moveTo>
                  <a:cubicBezTo>
                    <a:pt x="1758" y="1"/>
                    <a:pt x="1552" y="62"/>
                    <a:pt x="1335" y="190"/>
                  </a:cubicBezTo>
                  <a:cubicBezTo>
                    <a:pt x="535" y="691"/>
                    <a:pt x="34" y="1558"/>
                    <a:pt x="1" y="2492"/>
                  </a:cubicBezTo>
                  <a:cubicBezTo>
                    <a:pt x="1" y="3103"/>
                    <a:pt x="299" y="3449"/>
                    <a:pt x="731" y="3449"/>
                  </a:cubicBezTo>
                  <a:cubicBezTo>
                    <a:pt x="913" y="3449"/>
                    <a:pt x="1118" y="3388"/>
                    <a:pt x="1335" y="3259"/>
                  </a:cubicBezTo>
                  <a:cubicBezTo>
                    <a:pt x="2136" y="2759"/>
                    <a:pt x="2603" y="1892"/>
                    <a:pt x="2669" y="958"/>
                  </a:cubicBezTo>
                  <a:cubicBezTo>
                    <a:pt x="2669" y="347"/>
                    <a:pt x="2372" y="1"/>
                    <a:pt x="19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58"/>
            <p:cNvSpPr/>
            <p:nvPr/>
          </p:nvSpPr>
          <p:spPr>
            <a:xfrm>
              <a:off x="4367450" y="2982200"/>
              <a:ext cx="76750" cy="100025"/>
            </a:xfrm>
            <a:custGeom>
              <a:avLst/>
              <a:gdLst/>
              <a:ahLst/>
              <a:cxnLst/>
              <a:rect l="l" t="t" r="r" b="b"/>
              <a:pathLst>
                <a:path w="3070" h="4001" extrusionOk="0">
                  <a:moveTo>
                    <a:pt x="2232" y="0"/>
                  </a:moveTo>
                  <a:cubicBezTo>
                    <a:pt x="2025" y="0"/>
                    <a:pt x="1788" y="70"/>
                    <a:pt x="1535" y="216"/>
                  </a:cubicBezTo>
                  <a:cubicBezTo>
                    <a:pt x="635" y="816"/>
                    <a:pt x="67" y="1817"/>
                    <a:pt x="1" y="2884"/>
                  </a:cubicBezTo>
                  <a:cubicBezTo>
                    <a:pt x="1" y="3593"/>
                    <a:pt x="352" y="4000"/>
                    <a:pt x="853" y="4000"/>
                  </a:cubicBezTo>
                  <a:cubicBezTo>
                    <a:pt x="1060" y="4000"/>
                    <a:pt x="1292" y="3931"/>
                    <a:pt x="1535" y="3785"/>
                  </a:cubicBezTo>
                  <a:cubicBezTo>
                    <a:pt x="2436" y="3185"/>
                    <a:pt x="3036" y="2184"/>
                    <a:pt x="3070" y="1116"/>
                  </a:cubicBezTo>
                  <a:cubicBezTo>
                    <a:pt x="3070" y="408"/>
                    <a:pt x="2735" y="0"/>
                    <a:pt x="223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58"/>
            <p:cNvSpPr/>
            <p:nvPr/>
          </p:nvSpPr>
          <p:spPr>
            <a:xfrm>
              <a:off x="4244875" y="3380625"/>
              <a:ext cx="59225" cy="76225"/>
            </a:xfrm>
            <a:custGeom>
              <a:avLst/>
              <a:gdLst/>
              <a:ahLst/>
              <a:cxnLst/>
              <a:rect l="l" t="t" r="r" b="b"/>
              <a:pathLst>
                <a:path w="2369" h="3049" extrusionOk="0">
                  <a:moveTo>
                    <a:pt x="1700" y="1"/>
                  </a:moveTo>
                  <a:cubicBezTo>
                    <a:pt x="1540" y="1"/>
                    <a:pt x="1359" y="51"/>
                    <a:pt x="1168" y="157"/>
                  </a:cubicBezTo>
                  <a:cubicBezTo>
                    <a:pt x="467" y="624"/>
                    <a:pt x="34" y="1391"/>
                    <a:pt x="0" y="2225"/>
                  </a:cubicBezTo>
                  <a:cubicBezTo>
                    <a:pt x="0" y="2746"/>
                    <a:pt x="270" y="3049"/>
                    <a:pt x="653" y="3049"/>
                  </a:cubicBezTo>
                  <a:cubicBezTo>
                    <a:pt x="809" y="3049"/>
                    <a:pt x="984" y="2998"/>
                    <a:pt x="1168" y="2892"/>
                  </a:cubicBezTo>
                  <a:cubicBezTo>
                    <a:pt x="1868" y="2458"/>
                    <a:pt x="2302" y="1691"/>
                    <a:pt x="2369" y="857"/>
                  </a:cubicBezTo>
                  <a:cubicBezTo>
                    <a:pt x="2369" y="311"/>
                    <a:pt x="2098" y="1"/>
                    <a:pt x="17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58"/>
            <p:cNvSpPr/>
            <p:nvPr/>
          </p:nvSpPr>
          <p:spPr>
            <a:xfrm>
              <a:off x="4063075" y="2856925"/>
              <a:ext cx="58400" cy="76200"/>
            </a:xfrm>
            <a:custGeom>
              <a:avLst/>
              <a:gdLst/>
              <a:ahLst/>
              <a:cxnLst/>
              <a:rect l="l" t="t" r="r" b="b"/>
              <a:pathLst>
                <a:path w="2336" h="3048" extrusionOk="0">
                  <a:moveTo>
                    <a:pt x="1694" y="1"/>
                  </a:moveTo>
                  <a:cubicBezTo>
                    <a:pt x="1538" y="1"/>
                    <a:pt x="1360" y="51"/>
                    <a:pt x="1168" y="156"/>
                  </a:cubicBezTo>
                  <a:cubicBezTo>
                    <a:pt x="467" y="623"/>
                    <a:pt x="34" y="1357"/>
                    <a:pt x="0" y="2191"/>
                  </a:cubicBezTo>
                  <a:cubicBezTo>
                    <a:pt x="0" y="2738"/>
                    <a:pt x="254" y="3048"/>
                    <a:pt x="642" y="3048"/>
                  </a:cubicBezTo>
                  <a:cubicBezTo>
                    <a:pt x="798" y="3048"/>
                    <a:pt x="976" y="2997"/>
                    <a:pt x="1168" y="2892"/>
                  </a:cubicBezTo>
                  <a:cubicBezTo>
                    <a:pt x="1868" y="2425"/>
                    <a:pt x="2302" y="1658"/>
                    <a:pt x="2335" y="857"/>
                  </a:cubicBezTo>
                  <a:cubicBezTo>
                    <a:pt x="2335" y="310"/>
                    <a:pt x="2081" y="1"/>
                    <a:pt x="16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58"/>
            <p:cNvSpPr/>
            <p:nvPr/>
          </p:nvSpPr>
          <p:spPr>
            <a:xfrm>
              <a:off x="5486600" y="3479350"/>
              <a:ext cx="45050" cy="57775"/>
            </a:xfrm>
            <a:custGeom>
              <a:avLst/>
              <a:gdLst/>
              <a:ahLst/>
              <a:cxnLst/>
              <a:rect l="l" t="t" r="r" b="b"/>
              <a:pathLst>
                <a:path w="1802" h="2311" extrusionOk="0">
                  <a:moveTo>
                    <a:pt x="1291" y="0"/>
                  </a:moveTo>
                  <a:cubicBezTo>
                    <a:pt x="1173" y="0"/>
                    <a:pt x="1041" y="36"/>
                    <a:pt x="901" y="111"/>
                  </a:cubicBezTo>
                  <a:cubicBezTo>
                    <a:pt x="367" y="444"/>
                    <a:pt x="33" y="1045"/>
                    <a:pt x="0" y="1678"/>
                  </a:cubicBezTo>
                  <a:cubicBezTo>
                    <a:pt x="0" y="2076"/>
                    <a:pt x="197" y="2310"/>
                    <a:pt x="488" y="2310"/>
                  </a:cubicBezTo>
                  <a:cubicBezTo>
                    <a:pt x="611" y="2310"/>
                    <a:pt x="752" y="2268"/>
                    <a:pt x="901" y="2179"/>
                  </a:cubicBezTo>
                  <a:cubicBezTo>
                    <a:pt x="1434" y="1845"/>
                    <a:pt x="1768" y="1278"/>
                    <a:pt x="1801" y="644"/>
                  </a:cubicBezTo>
                  <a:cubicBezTo>
                    <a:pt x="1801" y="236"/>
                    <a:pt x="1594" y="0"/>
                    <a:pt x="12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58"/>
            <p:cNvSpPr/>
            <p:nvPr/>
          </p:nvSpPr>
          <p:spPr>
            <a:xfrm>
              <a:off x="4784175" y="1506675"/>
              <a:ext cx="230425" cy="429350"/>
            </a:xfrm>
            <a:custGeom>
              <a:avLst/>
              <a:gdLst/>
              <a:ahLst/>
              <a:cxnLst/>
              <a:rect l="l" t="t" r="r" b="b"/>
              <a:pathLst>
                <a:path w="9217" h="17174" extrusionOk="0">
                  <a:moveTo>
                    <a:pt x="258" y="0"/>
                  </a:moveTo>
                  <a:cubicBezTo>
                    <a:pt x="123" y="0"/>
                    <a:pt x="0" y="140"/>
                    <a:pt x="110" y="295"/>
                  </a:cubicBezTo>
                  <a:lnTo>
                    <a:pt x="8817" y="17073"/>
                  </a:lnTo>
                  <a:cubicBezTo>
                    <a:pt x="8850" y="17140"/>
                    <a:pt x="8917" y="17173"/>
                    <a:pt x="8983" y="17173"/>
                  </a:cubicBezTo>
                  <a:lnTo>
                    <a:pt x="9083" y="17173"/>
                  </a:lnTo>
                  <a:cubicBezTo>
                    <a:pt x="9150" y="17107"/>
                    <a:pt x="9217" y="17006"/>
                    <a:pt x="9150" y="16906"/>
                  </a:cubicBezTo>
                  <a:lnTo>
                    <a:pt x="444" y="128"/>
                  </a:lnTo>
                  <a:cubicBezTo>
                    <a:pt x="399" y="37"/>
                    <a:pt x="327" y="0"/>
                    <a:pt x="25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58"/>
            <p:cNvSpPr/>
            <p:nvPr/>
          </p:nvSpPr>
          <p:spPr>
            <a:xfrm>
              <a:off x="5074625" y="1641000"/>
              <a:ext cx="206000" cy="265825"/>
            </a:xfrm>
            <a:custGeom>
              <a:avLst/>
              <a:gdLst/>
              <a:ahLst/>
              <a:cxnLst/>
              <a:rect l="l" t="t" r="r" b="b"/>
              <a:pathLst>
                <a:path w="8240" h="10633" extrusionOk="0">
                  <a:moveTo>
                    <a:pt x="8140" y="0"/>
                  </a:moveTo>
                  <a:cubicBezTo>
                    <a:pt x="8115" y="0"/>
                    <a:pt x="8090" y="9"/>
                    <a:pt x="8073" y="25"/>
                  </a:cubicBezTo>
                  <a:lnTo>
                    <a:pt x="34" y="10499"/>
                  </a:lnTo>
                  <a:cubicBezTo>
                    <a:pt x="1" y="10533"/>
                    <a:pt x="1" y="10599"/>
                    <a:pt x="34" y="10633"/>
                  </a:cubicBezTo>
                  <a:lnTo>
                    <a:pt x="67" y="10633"/>
                  </a:lnTo>
                  <a:cubicBezTo>
                    <a:pt x="101" y="10633"/>
                    <a:pt x="134" y="10633"/>
                    <a:pt x="167" y="10599"/>
                  </a:cubicBezTo>
                  <a:lnTo>
                    <a:pt x="8206" y="159"/>
                  </a:lnTo>
                  <a:cubicBezTo>
                    <a:pt x="8240" y="125"/>
                    <a:pt x="8240" y="59"/>
                    <a:pt x="8206" y="25"/>
                  </a:cubicBezTo>
                  <a:cubicBezTo>
                    <a:pt x="8190" y="9"/>
                    <a:pt x="8165" y="0"/>
                    <a:pt x="814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58"/>
            <p:cNvSpPr/>
            <p:nvPr/>
          </p:nvSpPr>
          <p:spPr>
            <a:xfrm>
              <a:off x="5045450" y="1679975"/>
              <a:ext cx="60900" cy="221850"/>
            </a:xfrm>
            <a:custGeom>
              <a:avLst/>
              <a:gdLst/>
              <a:ahLst/>
              <a:cxnLst/>
              <a:rect l="l" t="t" r="r" b="b"/>
              <a:pathLst>
                <a:path w="2436" h="8874" extrusionOk="0">
                  <a:moveTo>
                    <a:pt x="2368" y="1"/>
                  </a:moveTo>
                  <a:cubicBezTo>
                    <a:pt x="2302" y="1"/>
                    <a:pt x="2268" y="34"/>
                    <a:pt x="2268" y="67"/>
                  </a:cubicBezTo>
                  <a:lnTo>
                    <a:pt x="0" y="8774"/>
                  </a:lnTo>
                  <a:cubicBezTo>
                    <a:pt x="0" y="8807"/>
                    <a:pt x="33" y="8840"/>
                    <a:pt x="67" y="8874"/>
                  </a:cubicBezTo>
                  <a:lnTo>
                    <a:pt x="100" y="8874"/>
                  </a:lnTo>
                  <a:cubicBezTo>
                    <a:pt x="134" y="8874"/>
                    <a:pt x="167" y="8840"/>
                    <a:pt x="167" y="8807"/>
                  </a:cubicBezTo>
                  <a:lnTo>
                    <a:pt x="2435" y="101"/>
                  </a:lnTo>
                  <a:cubicBezTo>
                    <a:pt x="2435" y="67"/>
                    <a:pt x="2402" y="1"/>
                    <a:pt x="236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8"/>
            <p:cNvSpPr/>
            <p:nvPr/>
          </p:nvSpPr>
          <p:spPr>
            <a:xfrm>
              <a:off x="5040425" y="2006675"/>
              <a:ext cx="46725" cy="228725"/>
            </a:xfrm>
            <a:custGeom>
              <a:avLst/>
              <a:gdLst/>
              <a:ahLst/>
              <a:cxnLst/>
              <a:rect l="l" t="t" r="r" b="b"/>
              <a:pathLst>
                <a:path w="1869" h="9149" extrusionOk="0">
                  <a:moveTo>
                    <a:pt x="219" y="0"/>
                  </a:moveTo>
                  <a:cubicBezTo>
                    <a:pt x="202" y="0"/>
                    <a:pt x="185" y="3"/>
                    <a:pt x="168" y="9"/>
                  </a:cubicBezTo>
                  <a:cubicBezTo>
                    <a:pt x="68" y="9"/>
                    <a:pt x="1" y="109"/>
                    <a:pt x="1" y="209"/>
                  </a:cubicBezTo>
                  <a:lnTo>
                    <a:pt x="1469" y="8982"/>
                  </a:lnTo>
                  <a:cubicBezTo>
                    <a:pt x="1502" y="9082"/>
                    <a:pt x="1569" y="9149"/>
                    <a:pt x="1669" y="9149"/>
                  </a:cubicBezTo>
                  <a:lnTo>
                    <a:pt x="1702" y="9149"/>
                  </a:lnTo>
                  <a:cubicBezTo>
                    <a:pt x="1802" y="9115"/>
                    <a:pt x="1869" y="9015"/>
                    <a:pt x="1836" y="8915"/>
                  </a:cubicBezTo>
                  <a:lnTo>
                    <a:pt x="368" y="175"/>
                  </a:lnTo>
                  <a:cubicBezTo>
                    <a:pt x="368" y="65"/>
                    <a:pt x="299" y="0"/>
                    <a:pt x="21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8"/>
            <p:cNvSpPr/>
            <p:nvPr/>
          </p:nvSpPr>
          <p:spPr>
            <a:xfrm>
              <a:off x="5130500" y="2020225"/>
              <a:ext cx="71750" cy="196825"/>
            </a:xfrm>
            <a:custGeom>
              <a:avLst/>
              <a:gdLst/>
              <a:ahLst/>
              <a:cxnLst/>
              <a:rect l="l" t="t" r="r" b="b"/>
              <a:pathLst>
                <a:path w="2870" h="7873" extrusionOk="0">
                  <a:moveTo>
                    <a:pt x="2803" y="0"/>
                  </a:moveTo>
                  <a:cubicBezTo>
                    <a:pt x="2769" y="0"/>
                    <a:pt x="2702" y="0"/>
                    <a:pt x="2702" y="67"/>
                  </a:cubicBezTo>
                  <a:lnTo>
                    <a:pt x="1" y="7739"/>
                  </a:lnTo>
                  <a:cubicBezTo>
                    <a:pt x="1" y="7806"/>
                    <a:pt x="1" y="7839"/>
                    <a:pt x="67" y="7873"/>
                  </a:cubicBezTo>
                  <a:lnTo>
                    <a:pt x="101" y="7873"/>
                  </a:lnTo>
                  <a:cubicBezTo>
                    <a:pt x="134" y="7873"/>
                    <a:pt x="134" y="7839"/>
                    <a:pt x="167" y="7806"/>
                  </a:cubicBezTo>
                  <a:lnTo>
                    <a:pt x="2869" y="100"/>
                  </a:lnTo>
                  <a:cubicBezTo>
                    <a:pt x="2869" y="67"/>
                    <a:pt x="2836" y="34"/>
                    <a:pt x="280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8"/>
            <p:cNvSpPr/>
            <p:nvPr/>
          </p:nvSpPr>
          <p:spPr>
            <a:xfrm>
              <a:off x="4949550" y="2317925"/>
              <a:ext cx="81750" cy="30050"/>
            </a:xfrm>
            <a:custGeom>
              <a:avLst/>
              <a:gdLst/>
              <a:ahLst/>
              <a:cxnLst/>
              <a:rect l="l" t="t" r="r" b="b"/>
              <a:pathLst>
                <a:path w="3270" h="1202" extrusionOk="0">
                  <a:moveTo>
                    <a:pt x="3169" y="1"/>
                  </a:moveTo>
                  <a:lnTo>
                    <a:pt x="67" y="1035"/>
                  </a:lnTo>
                  <a:cubicBezTo>
                    <a:pt x="0" y="1068"/>
                    <a:pt x="0" y="1102"/>
                    <a:pt x="0" y="1135"/>
                  </a:cubicBezTo>
                  <a:cubicBezTo>
                    <a:pt x="0" y="1168"/>
                    <a:pt x="33" y="1202"/>
                    <a:pt x="67" y="1202"/>
                  </a:cubicBezTo>
                  <a:lnTo>
                    <a:pt x="100" y="1202"/>
                  </a:lnTo>
                  <a:lnTo>
                    <a:pt x="3202" y="168"/>
                  </a:lnTo>
                  <a:cubicBezTo>
                    <a:pt x="3269" y="134"/>
                    <a:pt x="3269" y="101"/>
                    <a:pt x="3269" y="68"/>
                  </a:cubicBezTo>
                  <a:cubicBezTo>
                    <a:pt x="3236" y="1"/>
                    <a:pt x="3202" y="1"/>
                    <a:pt x="316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8"/>
            <p:cNvSpPr/>
            <p:nvPr/>
          </p:nvSpPr>
          <p:spPr>
            <a:xfrm>
              <a:off x="5041275" y="2374000"/>
              <a:ext cx="49675" cy="319225"/>
            </a:xfrm>
            <a:custGeom>
              <a:avLst/>
              <a:gdLst/>
              <a:ahLst/>
              <a:cxnLst/>
              <a:rect l="l" t="t" r="r" b="b"/>
              <a:pathLst>
                <a:path w="1987" h="12769" extrusionOk="0">
                  <a:moveTo>
                    <a:pt x="1790" y="0"/>
                  </a:moveTo>
                  <a:cubicBezTo>
                    <a:pt x="1704" y="0"/>
                    <a:pt x="1617" y="51"/>
                    <a:pt x="1601" y="160"/>
                  </a:cubicBezTo>
                  <a:lnTo>
                    <a:pt x="0" y="12535"/>
                  </a:lnTo>
                  <a:cubicBezTo>
                    <a:pt x="0" y="12635"/>
                    <a:pt x="67" y="12735"/>
                    <a:pt x="167" y="12769"/>
                  </a:cubicBezTo>
                  <a:lnTo>
                    <a:pt x="200" y="12769"/>
                  </a:lnTo>
                  <a:cubicBezTo>
                    <a:pt x="301" y="12769"/>
                    <a:pt x="367" y="12702"/>
                    <a:pt x="401" y="12602"/>
                  </a:cubicBezTo>
                  <a:lnTo>
                    <a:pt x="1968" y="193"/>
                  </a:lnTo>
                  <a:cubicBezTo>
                    <a:pt x="1986" y="68"/>
                    <a:pt x="1889" y="0"/>
                    <a:pt x="179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8"/>
            <p:cNvSpPr/>
            <p:nvPr/>
          </p:nvSpPr>
          <p:spPr>
            <a:xfrm>
              <a:off x="5117150" y="2476800"/>
              <a:ext cx="226025" cy="232275"/>
            </a:xfrm>
            <a:custGeom>
              <a:avLst/>
              <a:gdLst/>
              <a:ahLst/>
              <a:cxnLst/>
              <a:rect l="l" t="t" r="r" b="b"/>
              <a:pathLst>
                <a:path w="9041" h="9291" extrusionOk="0">
                  <a:moveTo>
                    <a:pt x="8820" y="0"/>
                  </a:moveTo>
                  <a:cubicBezTo>
                    <a:pt x="8774" y="0"/>
                    <a:pt x="8724" y="17"/>
                    <a:pt x="8674" y="50"/>
                  </a:cubicBezTo>
                  <a:lnTo>
                    <a:pt x="68" y="8957"/>
                  </a:lnTo>
                  <a:cubicBezTo>
                    <a:pt x="1" y="9024"/>
                    <a:pt x="1" y="9157"/>
                    <a:pt x="68" y="9224"/>
                  </a:cubicBezTo>
                  <a:cubicBezTo>
                    <a:pt x="101" y="9257"/>
                    <a:pt x="134" y="9290"/>
                    <a:pt x="201" y="9290"/>
                  </a:cubicBezTo>
                  <a:cubicBezTo>
                    <a:pt x="234" y="9290"/>
                    <a:pt x="301" y="9257"/>
                    <a:pt x="334" y="9224"/>
                  </a:cubicBezTo>
                  <a:lnTo>
                    <a:pt x="8941" y="317"/>
                  </a:lnTo>
                  <a:cubicBezTo>
                    <a:pt x="9041" y="251"/>
                    <a:pt x="9041" y="117"/>
                    <a:pt x="8941" y="50"/>
                  </a:cubicBezTo>
                  <a:cubicBezTo>
                    <a:pt x="8907" y="17"/>
                    <a:pt x="8866" y="0"/>
                    <a:pt x="882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8"/>
            <p:cNvSpPr/>
            <p:nvPr/>
          </p:nvSpPr>
          <p:spPr>
            <a:xfrm>
              <a:off x="4907000" y="2715175"/>
              <a:ext cx="71750" cy="41425"/>
            </a:xfrm>
            <a:custGeom>
              <a:avLst/>
              <a:gdLst/>
              <a:ahLst/>
              <a:cxnLst/>
              <a:rect l="l" t="t" r="r" b="b"/>
              <a:pathLst>
                <a:path w="2870" h="1657" extrusionOk="0">
                  <a:moveTo>
                    <a:pt x="66" y="0"/>
                  </a:moveTo>
                  <a:cubicBezTo>
                    <a:pt x="40" y="0"/>
                    <a:pt x="20" y="17"/>
                    <a:pt x="1" y="56"/>
                  </a:cubicBezTo>
                  <a:cubicBezTo>
                    <a:pt x="1" y="89"/>
                    <a:pt x="1" y="122"/>
                    <a:pt x="34" y="156"/>
                  </a:cubicBezTo>
                  <a:lnTo>
                    <a:pt x="2703" y="1657"/>
                  </a:lnTo>
                  <a:lnTo>
                    <a:pt x="2769" y="1657"/>
                  </a:lnTo>
                  <a:cubicBezTo>
                    <a:pt x="2803" y="1657"/>
                    <a:pt x="2836" y="1623"/>
                    <a:pt x="2836" y="1590"/>
                  </a:cubicBezTo>
                  <a:cubicBezTo>
                    <a:pt x="2870" y="1557"/>
                    <a:pt x="2836" y="1490"/>
                    <a:pt x="2803" y="1490"/>
                  </a:cubicBezTo>
                  <a:lnTo>
                    <a:pt x="134" y="22"/>
                  </a:lnTo>
                  <a:cubicBezTo>
                    <a:pt x="107" y="8"/>
                    <a:pt x="85" y="0"/>
                    <a:pt x="6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8"/>
            <p:cNvSpPr/>
            <p:nvPr/>
          </p:nvSpPr>
          <p:spPr>
            <a:xfrm>
              <a:off x="4833625" y="2830175"/>
              <a:ext cx="113425" cy="90725"/>
            </a:xfrm>
            <a:custGeom>
              <a:avLst/>
              <a:gdLst/>
              <a:ahLst/>
              <a:cxnLst/>
              <a:rect l="l" t="t" r="r" b="b"/>
              <a:pathLst>
                <a:path w="4537" h="3629" extrusionOk="0">
                  <a:moveTo>
                    <a:pt x="4437" y="1"/>
                  </a:moveTo>
                  <a:cubicBezTo>
                    <a:pt x="4412" y="1"/>
                    <a:pt x="4387" y="9"/>
                    <a:pt x="4370" y="26"/>
                  </a:cubicBezTo>
                  <a:lnTo>
                    <a:pt x="34" y="3461"/>
                  </a:lnTo>
                  <a:cubicBezTo>
                    <a:pt x="0" y="3495"/>
                    <a:pt x="0" y="3561"/>
                    <a:pt x="34" y="3595"/>
                  </a:cubicBezTo>
                  <a:cubicBezTo>
                    <a:pt x="67" y="3595"/>
                    <a:pt x="67" y="3628"/>
                    <a:pt x="100" y="3628"/>
                  </a:cubicBezTo>
                  <a:cubicBezTo>
                    <a:pt x="134" y="3628"/>
                    <a:pt x="134" y="3595"/>
                    <a:pt x="167" y="3595"/>
                  </a:cubicBezTo>
                  <a:lnTo>
                    <a:pt x="4504" y="159"/>
                  </a:lnTo>
                  <a:cubicBezTo>
                    <a:pt x="4537" y="126"/>
                    <a:pt x="4537" y="59"/>
                    <a:pt x="4504" y="26"/>
                  </a:cubicBezTo>
                  <a:cubicBezTo>
                    <a:pt x="4487" y="9"/>
                    <a:pt x="4462" y="1"/>
                    <a:pt x="443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8"/>
            <p:cNvSpPr/>
            <p:nvPr/>
          </p:nvSpPr>
          <p:spPr>
            <a:xfrm>
              <a:off x="4768575" y="2702875"/>
              <a:ext cx="70075" cy="218025"/>
            </a:xfrm>
            <a:custGeom>
              <a:avLst/>
              <a:gdLst/>
              <a:ahLst/>
              <a:cxnLst/>
              <a:rect l="l" t="t" r="r" b="b"/>
              <a:pathLst>
                <a:path w="2803" h="8721" extrusionOk="0">
                  <a:moveTo>
                    <a:pt x="117" y="0"/>
                  </a:moveTo>
                  <a:cubicBezTo>
                    <a:pt x="103" y="0"/>
                    <a:pt x="87" y="4"/>
                    <a:pt x="67" y="14"/>
                  </a:cubicBezTo>
                  <a:cubicBezTo>
                    <a:pt x="34" y="14"/>
                    <a:pt x="1" y="47"/>
                    <a:pt x="34" y="114"/>
                  </a:cubicBezTo>
                  <a:lnTo>
                    <a:pt x="2636" y="8653"/>
                  </a:lnTo>
                  <a:cubicBezTo>
                    <a:pt x="2636" y="8687"/>
                    <a:pt x="2669" y="8720"/>
                    <a:pt x="2702" y="8720"/>
                  </a:cubicBezTo>
                  <a:lnTo>
                    <a:pt x="2736" y="8720"/>
                  </a:lnTo>
                  <a:cubicBezTo>
                    <a:pt x="2803" y="8687"/>
                    <a:pt x="2803" y="8653"/>
                    <a:pt x="2803" y="8587"/>
                  </a:cubicBezTo>
                  <a:lnTo>
                    <a:pt x="167" y="47"/>
                  </a:lnTo>
                  <a:cubicBezTo>
                    <a:pt x="167" y="24"/>
                    <a:pt x="151" y="0"/>
                    <a:pt x="11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8"/>
            <p:cNvSpPr/>
            <p:nvPr/>
          </p:nvSpPr>
          <p:spPr>
            <a:xfrm>
              <a:off x="4731050" y="2900525"/>
              <a:ext cx="108425" cy="20375"/>
            </a:xfrm>
            <a:custGeom>
              <a:avLst/>
              <a:gdLst/>
              <a:ahLst/>
              <a:cxnLst/>
              <a:rect l="l" t="t" r="r" b="b"/>
              <a:pathLst>
                <a:path w="4337" h="815" extrusionOk="0">
                  <a:moveTo>
                    <a:pt x="54" y="0"/>
                  </a:moveTo>
                  <a:cubicBezTo>
                    <a:pt x="18" y="0"/>
                    <a:pt x="0" y="31"/>
                    <a:pt x="0" y="80"/>
                  </a:cubicBezTo>
                  <a:cubicBezTo>
                    <a:pt x="0" y="114"/>
                    <a:pt x="34" y="180"/>
                    <a:pt x="67" y="180"/>
                  </a:cubicBezTo>
                  <a:lnTo>
                    <a:pt x="4203" y="814"/>
                  </a:lnTo>
                  <a:lnTo>
                    <a:pt x="4237" y="814"/>
                  </a:lnTo>
                  <a:cubicBezTo>
                    <a:pt x="4337" y="814"/>
                    <a:pt x="4337" y="647"/>
                    <a:pt x="4237" y="647"/>
                  </a:cubicBezTo>
                  <a:lnTo>
                    <a:pt x="101" y="14"/>
                  </a:lnTo>
                  <a:cubicBezTo>
                    <a:pt x="83" y="5"/>
                    <a:pt x="67" y="0"/>
                    <a:pt x="5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8"/>
            <p:cNvSpPr/>
            <p:nvPr/>
          </p:nvSpPr>
          <p:spPr>
            <a:xfrm>
              <a:off x="5117150" y="2799100"/>
              <a:ext cx="377800" cy="42575"/>
            </a:xfrm>
            <a:custGeom>
              <a:avLst/>
              <a:gdLst/>
              <a:ahLst/>
              <a:cxnLst/>
              <a:rect l="l" t="t" r="r" b="b"/>
              <a:pathLst>
                <a:path w="15112" h="1703" extrusionOk="0">
                  <a:moveTo>
                    <a:pt x="234" y="1"/>
                  </a:moveTo>
                  <a:cubicBezTo>
                    <a:pt x="134" y="1"/>
                    <a:pt x="34" y="101"/>
                    <a:pt x="1" y="201"/>
                  </a:cubicBezTo>
                  <a:cubicBezTo>
                    <a:pt x="1" y="301"/>
                    <a:pt x="68" y="401"/>
                    <a:pt x="201" y="401"/>
                  </a:cubicBezTo>
                  <a:lnTo>
                    <a:pt x="14911" y="1702"/>
                  </a:lnTo>
                  <a:cubicBezTo>
                    <a:pt x="15012" y="1702"/>
                    <a:pt x="15112" y="1636"/>
                    <a:pt x="15112" y="1502"/>
                  </a:cubicBezTo>
                  <a:cubicBezTo>
                    <a:pt x="15112" y="1402"/>
                    <a:pt x="15045" y="1302"/>
                    <a:pt x="14945" y="1302"/>
                  </a:cubicBezTo>
                  <a:lnTo>
                    <a:pt x="23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8"/>
            <p:cNvSpPr/>
            <p:nvPr/>
          </p:nvSpPr>
          <p:spPr>
            <a:xfrm>
              <a:off x="4934525" y="2671075"/>
              <a:ext cx="206000" cy="262325"/>
            </a:xfrm>
            <a:custGeom>
              <a:avLst/>
              <a:gdLst/>
              <a:ahLst/>
              <a:cxnLst/>
              <a:rect l="l" t="t" r="r" b="b"/>
              <a:pathLst>
                <a:path w="8240" h="10493" extrusionOk="0">
                  <a:moveTo>
                    <a:pt x="5810" y="682"/>
                  </a:moveTo>
                  <a:cubicBezTo>
                    <a:pt x="6117" y="682"/>
                    <a:pt x="6397" y="751"/>
                    <a:pt x="6639" y="886"/>
                  </a:cubicBezTo>
                  <a:cubicBezTo>
                    <a:pt x="7239" y="1253"/>
                    <a:pt x="7573" y="2020"/>
                    <a:pt x="7573" y="3054"/>
                  </a:cubicBezTo>
                  <a:cubicBezTo>
                    <a:pt x="7573" y="5355"/>
                    <a:pt x="5938" y="8191"/>
                    <a:pt x="3937" y="9358"/>
                  </a:cubicBezTo>
                  <a:cubicBezTo>
                    <a:pt x="3388" y="9663"/>
                    <a:pt x="2864" y="9820"/>
                    <a:pt x="2402" y="9820"/>
                  </a:cubicBezTo>
                  <a:cubicBezTo>
                    <a:pt x="2106" y="9820"/>
                    <a:pt x="1836" y="9755"/>
                    <a:pt x="1602" y="9625"/>
                  </a:cubicBezTo>
                  <a:cubicBezTo>
                    <a:pt x="1001" y="9258"/>
                    <a:pt x="668" y="8491"/>
                    <a:pt x="668" y="7457"/>
                  </a:cubicBezTo>
                  <a:cubicBezTo>
                    <a:pt x="668" y="5122"/>
                    <a:pt x="2269" y="2320"/>
                    <a:pt x="4304" y="1152"/>
                  </a:cubicBezTo>
                  <a:cubicBezTo>
                    <a:pt x="4841" y="834"/>
                    <a:pt x="5355" y="682"/>
                    <a:pt x="5810" y="682"/>
                  </a:cubicBezTo>
                  <a:close/>
                  <a:moveTo>
                    <a:pt x="5790" y="1"/>
                  </a:moveTo>
                  <a:cubicBezTo>
                    <a:pt x="5215" y="1"/>
                    <a:pt x="4587" y="189"/>
                    <a:pt x="3937" y="552"/>
                  </a:cubicBezTo>
                  <a:cubicBezTo>
                    <a:pt x="1769" y="1820"/>
                    <a:pt x="1" y="4922"/>
                    <a:pt x="1" y="7457"/>
                  </a:cubicBezTo>
                  <a:cubicBezTo>
                    <a:pt x="1" y="8758"/>
                    <a:pt x="434" y="9725"/>
                    <a:pt x="1268" y="10192"/>
                  </a:cubicBezTo>
                  <a:cubicBezTo>
                    <a:pt x="1602" y="10392"/>
                    <a:pt x="2002" y="10493"/>
                    <a:pt x="2436" y="10493"/>
                  </a:cubicBezTo>
                  <a:cubicBezTo>
                    <a:pt x="3069" y="10459"/>
                    <a:pt x="3737" y="10259"/>
                    <a:pt x="4304" y="9925"/>
                  </a:cubicBezTo>
                  <a:cubicBezTo>
                    <a:pt x="6472" y="8658"/>
                    <a:pt x="8240" y="5589"/>
                    <a:pt x="8240" y="3054"/>
                  </a:cubicBezTo>
                  <a:cubicBezTo>
                    <a:pt x="8240" y="1753"/>
                    <a:pt x="7806" y="786"/>
                    <a:pt x="6972" y="319"/>
                  </a:cubicBezTo>
                  <a:cubicBezTo>
                    <a:pt x="6616" y="105"/>
                    <a:pt x="6218" y="1"/>
                    <a:pt x="579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8"/>
            <p:cNvSpPr/>
            <p:nvPr/>
          </p:nvSpPr>
          <p:spPr>
            <a:xfrm>
              <a:off x="4981225" y="2729925"/>
              <a:ext cx="112600" cy="145075"/>
            </a:xfrm>
            <a:custGeom>
              <a:avLst/>
              <a:gdLst/>
              <a:ahLst/>
              <a:cxnLst/>
              <a:rect l="l" t="t" r="r" b="b"/>
              <a:pathLst>
                <a:path w="4504" h="5803" extrusionOk="0">
                  <a:moveTo>
                    <a:pt x="3264" y="0"/>
                  </a:moveTo>
                  <a:cubicBezTo>
                    <a:pt x="2964" y="0"/>
                    <a:pt x="2626" y="97"/>
                    <a:pt x="2269" y="300"/>
                  </a:cubicBezTo>
                  <a:cubicBezTo>
                    <a:pt x="935" y="1167"/>
                    <a:pt x="101" y="2601"/>
                    <a:pt x="1" y="4202"/>
                  </a:cubicBezTo>
                  <a:cubicBezTo>
                    <a:pt x="1" y="5221"/>
                    <a:pt x="506" y="5803"/>
                    <a:pt x="1253" y="5803"/>
                  </a:cubicBezTo>
                  <a:cubicBezTo>
                    <a:pt x="1557" y="5803"/>
                    <a:pt x="1902" y="5706"/>
                    <a:pt x="2269" y="5503"/>
                  </a:cubicBezTo>
                  <a:cubicBezTo>
                    <a:pt x="3570" y="4636"/>
                    <a:pt x="4404" y="3168"/>
                    <a:pt x="4504" y="1600"/>
                  </a:cubicBezTo>
                  <a:cubicBezTo>
                    <a:pt x="4504" y="581"/>
                    <a:pt x="3999" y="0"/>
                    <a:pt x="326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8"/>
            <p:cNvSpPr/>
            <p:nvPr/>
          </p:nvSpPr>
          <p:spPr>
            <a:xfrm>
              <a:off x="5467400" y="2716175"/>
              <a:ext cx="206850" cy="262250"/>
            </a:xfrm>
            <a:custGeom>
              <a:avLst/>
              <a:gdLst/>
              <a:ahLst/>
              <a:cxnLst/>
              <a:rect l="l" t="t" r="r" b="b"/>
              <a:pathLst>
                <a:path w="8274" h="10490" extrusionOk="0">
                  <a:moveTo>
                    <a:pt x="5838" y="683"/>
                  </a:moveTo>
                  <a:cubicBezTo>
                    <a:pt x="6105" y="683"/>
                    <a:pt x="6405" y="749"/>
                    <a:pt x="6639" y="883"/>
                  </a:cubicBezTo>
                  <a:cubicBezTo>
                    <a:pt x="7273" y="1250"/>
                    <a:pt x="7606" y="2017"/>
                    <a:pt x="7606" y="3051"/>
                  </a:cubicBezTo>
                  <a:cubicBezTo>
                    <a:pt x="7606" y="5353"/>
                    <a:pt x="5972" y="8188"/>
                    <a:pt x="3970" y="9356"/>
                  </a:cubicBezTo>
                  <a:cubicBezTo>
                    <a:pt x="3421" y="9661"/>
                    <a:pt x="2885" y="9817"/>
                    <a:pt x="2414" y="9817"/>
                  </a:cubicBezTo>
                  <a:cubicBezTo>
                    <a:pt x="2112" y="9817"/>
                    <a:pt x="1836" y="9753"/>
                    <a:pt x="1602" y="9623"/>
                  </a:cubicBezTo>
                  <a:cubicBezTo>
                    <a:pt x="1002" y="9256"/>
                    <a:pt x="668" y="8488"/>
                    <a:pt x="668" y="7454"/>
                  </a:cubicBezTo>
                  <a:cubicBezTo>
                    <a:pt x="668" y="5119"/>
                    <a:pt x="2302" y="2317"/>
                    <a:pt x="4304" y="1150"/>
                  </a:cubicBezTo>
                  <a:cubicBezTo>
                    <a:pt x="4771" y="850"/>
                    <a:pt x="5271" y="716"/>
                    <a:pt x="5838" y="683"/>
                  </a:cubicBezTo>
                  <a:close/>
                  <a:moveTo>
                    <a:pt x="5833" y="1"/>
                  </a:moveTo>
                  <a:cubicBezTo>
                    <a:pt x="5260" y="1"/>
                    <a:pt x="4626" y="197"/>
                    <a:pt x="3970" y="583"/>
                  </a:cubicBezTo>
                  <a:cubicBezTo>
                    <a:pt x="1769" y="1850"/>
                    <a:pt x="1" y="4919"/>
                    <a:pt x="1" y="7454"/>
                  </a:cubicBezTo>
                  <a:cubicBezTo>
                    <a:pt x="1" y="8755"/>
                    <a:pt x="434" y="9723"/>
                    <a:pt x="1268" y="10190"/>
                  </a:cubicBezTo>
                  <a:cubicBezTo>
                    <a:pt x="1635" y="10390"/>
                    <a:pt x="2036" y="10490"/>
                    <a:pt x="2436" y="10490"/>
                  </a:cubicBezTo>
                  <a:cubicBezTo>
                    <a:pt x="3103" y="10490"/>
                    <a:pt x="3737" y="10290"/>
                    <a:pt x="4304" y="9923"/>
                  </a:cubicBezTo>
                  <a:cubicBezTo>
                    <a:pt x="6472" y="8655"/>
                    <a:pt x="8273" y="5586"/>
                    <a:pt x="8273" y="3051"/>
                  </a:cubicBezTo>
                  <a:cubicBezTo>
                    <a:pt x="8273" y="1750"/>
                    <a:pt x="7806" y="783"/>
                    <a:pt x="6972" y="316"/>
                  </a:cubicBezTo>
                  <a:cubicBezTo>
                    <a:pt x="6635" y="105"/>
                    <a:pt x="6250" y="1"/>
                    <a:pt x="583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8"/>
            <p:cNvSpPr/>
            <p:nvPr/>
          </p:nvSpPr>
          <p:spPr>
            <a:xfrm>
              <a:off x="5514950" y="2774950"/>
              <a:ext cx="111775" cy="145075"/>
            </a:xfrm>
            <a:custGeom>
              <a:avLst/>
              <a:gdLst/>
              <a:ahLst/>
              <a:cxnLst/>
              <a:rect l="l" t="t" r="r" b="b"/>
              <a:pathLst>
                <a:path w="4471" h="5803" extrusionOk="0">
                  <a:moveTo>
                    <a:pt x="3230" y="0"/>
                  </a:moveTo>
                  <a:cubicBezTo>
                    <a:pt x="2930" y="0"/>
                    <a:pt x="2593" y="97"/>
                    <a:pt x="2235" y="300"/>
                  </a:cubicBezTo>
                  <a:cubicBezTo>
                    <a:pt x="901" y="1167"/>
                    <a:pt x="67" y="2602"/>
                    <a:pt x="0" y="4203"/>
                  </a:cubicBezTo>
                  <a:cubicBezTo>
                    <a:pt x="0" y="5222"/>
                    <a:pt x="488" y="5803"/>
                    <a:pt x="1226" y="5803"/>
                  </a:cubicBezTo>
                  <a:cubicBezTo>
                    <a:pt x="1526" y="5803"/>
                    <a:pt x="1868" y="5706"/>
                    <a:pt x="2235" y="5504"/>
                  </a:cubicBezTo>
                  <a:cubicBezTo>
                    <a:pt x="3569" y="4636"/>
                    <a:pt x="4370" y="3169"/>
                    <a:pt x="4470" y="1601"/>
                  </a:cubicBezTo>
                  <a:cubicBezTo>
                    <a:pt x="4470" y="582"/>
                    <a:pt x="3965" y="0"/>
                    <a:pt x="323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58"/>
            <p:cNvSpPr/>
            <p:nvPr/>
          </p:nvSpPr>
          <p:spPr>
            <a:xfrm>
              <a:off x="5326475" y="2325225"/>
              <a:ext cx="143450" cy="182025"/>
            </a:xfrm>
            <a:custGeom>
              <a:avLst/>
              <a:gdLst/>
              <a:ahLst/>
              <a:cxnLst/>
              <a:rect l="l" t="t" r="r" b="b"/>
              <a:pathLst>
                <a:path w="5738" h="7281" extrusionOk="0">
                  <a:moveTo>
                    <a:pt x="4070" y="476"/>
                  </a:moveTo>
                  <a:cubicBezTo>
                    <a:pt x="4270" y="476"/>
                    <a:pt x="4437" y="509"/>
                    <a:pt x="4637" y="610"/>
                  </a:cubicBezTo>
                  <a:cubicBezTo>
                    <a:pt x="5037" y="876"/>
                    <a:pt x="5271" y="1410"/>
                    <a:pt x="5271" y="2111"/>
                  </a:cubicBezTo>
                  <a:cubicBezTo>
                    <a:pt x="5171" y="3879"/>
                    <a:pt x="4237" y="5513"/>
                    <a:pt x="2769" y="6480"/>
                  </a:cubicBezTo>
                  <a:cubicBezTo>
                    <a:pt x="2382" y="6705"/>
                    <a:pt x="2019" y="6817"/>
                    <a:pt x="1697" y="6817"/>
                  </a:cubicBezTo>
                  <a:cubicBezTo>
                    <a:pt x="1492" y="6817"/>
                    <a:pt x="1303" y="6771"/>
                    <a:pt x="1135" y="6681"/>
                  </a:cubicBezTo>
                  <a:cubicBezTo>
                    <a:pt x="701" y="6414"/>
                    <a:pt x="467" y="5880"/>
                    <a:pt x="467" y="5179"/>
                  </a:cubicBezTo>
                  <a:cubicBezTo>
                    <a:pt x="568" y="3378"/>
                    <a:pt x="1502" y="1777"/>
                    <a:pt x="3003" y="810"/>
                  </a:cubicBezTo>
                  <a:cubicBezTo>
                    <a:pt x="3303" y="610"/>
                    <a:pt x="3670" y="476"/>
                    <a:pt x="4070" y="476"/>
                  </a:cubicBezTo>
                  <a:close/>
                  <a:moveTo>
                    <a:pt x="4051" y="1"/>
                  </a:moveTo>
                  <a:cubicBezTo>
                    <a:pt x="3653" y="1"/>
                    <a:pt x="3217" y="137"/>
                    <a:pt x="2769" y="409"/>
                  </a:cubicBezTo>
                  <a:cubicBezTo>
                    <a:pt x="1135" y="1443"/>
                    <a:pt x="101" y="3211"/>
                    <a:pt x="0" y="5179"/>
                  </a:cubicBezTo>
                  <a:cubicBezTo>
                    <a:pt x="0" y="6080"/>
                    <a:pt x="334" y="6747"/>
                    <a:pt x="901" y="7081"/>
                  </a:cubicBezTo>
                  <a:cubicBezTo>
                    <a:pt x="1135" y="7214"/>
                    <a:pt x="1435" y="7281"/>
                    <a:pt x="1702" y="7281"/>
                  </a:cubicBezTo>
                  <a:cubicBezTo>
                    <a:pt x="2169" y="7248"/>
                    <a:pt x="2602" y="7114"/>
                    <a:pt x="2969" y="6881"/>
                  </a:cubicBezTo>
                  <a:cubicBezTo>
                    <a:pt x="4604" y="5813"/>
                    <a:pt x="5638" y="4045"/>
                    <a:pt x="5738" y="2111"/>
                  </a:cubicBezTo>
                  <a:cubicBezTo>
                    <a:pt x="5738" y="1210"/>
                    <a:pt x="5404" y="543"/>
                    <a:pt x="4837" y="209"/>
                  </a:cubicBezTo>
                  <a:cubicBezTo>
                    <a:pt x="4601" y="70"/>
                    <a:pt x="4336" y="1"/>
                    <a:pt x="405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8"/>
            <p:cNvSpPr/>
            <p:nvPr/>
          </p:nvSpPr>
          <p:spPr>
            <a:xfrm>
              <a:off x="5359825" y="2365925"/>
              <a:ext cx="77575" cy="100850"/>
            </a:xfrm>
            <a:custGeom>
              <a:avLst/>
              <a:gdLst/>
              <a:ahLst/>
              <a:cxnLst/>
              <a:rect l="l" t="t" r="r" b="b"/>
              <a:pathLst>
                <a:path w="3103" h="4034" extrusionOk="0">
                  <a:moveTo>
                    <a:pt x="2239" y="0"/>
                  </a:moveTo>
                  <a:cubicBezTo>
                    <a:pt x="2027" y="0"/>
                    <a:pt x="1788" y="70"/>
                    <a:pt x="1535" y="216"/>
                  </a:cubicBezTo>
                  <a:cubicBezTo>
                    <a:pt x="635" y="816"/>
                    <a:pt x="34" y="1817"/>
                    <a:pt x="1" y="2918"/>
                  </a:cubicBezTo>
                  <a:cubicBezTo>
                    <a:pt x="1" y="3626"/>
                    <a:pt x="352" y="4034"/>
                    <a:pt x="853" y="4034"/>
                  </a:cubicBezTo>
                  <a:cubicBezTo>
                    <a:pt x="1060" y="4034"/>
                    <a:pt x="1292" y="3964"/>
                    <a:pt x="1535" y="3818"/>
                  </a:cubicBezTo>
                  <a:cubicBezTo>
                    <a:pt x="2469" y="3218"/>
                    <a:pt x="3036" y="2217"/>
                    <a:pt x="3103" y="1116"/>
                  </a:cubicBezTo>
                  <a:cubicBezTo>
                    <a:pt x="3103" y="408"/>
                    <a:pt x="2752" y="0"/>
                    <a:pt x="223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8"/>
            <p:cNvSpPr/>
            <p:nvPr/>
          </p:nvSpPr>
          <p:spPr>
            <a:xfrm>
              <a:off x="5022100" y="2207575"/>
              <a:ext cx="143450" cy="182100"/>
            </a:xfrm>
            <a:custGeom>
              <a:avLst/>
              <a:gdLst/>
              <a:ahLst/>
              <a:cxnLst/>
              <a:rect l="l" t="t" r="r" b="b"/>
              <a:pathLst>
                <a:path w="5738" h="7284" extrusionOk="0">
                  <a:moveTo>
                    <a:pt x="4024" y="450"/>
                  </a:moveTo>
                  <a:cubicBezTo>
                    <a:pt x="4243" y="450"/>
                    <a:pt x="4440" y="503"/>
                    <a:pt x="4603" y="612"/>
                  </a:cubicBezTo>
                  <a:cubicBezTo>
                    <a:pt x="5037" y="846"/>
                    <a:pt x="5271" y="1379"/>
                    <a:pt x="5271" y="2113"/>
                  </a:cubicBezTo>
                  <a:cubicBezTo>
                    <a:pt x="5170" y="3881"/>
                    <a:pt x="4236" y="5516"/>
                    <a:pt x="2769" y="6483"/>
                  </a:cubicBezTo>
                  <a:cubicBezTo>
                    <a:pt x="2394" y="6700"/>
                    <a:pt x="2042" y="6812"/>
                    <a:pt x="1728" y="6812"/>
                  </a:cubicBezTo>
                  <a:cubicBezTo>
                    <a:pt x="1511" y="6812"/>
                    <a:pt x="1311" y="6759"/>
                    <a:pt x="1134" y="6650"/>
                  </a:cubicBezTo>
                  <a:cubicBezTo>
                    <a:pt x="701" y="6416"/>
                    <a:pt x="467" y="5883"/>
                    <a:pt x="467" y="5149"/>
                  </a:cubicBezTo>
                  <a:cubicBezTo>
                    <a:pt x="567" y="3381"/>
                    <a:pt x="1501" y="1746"/>
                    <a:pt x="2969" y="779"/>
                  </a:cubicBezTo>
                  <a:cubicBezTo>
                    <a:pt x="3344" y="562"/>
                    <a:pt x="3707" y="450"/>
                    <a:pt x="4024" y="450"/>
                  </a:cubicBezTo>
                  <a:close/>
                  <a:moveTo>
                    <a:pt x="4033" y="1"/>
                  </a:moveTo>
                  <a:cubicBezTo>
                    <a:pt x="3635" y="1"/>
                    <a:pt x="3196" y="129"/>
                    <a:pt x="2735" y="379"/>
                  </a:cubicBezTo>
                  <a:cubicBezTo>
                    <a:pt x="1134" y="1446"/>
                    <a:pt x="100" y="3214"/>
                    <a:pt x="0" y="5149"/>
                  </a:cubicBezTo>
                  <a:cubicBezTo>
                    <a:pt x="0" y="6049"/>
                    <a:pt x="300" y="6750"/>
                    <a:pt x="867" y="7050"/>
                  </a:cubicBezTo>
                  <a:cubicBezTo>
                    <a:pt x="1134" y="7217"/>
                    <a:pt x="1401" y="7284"/>
                    <a:pt x="1701" y="7284"/>
                  </a:cubicBezTo>
                  <a:cubicBezTo>
                    <a:pt x="2135" y="7250"/>
                    <a:pt x="2569" y="7117"/>
                    <a:pt x="2969" y="6883"/>
                  </a:cubicBezTo>
                  <a:cubicBezTo>
                    <a:pt x="4603" y="5816"/>
                    <a:pt x="5604" y="4048"/>
                    <a:pt x="5738" y="2113"/>
                  </a:cubicBezTo>
                  <a:cubicBezTo>
                    <a:pt x="5738" y="1213"/>
                    <a:pt x="5404" y="545"/>
                    <a:pt x="4837" y="212"/>
                  </a:cubicBezTo>
                  <a:cubicBezTo>
                    <a:pt x="4596" y="70"/>
                    <a:pt x="4326" y="1"/>
                    <a:pt x="403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8"/>
            <p:cNvSpPr/>
            <p:nvPr/>
          </p:nvSpPr>
          <p:spPr>
            <a:xfrm>
              <a:off x="5054625" y="2248325"/>
              <a:ext cx="78400" cy="100050"/>
            </a:xfrm>
            <a:custGeom>
              <a:avLst/>
              <a:gdLst/>
              <a:ahLst/>
              <a:cxnLst/>
              <a:rect l="l" t="t" r="r" b="b"/>
              <a:pathLst>
                <a:path w="3136" h="4002" extrusionOk="0">
                  <a:moveTo>
                    <a:pt x="2272" y="1"/>
                  </a:moveTo>
                  <a:cubicBezTo>
                    <a:pt x="2060" y="1"/>
                    <a:pt x="1821" y="70"/>
                    <a:pt x="1568" y="216"/>
                  </a:cubicBezTo>
                  <a:cubicBezTo>
                    <a:pt x="634" y="817"/>
                    <a:pt x="67" y="1818"/>
                    <a:pt x="0" y="2918"/>
                  </a:cubicBezTo>
                  <a:cubicBezTo>
                    <a:pt x="0" y="3602"/>
                    <a:pt x="349" y="4002"/>
                    <a:pt x="860" y="4002"/>
                  </a:cubicBezTo>
                  <a:cubicBezTo>
                    <a:pt x="1073" y="4002"/>
                    <a:pt x="1313" y="3933"/>
                    <a:pt x="1568" y="3786"/>
                  </a:cubicBezTo>
                  <a:cubicBezTo>
                    <a:pt x="2468" y="3185"/>
                    <a:pt x="3069" y="2184"/>
                    <a:pt x="3136" y="1117"/>
                  </a:cubicBezTo>
                  <a:cubicBezTo>
                    <a:pt x="3136" y="409"/>
                    <a:pt x="2784" y="1"/>
                    <a:pt x="227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8"/>
            <p:cNvSpPr/>
            <p:nvPr/>
          </p:nvSpPr>
          <p:spPr>
            <a:xfrm>
              <a:off x="4983725" y="1892250"/>
              <a:ext cx="109575" cy="133825"/>
            </a:xfrm>
            <a:custGeom>
              <a:avLst/>
              <a:gdLst/>
              <a:ahLst/>
              <a:cxnLst/>
              <a:rect l="l" t="t" r="r" b="b"/>
              <a:pathLst>
                <a:path w="4383" h="5353" extrusionOk="0">
                  <a:moveTo>
                    <a:pt x="2909" y="347"/>
                  </a:moveTo>
                  <a:cubicBezTo>
                    <a:pt x="3501" y="347"/>
                    <a:pt x="4047" y="887"/>
                    <a:pt x="3903" y="1583"/>
                  </a:cubicBezTo>
                  <a:cubicBezTo>
                    <a:pt x="3837" y="2884"/>
                    <a:pt x="3136" y="4085"/>
                    <a:pt x="2069" y="4786"/>
                  </a:cubicBezTo>
                  <a:cubicBezTo>
                    <a:pt x="1863" y="4973"/>
                    <a:pt x="1623" y="5055"/>
                    <a:pt x="1389" y="5055"/>
                  </a:cubicBezTo>
                  <a:cubicBezTo>
                    <a:pt x="790" y="5055"/>
                    <a:pt x="233" y="4514"/>
                    <a:pt x="401" y="3818"/>
                  </a:cubicBezTo>
                  <a:cubicBezTo>
                    <a:pt x="468" y="2518"/>
                    <a:pt x="1135" y="1317"/>
                    <a:pt x="2236" y="616"/>
                  </a:cubicBezTo>
                  <a:cubicBezTo>
                    <a:pt x="2441" y="429"/>
                    <a:pt x="2679" y="347"/>
                    <a:pt x="2909" y="347"/>
                  </a:cubicBezTo>
                  <a:close/>
                  <a:moveTo>
                    <a:pt x="2917" y="1"/>
                  </a:moveTo>
                  <a:cubicBezTo>
                    <a:pt x="2629" y="1"/>
                    <a:pt x="2333" y="97"/>
                    <a:pt x="2069" y="316"/>
                  </a:cubicBezTo>
                  <a:cubicBezTo>
                    <a:pt x="868" y="1116"/>
                    <a:pt x="134" y="2384"/>
                    <a:pt x="34" y="3818"/>
                  </a:cubicBezTo>
                  <a:cubicBezTo>
                    <a:pt x="1" y="4352"/>
                    <a:pt x="234" y="4919"/>
                    <a:pt x="701" y="5219"/>
                  </a:cubicBezTo>
                  <a:cubicBezTo>
                    <a:pt x="868" y="5320"/>
                    <a:pt x="1068" y="5353"/>
                    <a:pt x="1302" y="5353"/>
                  </a:cubicBezTo>
                  <a:cubicBezTo>
                    <a:pt x="1635" y="5353"/>
                    <a:pt x="1935" y="5253"/>
                    <a:pt x="2236" y="5053"/>
                  </a:cubicBezTo>
                  <a:cubicBezTo>
                    <a:pt x="3436" y="4285"/>
                    <a:pt x="4170" y="2985"/>
                    <a:pt x="4237" y="1583"/>
                  </a:cubicBezTo>
                  <a:cubicBezTo>
                    <a:pt x="4383" y="686"/>
                    <a:pt x="3682" y="1"/>
                    <a:pt x="291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58"/>
            <p:cNvSpPr/>
            <p:nvPr/>
          </p:nvSpPr>
          <p:spPr>
            <a:xfrm>
              <a:off x="5008750" y="1922900"/>
              <a:ext cx="57575" cy="73750"/>
            </a:xfrm>
            <a:custGeom>
              <a:avLst/>
              <a:gdLst/>
              <a:ahLst/>
              <a:cxnLst/>
              <a:rect l="l" t="t" r="r" b="b"/>
              <a:pathLst>
                <a:path w="2303" h="2950" extrusionOk="0">
                  <a:moveTo>
                    <a:pt x="1662" y="1"/>
                  </a:moveTo>
                  <a:cubicBezTo>
                    <a:pt x="1510" y="1"/>
                    <a:pt x="1342" y="51"/>
                    <a:pt x="1168" y="157"/>
                  </a:cubicBezTo>
                  <a:cubicBezTo>
                    <a:pt x="467" y="591"/>
                    <a:pt x="67" y="1325"/>
                    <a:pt x="0" y="2125"/>
                  </a:cubicBezTo>
                  <a:cubicBezTo>
                    <a:pt x="0" y="2647"/>
                    <a:pt x="270" y="2949"/>
                    <a:pt x="653" y="2949"/>
                  </a:cubicBezTo>
                  <a:cubicBezTo>
                    <a:pt x="809" y="2949"/>
                    <a:pt x="984" y="2899"/>
                    <a:pt x="1168" y="2793"/>
                  </a:cubicBezTo>
                  <a:cubicBezTo>
                    <a:pt x="1835" y="2359"/>
                    <a:pt x="2269" y="1625"/>
                    <a:pt x="2302" y="825"/>
                  </a:cubicBezTo>
                  <a:cubicBezTo>
                    <a:pt x="2302" y="303"/>
                    <a:pt x="2033" y="1"/>
                    <a:pt x="166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58"/>
            <p:cNvSpPr/>
            <p:nvPr/>
          </p:nvSpPr>
          <p:spPr>
            <a:xfrm>
              <a:off x="5183875" y="2001050"/>
              <a:ext cx="32550" cy="42175"/>
            </a:xfrm>
            <a:custGeom>
              <a:avLst/>
              <a:gdLst/>
              <a:ahLst/>
              <a:cxnLst/>
              <a:rect l="l" t="t" r="r" b="b"/>
              <a:pathLst>
                <a:path w="1302" h="1687" extrusionOk="0">
                  <a:moveTo>
                    <a:pt x="933" y="1"/>
                  </a:moveTo>
                  <a:cubicBezTo>
                    <a:pt x="843" y="1"/>
                    <a:pt x="741" y="32"/>
                    <a:pt x="634" y="100"/>
                  </a:cubicBezTo>
                  <a:cubicBezTo>
                    <a:pt x="267" y="334"/>
                    <a:pt x="0" y="767"/>
                    <a:pt x="0" y="1234"/>
                  </a:cubicBezTo>
                  <a:cubicBezTo>
                    <a:pt x="0" y="1519"/>
                    <a:pt x="153" y="1686"/>
                    <a:pt x="361" y="1686"/>
                  </a:cubicBezTo>
                  <a:cubicBezTo>
                    <a:pt x="445" y="1686"/>
                    <a:pt x="538" y="1659"/>
                    <a:pt x="634" y="1601"/>
                  </a:cubicBezTo>
                  <a:cubicBezTo>
                    <a:pt x="1034" y="1334"/>
                    <a:pt x="1268" y="934"/>
                    <a:pt x="1301" y="467"/>
                  </a:cubicBezTo>
                  <a:cubicBezTo>
                    <a:pt x="1301" y="184"/>
                    <a:pt x="1151" y="1"/>
                    <a:pt x="93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58"/>
            <p:cNvSpPr/>
            <p:nvPr/>
          </p:nvSpPr>
          <p:spPr>
            <a:xfrm>
              <a:off x="4935350" y="2325000"/>
              <a:ext cx="32550" cy="42150"/>
            </a:xfrm>
            <a:custGeom>
              <a:avLst/>
              <a:gdLst/>
              <a:ahLst/>
              <a:cxnLst/>
              <a:rect l="l" t="t" r="r" b="b"/>
              <a:pathLst>
                <a:path w="1302" h="1686" extrusionOk="0">
                  <a:moveTo>
                    <a:pt x="929" y="0"/>
                  </a:moveTo>
                  <a:cubicBezTo>
                    <a:pt x="840" y="0"/>
                    <a:pt x="740" y="27"/>
                    <a:pt x="635" y="85"/>
                  </a:cubicBezTo>
                  <a:cubicBezTo>
                    <a:pt x="268" y="352"/>
                    <a:pt x="1" y="752"/>
                    <a:pt x="1" y="1219"/>
                  </a:cubicBezTo>
                  <a:cubicBezTo>
                    <a:pt x="1" y="1502"/>
                    <a:pt x="151" y="1685"/>
                    <a:pt x="358" y="1685"/>
                  </a:cubicBezTo>
                  <a:cubicBezTo>
                    <a:pt x="443" y="1685"/>
                    <a:pt x="537" y="1654"/>
                    <a:pt x="635" y="1586"/>
                  </a:cubicBezTo>
                  <a:cubicBezTo>
                    <a:pt x="1035" y="1352"/>
                    <a:pt x="1269" y="919"/>
                    <a:pt x="1302" y="452"/>
                  </a:cubicBezTo>
                  <a:cubicBezTo>
                    <a:pt x="1302" y="167"/>
                    <a:pt x="1150" y="0"/>
                    <a:pt x="92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8"/>
            <p:cNvSpPr/>
            <p:nvPr/>
          </p:nvSpPr>
          <p:spPr>
            <a:xfrm>
              <a:off x="4892825" y="2696550"/>
              <a:ext cx="32550" cy="42175"/>
            </a:xfrm>
            <a:custGeom>
              <a:avLst/>
              <a:gdLst/>
              <a:ahLst/>
              <a:cxnLst/>
              <a:rect l="l" t="t" r="r" b="b"/>
              <a:pathLst>
                <a:path w="1302" h="1687" extrusionOk="0">
                  <a:moveTo>
                    <a:pt x="945" y="1"/>
                  </a:moveTo>
                  <a:cubicBezTo>
                    <a:pt x="860" y="1"/>
                    <a:pt x="765" y="32"/>
                    <a:pt x="668" y="100"/>
                  </a:cubicBezTo>
                  <a:cubicBezTo>
                    <a:pt x="268" y="334"/>
                    <a:pt x="34" y="767"/>
                    <a:pt x="1" y="1234"/>
                  </a:cubicBezTo>
                  <a:cubicBezTo>
                    <a:pt x="1" y="1519"/>
                    <a:pt x="153" y="1686"/>
                    <a:pt x="373" y="1686"/>
                  </a:cubicBezTo>
                  <a:cubicBezTo>
                    <a:pt x="462" y="1686"/>
                    <a:pt x="562" y="1659"/>
                    <a:pt x="668" y="1601"/>
                  </a:cubicBezTo>
                  <a:cubicBezTo>
                    <a:pt x="1035" y="1334"/>
                    <a:pt x="1268" y="934"/>
                    <a:pt x="1302" y="467"/>
                  </a:cubicBezTo>
                  <a:cubicBezTo>
                    <a:pt x="1302" y="184"/>
                    <a:pt x="1151" y="1"/>
                    <a:pt x="94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58"/>
            <p:cNvSpPr/>
            <p:nvPr/>
          </p:nvSpPr>
          <p:spPr>
            <a:xfrm>
              <a:off x="4751075" y="2679100"/>
              <a:ext cx="40050" cy="51575"/>
            </a:xfrm>
            <a:custGeom>
              <a:avLst/>
              <a:gdLst/>
              <a:ahLst/>
              <a:cxnLst/>
              <a:rect l="l" t="t" r="r" b="b"/>
              <a:pathLst>
                <a:path w="1602" h="2063" extrusionOk="0">
                  <a:moveTo>
                    <a:pt x="1144" y="1"/>
                  </a:moveTo>
                  <a:cubicBezTo>
                    <a:pt x="1039" y="1"/>
                    <a:pt x="923" y="32"/>
                    <a:pt x="801" y="98"/>
                  </a:cubicBezTo>
                  <a:cubicBezTo>
                    <a:pt x="334" y="431"/>
                    <a:pt x="33" y="932"/>
                    <a:pt x="0" y="1499"/>
                  </a:cubicBezTo>
                  <a:cubicBezTo>
                    <a:pt x="0" y="1858"/>
                    <a:pt x="190" y="2063"/>
                    <a:pt x="457" y="2063"/>
                  </a:cubicBezTo>
                  <a:cubicBezTo>
                    <a:pt x="562" y="2063"/>
                    <a:pt x="679" y="2031"/>
                    <a:pt x="801" y="1966"/>
                  </a:cubicBezTo>
                  <a:cubicBezTo>
                    <a:pt x="1268" y="1665"/>
                    <a:pt x="1568" y="1132"/>
                    <a:pt x="1601" y="565"/>
                  </a:cubicBezTo>
                  <a:cubicBezTo>
                    <a:pt x="1601" y="205"/>
                    <a:pt x="1412" y="1"/>
                    <a:pt x="114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8"/>
            <p:cNvSpPr/>
            <p:nvPr/>
          </p:nvSpPr>
          <p:spPr>
            <a:xfrm>
              <a:off x="4720200" y="2886550"/>
              <a:ext cx="25050" cy="32425"/>
            </a:xfrm>
            <a:custGeom>
              <a:avLst/>
              <a:gdLst/>
              <a:ahLst/>
              <a:cxnLst/>
              <a:rect l="l" t="t" r="r" b="b"/>
              <a:pathLst>
                <a:path w="1002" h="1297" extrusionOk="0">
                  <a:moveTo>
                    <a:pt x="721" y="0"/>
                  </a:moveTo>
                  <a:cubicBezTo>
                    <a:pt x="654" y="0"/>
                    <a:pt x="579" y="24"/>
                    <a:pt x="501" y="72"/>
                  </a:cubicBezTo>
                  <a:cubicBezTo>
                    <a:pt x="201" y="272"/>
                    <a:pt x="1" y="573"/>
                    <a:pt x="1" y="940"/>
                  </a:cubicBezTo>
                  <a:cubicBezTo>
                    <a:pt x="1" y="1178"/>
                    <a:pt x="120" y="1297"/>
                    <a:pt x="285" y="1297"/>
                  </a:cubicBezTo>
                  <a:cubicBezTo>
                    <a:pt x="351" y="1297"/>
                    <a:pt x="425" y="1278"/>
                    <a:pt x="501" y="1240"/>
                  </a:cubicBezTo>
                  <a:cubicBezTo>
                    <a:pt x="801" y="1040"/>
                    <a:pt x="968" y="706"/>
                    <a:pt x="1002" y="372"/>
                  </a:cubicBezTo>
                  <a:cubicBezTo>
                    <a:pt x="1002" y="136"/>
                    <a:pt x="885" y="0"/>
                    <a:pt x="72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58"/>
            <p:cNvSpPr/>
            <p:nvPr/>
          </p:nvSpPr>
          <p:spPr>
            <a:xfrm>
              <a:off x="4810275" y="2884750"/>
              <a:ext cx="51725" cy="67250"/>
            </a:xfrm>
            <a:custGeom>
              <a:avLst/>
              <a:gdLst/>
              <a:ahLst/>
              <a:cxnLst/>
              <a:rect l="l" t="t" r="r" b="b"/>
              <a:pathLst>
                <a:path w="2069" h="2690" extrusionOk="0">
                  <a:moveTo>
                    <a:pt x="1496" y="1"/>
                  </a:moveTo>
                  <a:cubicBezTo>
                    <a:pt x="1357" y="1"/>
                    <a:pt x="1200" y="47"/>
                    <a:pt x="1034" y="144"/>
                  </a:cubicBezTo>
                  <a:cubicBezTo>
                    <a:pt x="434" y="545"/>
                    <a:pt x="34" y="1212"/>
                    <a:pt x="0" y="1946"/>
                  </a:cubicBezTo>
                  <a:cubicBezTo>
                    <a:pt x="0" y="2418"/>
                    <a:pt x="235" y="2690"/>
                    <a:pt x="572" y="2690"/>
                  </a:cubicBezTo>
                  <a:cubicBezTo>
                    <a:pt x="712" y="2690"/>
                    <a:pt x="869" y="2643"/>
                    <a:pt x="1034" y="2546"/>
                  </a:cubicBezTo>
                  <a:cubicBezTo>
                    <a:pt x="1668" y="2146"/>
                    <a:pt x="2035" y="1479"/>
                    <a:pt x="2069" y="745"/>
                  </a:cubicBezTo>
                  <a:cubicBezTo>
                    <a:pt x="2069" y="272"/>
                    <a:pt x="1834" y="1"/>
                    <a:pt x="149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58"/>
            <p:cNvSpPr/>
            <p:nvPr/>
          </p:nvSpPr>
          <p:spPr>
            <a:xfrm>
              <a:off x="5251425" y="1607650"/>
              <a:ext cx="54225" cy="70775"/>
            </a:xfrm>
            <a:custGeom>
              <a:avLst/>
              <a:gdLst/>
              <a:ahLst/>
              <a:cxnLst/>
              <a:rect l="l" t="t" r="r" b="b"/>
              <a:pathLst>
                <a:path w="2169" h="2831" extrusionOk="0">
                  <a:moveTo>
                    <a:pt x="1585" y="1"/>
                  </a:moveTo>
                  <a:cubicBezTo>
                    <a:pt x="1440" y="1"/>
                    <a:pt x="1276" y="51"/>
                    <a:pt x="1101" y="158"/>
                  </a:cubicBezTo>
                  <a:cubicBezTo>
                    <a:pt x="434" y="559"/>
                    <a:pt x="34" y="1259"/>
                    <a:pt x="0" y="2060"/>
                  </a:cubicBezTo>
                  <a:cubicBezTo>
                    <a:pt x="0" y="2540"/>
                    <a:pt x="243" y="2830"/>
                    <a:pt x="615" y="2830"/>
                  </a:cubicBezTo>
                  <a:cubicBezTo>
                    <a:pt x="760" y="2830"/>
                    <a:pt x="924" y="2787"/>
                    <a:pt x="1101" y="2693"/>
                  </a:cubicBezTo>
                  <a:cubicBezTo>
                    <a:pt x="1735" y="2260"/>
                    <a:pt x="2135" y="1559"/>
                    <a:pt x="2169" y="792"/>
                  </a:cubicBezTo>
                  <a:cubicBezTo>
                    <a:pt x="2169" y="296"/>
                    <a:pt x="1935" y="1"/>
                    <a:pt x="158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58"/>
            <p:cNvSpPr/>
            <p:nvPr/>
          </p:nvSpPr>
          <p:spPr>
            <a:xfrm>
              <a:off x="5087975" y="1661175"/>
              <a:ext cx="32550" cy="42150"/>
            </a:xfrm>
            <a:custGeom>
              <a:avLst/>
              <a:gdLst/>
              <a:ahLst/>
              <a:cxnLst/>
              <a:rect l="l" t="t" r="r" b="b"/>
              <a:pathLst>
                <a:path w="1302" h="1686" extrusionOk="0">
                  <a:moveTo>
                    <a:pt x="929" y="1"/>
                  </a:moveTo>
                  <a:cubicBezTo>
                    <a:pt x="840" y="1"/>
                    <a:pt x="740" y="28"/>
                    <a:pt x="634" y="85"/>
                  </a:cubicBezTo>
                  <a:cubicBezTo>
                    <a:pt x="267" y="352"/>
                    <a:pt x="0" y="753"/>
                    <a:pt x="0" y="1220"/>
                  </a:cubicBezTo>
                  <a:cubicBezTo>
                    <a:pt x="0" y="1503"/>
                    <a:pt x="151" y="1686"/>
                    <a:pt x="357" y="1686"/>
                  </a:cubicBezTo>
                  <a:cubicBezTo>
                    <a:pt x="442" y="1686"/>
                    <a:pt x="537" y="1655"/>
                    <a:pt x="634" y="1587"/>
                  </a:cubicBezTo>
                  <a:cubicBezTo>
                    <a:pt x="1034" y="1353"/>
                    <a:pt x="1268" y="919"/>
                    <a:pt x="1301" y="452"/>
                  </a:cubicBezTo>
                  <a:cubicBezTo>
                    <a:pt x="1301" y="167"/>
                    <a:pt x="1149" y="1"/>
                    <a:pt x="92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58"/>
            <p:cNvSpPr/>
            <p:nvPr/>
          </p:nvSpPr>
          <p:spPr>
            <a:xfrm>
              <a:off x="4981225" y="2729925"/>
              <a:ext cx="112600" cy="145075"/>
            </a:xfrm>
            <a:custGeom>
              <a:avLst/>
              <a:gdLst/>
              <a:ahLst/>
              <a:cxnLst/>
              <a:rect l="l" t="t" r="r" b="b"/>
              <a:pathLst>
                <a:path w="4504" h="5803" extrusionOk="0">
                  <a:moveTo>
                    <a:pt x="3264" y="0"/>
                  </a:moveTo>
                  <a:cubicBezTo>
                    <a:pt x="2964" y="0"/>
                    <a:pt x="2626" y="97"/>
                    <a:pt x="2269" y="300"/>
                  </a:cubicBezTo>
                  <a:cubicBezTo>
                    <a:pt x="935" y="1167"/>
                    <a:pt x="101" y="2601"/>
                    <a:pt x="1" y="4202"/>
                  </a:cubicBezTo>
                  <a:cubicBezTo>
                    <a:pt x="1" y="5221"/>
                    <a:pt x="506" y="5803"/>
                    <a:pt x="1253" y="5803"/>
                  </a:cubicBezTo>
                  <a:cubicBezTo>
                    <a:pt x="1557" y="5803"/>
                    <a:pt x="1902" y="5706"/>
                    <a:pt x="2269" y="5503"/>
                  </a:cubicBezTo>
                  <a:cubicBezTo>
                    <a:pt x="3570" y="4636"/>
                    <a:pt x="4404" y="3168"/>
                    <a:pt x="4504" y="1600"/>
                  </a:cubicBezTo>
                  <a:cubicBezTo>
                    <a:pt x="4504" y="581"/>
                    <a:pt x="3999" y="0"/>
                    <a:pt x="326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58"/>
            <p:cNvSpPr/>
            <p:nvPr/>
          </p:nvSpPr>
          <p:spPr>
            <a:xfrm>
              <a:off x="5514950" y="2774950"/>
              <a:ext cx="111775" cy="145075"/>
            </a:xfrm>
            <a:custGeom>
              <a:avLst/>
              <a:gdLst/>
              <a:ahLst/>
              <a:cxnLst/>
              <a:rect l="l" t="t" r="r" b="b"/>
              <a:pathLst>
                <a:path w="4471" h="5803" extrusionOk="0">
                  <a:moveTo>
                    <a:pt x="3230" y="0"/>
                  </a:moveTo>
                  <a:cubicBezTo>
                    <a:pt x="2930" y="0"/>
                    <a:pt x="2593" y="97"/>
                    <a:pt x="2235" y="300"/>
                  </a:cubicBezTo>
                  <a:cubicBezTo>
                    <a:pt x="901" y="1167"/>
                    <a:pt x="67" y="2602"/>
                    <a:pt x="0" y="4203"/>
                  </a:cubicBezTo>
                  <a:cubicBezTo>
                    <a:pt x="0" y="5222"/>
                    <a:pt x="488" y="5803"/>
                    <a:pt x="1226" y="5803"/>
                  </a:cubicBezTo>
                  <a:cubicBezTo>
                    <a:pt x="1526" y="5803"/>
                    <a:pt x="1868" y="5706"/>
                    <a:pt x="2235" y="5504"/>
                  </a:cubicBezTo>
                  <a:cubicBezTo>
                    <a:pt x="3569" y="4636"/>
                    <a:pt x="4370" y="3169"/>
                    <a:pt x="4470" y="1601"/>
                  </a:cubicBezTo>
                  <a:cubicBezTo>
                    <a:pt x="4470" y="582"/>
                    <a:pt x="3965" y="0"/>
                    <a:pt x="32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58"/>
            <p:cNvSpPr/>
            <p:nvPr/>
          </p:nvSpPr>
          <p:spPr>
            <a:xfrm>
              <a:off x="5359825" y="2365925"/>
              <a:ext cx="77575" cy="100850"/>
            </a:xfrm>
            <a:custGeom>
              <a:avLst/>
              <a:gdLst/>
              <a:ahLst/>
              <a:cxnLst/>
              <a:rect l="l" t="t" r="r" b="b"/>
              <a:pathLst>
                <a:path w="3103" h="4034" extrusionOk="0">
                  <a:moveTo>
                    <a:pt x="2239" y="0"/>
                  </a:moveTo>
                  <a:cubicBezTo>
                    <a:pt x="2027" y="0"/>
                    <a:pt x="1788" y="70"/>
                    <a:pt x="1535" y="216"/>
                  </a:cubicBezTo>
                  <a:cubicBezTo>
                    <a:pt x="635" y="816"/>
                    <a:pt x="34" y="1817"/>
                    <a:pt x="1" y="2918"/>
                  </a:cubicBezTo>
                  <a:cubicBezTo>
                    <a:pt x="1" y="3626"/>
                    <a:pt x="352" y="4034"/>
                    <a:pt x="853" y="4034"/>
                  </a:cubicBezTo>
                  <a:cubicBezTo>
                    <a:pt x="1060" y="4034"/>
                    <a:pt x="1292" y="3964"/>
                    <a:pt x="1535" y="3818"/>
                  </a:cubicBezTo>
                  <a:cubicBezTo>
                    <a:pt x="2469" y="3218"/>
                    <a:pt x="3036" y="2217"/>
                    <a:pt x="3103" y="1116"/>
                  </a:cubicBezTo>
                  <a:cubicBezTo>
                    <a:pt x="3103" y="408"/>
                    <a:pt x="2752" y="0"/>
                    <a:pt x="223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58"/>
            <p:cNvSpPr/>
            <p:nvPr/>
          </p:nvSpPr>
          <p:spPr>
            <a:xfrm>
              <a:off x="5054625" y="2248325"/>
              <a:ext cx="78400" cy="100050"/>
            </a:xfrm>
            <a:custGeom>
              <a:avLst/>
              <a:gdLst/>
              <a:ahLst/>
              <a:cxnLst/>
              <a:rect l="l" t="t" r="r" b="b"/>
              <a:pathLst>
                <a:path w="3136" h="4002" extrusionOk="0">
                  <a:moveTo>
                    <a:pt x="2272" y="1"/>
                  </a:moveTo>
                  <a:cubicBezTo>
                    <a:pt x="2060" y="1"/>
                    <a:pt x="1821" y="70"/>
                    <a:pt x="1568" y="216"/>
                  </a:cubicBezTo>
                  <a:cubicBezTo>
                    <a:pt x="634" y="817"/>
                    <a:pt x="67" y="1818"/>
                    <a:pt x="0" y="2918"/>
                  </a:cubicBezTo>
                  <a:cubicBezTo>
                    <a:pt x="0" y="3602"/>
                    <a:pt x="349" y="4002"/>
                    <a:pt x="860" y="4002"/>
                  </a:cubicBezTo>
                  <a:cubicBezTo>
                    <a:pt x="1073" y="4002"/>
                    <a:pt x="1313" y="3933"/>
                    <a:pt x="1568" y="3786"/>
                  </a:cubicBezTo>
                  <a:cubicBezTo>
                    <a:pt x="2468" y="3185"/>
                    <a:pt x="3069" y="2184"/>
                    <a:pt x="3136" y="1117"/>
                  </a:cubicBezTo>
                  <a:cubicBezTo>
                    <a:pt x="3136" y="409"/>
                    <a:pt x="2784" y="1"/>
                    <a:pt x="227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58"/>
            <p:cNvSpPr/>
            <p:nvPr/>
          </p:nvSpPr>
          <p:spPr>
            <a:xfrm>
              <a:off x="5008750" y="1922900"/>
              <a:ext cx="57575" cy="73750"/>
            </a:xfrm>
            <a:custGeom>
              <a:avLst/>
              <a:gdLst/>
              <a:ahLst/>
              <a:cxnLst/>
              <a:rect l="l" t="t" r="r" b="b"/>
              <a:pathLst>
                <a:path w="2303" h="2950" extrusionOk="0">
                  <a:moveTo>
                    <a:pt x="1662" y="1"/>
                  </a:moveTo>
                  <a:cubicBezTo>
                    <a:pt x="1510" y="1"/>
                    <a:pt x="1342" y="51"/>
                    <a:pt x="1168" y="157"/>
                  </a:cubicBezTo>
                  <a:cubicBezTo>
                    <a:pt x="467" y="591"/>
                    <a:pt x="67" y="1325"/>
                    <a:pt x="0" y="2125"/>
                  </a:cubicBezTo>
                  <a:cubicBezTo>
                    <a:pt x="0" y="2647"/>
                    <a:pt x="270" y="2949"/>
                    <a:pt x="653" y="2949"/>
                  </a:cubicBezTo>
                  <a:cubicBezTo>
                    <a:pt x="809" y="2949"/>
                    <a:pt x="984" y="2899"/>
                    <a:pt x="1168" y="2793"/>
                  </a:cubicBezTo>
                  <a:cubicBezTo>
                    <a:pt x="1835" y="2359"/>
                    <a:pt x="2269" y="1625"/>
                    <a:pt x="2302" y="825"/>
                  </a:cubicBezTo>
                  <a:cubicBezTo>
                    <a:pt x="2302" y="303"/>
                    <a:pt x="2033" y="1"/>
                    <a:pt x="16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58"/>
            <p:cNvSpPr/>
            <p:nvPr/>
          </p:nvSpPr>
          <p:spPr>
            <a:xfrm>
              <a:off x="5183875" y="2001050"/>
              <a:ext cx="32550" cy="42175"/>
            </a:xfrm>
            <a:custGeom>
              <a:avLst/>
              <a:gdLst/>
              <a:ahLst/>
              <a:cxnLst/>
              <a:rect l="l" t="t" r="r" b="b"/>
              <a:pathLst>
                <a:path w="1302" h="1687" extrusionOk="0">
                  <a:moveTo>
                    <a:pt x="933" y="1"/>
                  </a:moveTo>
                  <a:cubicBezTo>
                    <a:pt x="843" y="1"/>
                    <a:pt x="741" y="32"/>
                    <a:pt x="634" y="100"/>
                  </a:cubicBezTo>
                  <a:cubicBezTo>
                    <a:pt x="267" y="334"/>
                    <a:pt x="0" y="767"/>
                    <a:pt x="0" y="1234"/>
                  </a:cubicBezTo>
                  <a:cubicBezTo>
                    <a:pt x="0" y="1519"/>
                    <a:pt x="153" y="1686"/>
                    <a:pt x="361" y="1686"/>
                  </a:cubicBezTo>
                  <a:cubicBezTo>
                    <a:pt x="445" y="1686"/>
                    <a:pt x="538" y="1659"/>
                    <a:pt x="634" y="1601"/>
                  </a:cubicBezTo>
                  <a:cubicBezTo>
                    <a:pt x="1034" y="1334"/>
                    <a:pt x="1268" y="934"/>
                    <a:pt x="1301" y="467"/>
                  </a:cubicBezTo>
                  <a:cubicBezTo>
                    <a:pt x="1301" y="184"/>
                    <a:pt x="1151" y="1"/>
                    <a:pt x="93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58"/>
            <p:cNvSpPr/>
            <p:nvPr/>
          </p:nvSpPr>
          <p:spPr>
            <a:xfrm>
              <a:off x="4935350" y="2325000"/>
              <a:ext cx="32550" cy="42150"/>
            </a:xfrm>
            <a:custGeom>
              <a:avLst/>
              <a:gdLst/>
              <a:ahLst/>
              <a:cxnLst/>
              <a:rect l="l" t="t" r="r" b="b"/>
              <a:pathLst>
                <a:path w="1302" h="1686" extrusionOk="0">
                  <a:moveTo>
                    <a:pt x="929" y="0"/>
                  </a:moveTo>
                  <a:cubicBezTo>
                    <a:pt x="840" y="0"/>
                    <a:pt x="740" y="27"/>
                    <a:pt x="635" y="85"/>
                  </a:cubicBezTo>
                  <a:cubicBezTo>
                    <a:pt x="268" y="352"/>
                    <a:pt x="1" y="752"/>
                    <a:pt x="1" y="1219"/>
                  </a:cubicBezTo>
                  <a:cubicBezTo>
                    <a:pt x="1" y="1502"/>
                    <a:pt x="151" y="1685"/>
                    <a:pt x="358" y="1685"/>
                  </a:cubicBezTo>
                  <a:cubicBezTo>
                    <a:pt x="443" y="1685"/>
                    <a:pt x="537" y="1654"/>
                    <a:pt x="635" y="1586"/>
                  </a:cubicBezTo>
                  <a:cubicBezTo>
                    <a:pt x="1035" y="1352"/>
                    <a:pt x="1269" y="919"/>
                    <a:pt x="1302" y="452"/>
                  </a:cubicBezTo>
                  <a:cubicBezTo>
                    <a:pt x="1302" y="167"/>
                    <a:pt x="1150" y="0"/>
                    <a:pt x="9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58"/>
            <p:cNvSpPr/>
            <p:nvPr/>
          </p:nvSpPr>
          <p:spPr>
            <a:xfrm>
              <a:off x="4892825" y="2696550"/>
              <a:ext cx="32550" cy="42175"/>
            </a:xfrm>
            <a:custGeom>
              <a:avLst/>
              <a:gdLst/>
              <a:ahLst/>
              <a:cxnLst/>
              <a:rect l="l" t="t" r="r" b="b"/>
              <a:pathLst>
                <a:path w="1302" h="1687" extrusionOk="0">
                  <a:moveTo>
                    <a:pt x="945" y="1"/>
                  </a:moveTo>
                  <a:cubicBezTo>
                    <a:pt x="860" y="1"/>
                    <a:pt x="765" y="32"/>
                    <a:pt x="668" y="100"/>
                  </a:cubicBezTo>
                  <a:cubicBezTo>
                    <a:pt x="268" y="334"/>
                    <a:pt x="34" y="767"/>
                    <a:pt x="1" y="1234"/>
                  </a:cubicBezTo>
                  <a:cubicBezTo>
                    <a:pt x="1" y="1519"/>
                    <a:pt x="153" y="1686"/>
                    <a:pt x="373" y="1686"/>
                  </a:cubicBezTo>
                  <a:cubicBezTo>
                    <a:pt x="462" y="1686"/>
                    <a:pt x="562" y="1659"/>
                    <a:pt x="668" y="1601"/>
                  </a:cubicBezTo>
                  <a:cubicBezTo>
                    <a:pt x="1035" y="1334"/>
                    <a:pt x="1268" y="934"/>
                    <a:pt x="1302" y="467"/>
                  </a:cubicBezTo>
                  <a:cubicBezTo>
                    <a:pt x="1302" y="184"/>
                    <a:pt x="1151" y="1"/>
                    <a:pt x="94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58"/>
            <p:cNvSpPr/>
            <p:nvPr/>
          </p:nvSpPr>
          <p:spPr>
            <a:xfrm>
              <a:off x="4751075" y="2679100"/>
              <a:ext cx="40050" cy="51575"/>
            </a:xfrm>
            <a:custGeom>
              <a:avLst/>
              <a:gdLst/>
              <a:ahLst/>
              <a:cxnLst/>
              <a:rect l="l" t="t" r="r" b="b"/>
              <a:pathLst>
                <a:path w="1602" h="2063" extrusionOk="0">
                  <a:moveTo>
                    <a:pt x="1144" y="1"/>
                  </a:moveTo>
                  <a:cubicBezTo>
                    <a:pt x="1039" y="1"/>
                    <a:pt x="923" y="32"/>
                    <a:pt x="801" y="98"/>
                  </a:cubicBezTo>
                  <a:cubicBezTo>
                    <a:pt x="334" y="431"/>
                    <a:pt x="33" y="932"/>
                    <a:pt x="0" y="1499"/>
                  </a:cubicBezTo>
                  <a:cubicBezTo>
                    <a:pt x="0" y="1858"/>
                    <a:pt x="190" y="2063"/>
                    <a:pt x="457" y="2063"/>
                  </a:cubicBezTo>
                  <a:cubicBezTo>
                    <a:pt x="562" y="2063"/>
                    <a:pt x="679" y="2031"/>
                    <a:pt x="801" y="1966"/>
                  </a:cubicBezTo>
                  <a:cubicBezTo>
                    <a:pt x="1268" y="1665"/>
                    <a:pt x="1568" y="1132"/>
                    <a:pt x="1601" y="565"/>
                  </a:cubicBezTo>
                  <a:cubicBezTo>
                    <a:pt x="1601" y="205"/>
                    <a:pt x="1412" y="1"/>
                    <a:pt x="114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58"/>
            <p:cNvSpPr/>
            <p:nvPr/>
          </p:nvSpPr>
          <p:spPr>
            <a:xfrm>
              <a:off x="4720200" y="2886550"/>
              <a:ext cx="25050" cy="32425"/>
            </a:xfrm>
            <a:custGeom>
              <a:avLst/>
              <a:gdLst/>
              <a:ahLst/>
              <a:cxnLst/>
              <a:rect l="l" t="t" r="r" b="b"/>
              <a:pathLst>
                <a:path w="1002" h="1297" extrusionOk="0">
                  <a:moveTo>
                    <a:pt x="721" y="0"/>
                  </a:moveTo>
                  <a:cubicBezTo>
                    <a:pt x="654" y="0"/>
                    <a:pt x="579" y="24"/>
                    <a:pt x="501" y="72"/>
                  </a:cubicBezTo>
                  <a:cubicBezTo>
                    <a:pt x="201" y="272"/>
                    <a:pt x="1" y="573"/>
                    <a:pt x="1" y="940"/>
                  </a:cubicBezTo>
                  <a:cubicBezTo>
                    <a:pt x="1" y="1178"/>
                    <a:pt x="120" y="1297"/>
                    <a:pt x="285" y="1297"/>
                  </a:cubicBezTo>
                  <a:cubicBezTo>
                    <a:pt x="351" y="1297"/>
                    <a:pt x="425" y="1278"/>
                    <a:pt x="501" y="1240"/>
                  </a:cubicBezTo>
                  <a:cubicBezTo>
                    <a:pt x="801" y="1040"/>
                    <a:pt x="968" y="706"/>
                    <a:pt x="1002" y="372"/>
                  </a:cubicBezTo>
                  <a:cubicBezTo>
                    <a:pt x="1002" y="136"/>
                    <a:pt x="885" y="0"/>
                    <a:pt x="7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58"/>
            <p:cNvSpPr/>
            <p:nvPr/>
          </p:nvSpPr>
          <p:spPr>
            <a:xfrm>
              <a:off x="4810275" y="2884750"/>
              <a:ext cx="51725" cy="67250"/>
            </a:xfrm>
            <a:custGeom>
              <a:avLst/>
              <a:gdLst/>
              <a:ahLst/>
              <a:cxnLst/>
              <a:rect l="l" t="t" r="r" b="b"/>
              <a:pathLst>
                <a:path w="2069" h="2690" extrusionOk="0">
                  <a:moveTo>
                    <a:pt x="1496" y="1"/>
                  </a:moveTo>
                  <a:cubicBezTo>
                    <a:pt x="1357" y="1"/>
                    <a:pt x="1200" y="47"/>
                    <a:pt x="1034" y="144"/>
                  </a:cubicBezTo>
                  <a:cubicBezTo>
                    <a:pt x="434" y="545"/>
                    <a:pt x="34" y="1212"/>
                    <a:pt x="0" y="1946"/>
                  </a:cubicBezTo>
                  <a:cubicBezTo>
                    <a:pt x="0" y="2418"/>
                    <a:pt x="235" y="2690"/>
                    <a:pt x="572" y="2690"/>
                  </a:cubicBezTo>
                  <a:cubicBezTo>
                    <a:pt x="712" y="2690"/>
                    <a:pt x="869" y="2643"/>
                    <a:pt x="1034" y="2546"/>
                  </a:cubicBezTo>
                  <a:cubicBezTo>
                    <a:pt x="1668" y="2146"/>
                    <a:pt x="2035" y="1479"/>
                    <a:pt x="2069" y="745"/>
                  </a:cubicBezTo>
                  <a:cubicBezTo>
                    <a:pt x="2069" y="272"/>
                    <a:pt x="1834" y="1"/>
                    <a:pt x="14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58"/>
            <p:cNvSpPr/>
            <p:nvPr/>
          </p:nvSpPr>
          <p:spPr>
            <a:xfrm>
              <a:off x="5251425" y="1607650"/>
              <a:ext cx="54225" cy="70775"/>
            </a:xfrm>
            <a:custGeom>
              <a:avLst/>
              <a:gdLst/>
              <a:ahLst/>
              <a:cxnLst/>
              <a:rect l="l" t="t" r="r" b="b"/>
              <a:pathLst>
                <a:path w="2169" h="2831" extrusionOk="0">
                  <a:moveTo>
                    <a:pt x="1585" y="1"/>
                  </a:moveTo>
                  <a:cubicBezTo>
                    <a:pt x="1440" y="1"/>
                    <a:pt x="1276" y="51"/>
                    <a:pt x="1101" y="158"/>
                  </a:cubicBezTo>
                  <a:cubicBezTo>
                    <a:pt x="434" y="559"/>
                    <a:pt x="34" y="1259"/>
                    <a:pt x="0" y="2060"/>
                  </a:cubicBezTo>
                  <a:cubicBezTo>
                    <a:pt x="0" y="2540"/>
                    <a:pt x="243" y="2830"/>
                    <a:pt x="615" y="2830"/>
                  </a:cubicBezTo>
                  <a:cubicBezTo>
                    <a:pt x="760" y="2830"/>
                    <a:pt x="924" y="2787"/>
                    <a:pt x="1101" y="2693"/>
                  </a:cubicBezTo>
                  <a:cubicBezTo>
                    <a:pt x="1735" y="2260"/>
                    <a:pt x="2135" y="1559"/>
                    <a:pt x="2169" y="792"/>
                  </a:cubicBezTo>
                  <a:cubicBezTo>
                    <a:pt x="2169" y="296"/>
                    <a:pt x="1935" y="1"/>
                    <a:pt x="158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58"/>
            <p:cNvSpPr/>
            <p:nvPr/>
          </p:nvSpPr>
          <p:spPr>
            <a:xfrm>
              <a:off x="5087975" y="1661175"/>
              <a:ext cx="32550" cy="42150"/>
            </a:xfrm>
            <a:custGeom>
              <a:avLst/>
              <a:gdLst/>
              <a:ahLst/>
              <a:cxnLst/>
              <a:rect l="l" t="t" r="r" b="b"/>
              <a:pathLst>
                <a:path w="1302" h="1686" extrusionOk="0">
                  <a:moveTo>
                    <a:pt x="929" y="1"/>
                  </a:moveTo>
                  <a:cubicBezTo>
                    <a:pt x="840" y="1"/>
                    <a:pt x="740" y="28"/>
                    <a:pt x="634" y="85"/>
                  </a:cubicBezTo>
                  <a:cubicBezTo>
                    <a:pt x="267" y="352"/>
                    <a:pt x="0" y="753"/>
                    <a:pt x="0" y="1220"/>
                  </a:cubicBezTo>
                  <a:cubicBezTo>
                    <a:pt x="0" y="1503"/>
                    <a:pt x="151" y="1686"/>
                    <a:pt x="357" y="1686"/>
                  </a:cubicBezTo>
                  <a:cubicBezTo>
                    <a:pt x="442" y="1686"/>
                    <a:pt x="537" y="1655"/>
                    <a:pt x="634" y="1587"/>
                  </a:cubicBezTo>
                  <a:cubicBezTo>
                    <a:pt x="1034" y="1353"/>
                    <a:pt x="1268" y="919"/>
                    <a:pt x="1301" y="452"/>
                  </a:cubicBezTo>
                  <a:cubicBezTo>
                    <a:pt x="1301" y="167"/>
                    <a:pt x="1149" y="1"/>
                    <a:pt x="9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58"/>
            <p:cNvSpPr/>
            <p:nvPr/>
          </p:nvSpPr>
          <p:spPr>
            <a:xfrm>
              <a:off x="4612625" y="1532650"/>
              <a:ext cx="68425" cy="107325"/>
            </a:xfrm>
            <a:custGeom>
              <a:avLst/>
              <a:gdLst/>
              <a:ahLst/>
              <a:cxnLst/>
              <a:rect l="l" t="t" r="r" b="b"/>
              <a:pathLst>
                <a:path w="2737" h="4293" extrusionOk="0">
                  <a:moveTo>
                    <a:pt x="2618" y="1"/>
                  </a:moveTo>
                  <a:cubicBezTo>
                    <a:pt x="2592" y="1"/>
                    <a:pt x="2569" y="17"/>
                    <a:pt x="2569" y="56"/>
                  </a:cubicBezTo>
                  <a:lnTo>
                    <a:pt x="34" y="4159"/>
                  </a:lnTo>
                  <a:cubicBezTo>
                    <a:pt x="1" y="4192"/>
                    <a:pt x="1" y="4259"/>
                    <a:pt x="34" y="4292"/>
                  </a:cubicBezTo>
                  <a:lnTo>
                    <a:pt x="101" y="4292"/>
                  </a:lnTo>
                  <a:cubicBezTo>
                    <a:pt x="134" y="4292"/>
                    <a:pt x="134" y="4259"/>
                    <a:pt x="168" y="4259"/>
                  </a:cubicBezTo>
                  <a:lnTo>
                    <a:pt x="2703" y="123"/>
                  </a:lnTo>
                  <a:cubicBezTo>
                    <a:pt x="2736" y="89"/>
                    <a:pt x="2703" y="56"/>
                    <a:pt x="2669" y="23"/>
                  </a:cubicBezTo>
                  <a:cubicBezTo>
                    <a:pt x="2656" y="9"/>
                    <a:pt x="2636" y="1"/>
                    <a:pt x="261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58"/>
            <p:cNvSpPr/>
            <p:nvPr/>
          </p:nvSpPr>
          <p:spPr>
            <a:xfrm>
              <a:off x="4676850" y="1548225"/>
              <a:ext cx="33375" cy="216000"/>
            </a:xfrm>
            <a:custGeom>
              <a:avLst/>
              <a:gdLst/>
              <a:ahLst/>
              <a:cxnLst/>
              <a:rect l="l" t="t" r="r" b="b"/>
              <a:pathLst>
                <a:path w="1335" h="8640" extrusionOk="0">
                  <a:moveTo>
                    <a:pt x="1268" y="0"/>
                  </a:moveTo>
                  <a:cubicBezTo>
                    <a:pt x="1234" y="0"/>
                    <a:pt x="1168" y="34"/>
                    <a:pt x="1168" y="100"/>
                  </a:cubicBezTo>
                  <a:lnTo>
                    <a:pt x="0" y="8540"/>
                  </a:lnTo>
                  <a:cubicBezTo>
                    <a:pt x="0" y="8606"/>
                    <a:pt x="0" y="8640"/>
                    <a:pt x="67" y="8640"/>
                  </a:cubicBezTo>
                  <a:cubicBezTo>
                    <a:pt x="100" y="8640"/>
                    <a:pt x="167" y="8640"/>
                    <a:pt x="167" y="8573"/>
                  </a:cubicBezTo>
                  <a:lnTo>
                    <a:pt x="1335" y="100"/>
                  </a:lnTo>
                  <a:cubicBezTo>
                    <a:pt x="1335" y="67"/>
                    <a:pt x="1335" y="0"/>
                    <a:pt x="12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58"/>
            <p:cNvSpPr/>
            <p:nvPr/>
          </p:nvSpPr>
          <p:spPr>
            <a:xfrm>
              <a:off x="4591775" y="1760525"/>
              <a:ext cx="88425" cy="176325"/>
            </a:xfrm>
            <a:custGeom>
              <a:avLst/>
              <a:gdLst/>
              <a:ahLst/>
              <a:cxnLst/>
              <a:rect l="l" t="t" r="r" b="b"/>
              <a:pathLst>
                <a:path w="3537" h="7053" extrusionOk="0">
                  <a:moveTo>
                    <a:pt x="3452" y="0"/>
                  </a:moveTo>
                  <a:cubicBezTo>
                    <a:pt x="3417" y="0"/>
                    <a:pt x="3393" y="24"/>
                    <a:pt x="3370" y="48"/>
                  </a:cubicBezTo>
                  <a:lnTo>
                    <a:pt x="34" y="6919"/>
                  </a:lnTo>
                  <a:cubicBezTo>
                    <a:pt x="1" y="6986"/>
                    <a:pt x="34" y="7019"/>
                    <a:pt x="68" y="7053"/>
                  </a:cubicBezTo>
                  <a:lnTo>
                    <a:pt x="101" y="7053"/>
                  </a:lnTo>
                  <a:cubicBezTo>
                    <a:pt x="134" y="7053"/>
                    <a:pt x="168" y="7019"/>
                    <a:pt x="201" y="7019"/>
                  </a:cubicBezTo>
                  <a:lnTo>
                    <a:pt x="3537" y="114"/>
                  </a:lnTo>
                  <a:cubicBezTo>
                    <a:pt x="3537" y="81"/>
                    <a:pt x="3537" y="14"/>
                    <a:pt x="3503" y="14"/>
                  </a:cubicBezTo>
                  <a:cubicBezTo>
                    <a:pt x="3484" y="5"/>
                    <a:pt x="3467" y="0"/>
                    <a:pt x="345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58"/>
            <p:cNvSpPr/>
            <p:nvPr/>
          </p:nvSpPr>
          <p:spPr>
            <a:xfrm>
              <a:off x="4499225" y="1760325"/>
              <a:ext cx="181825" cy="106475"/>
            </a:xfrm>
            <a:custGeom>
              <a:avLst/>
              <a:gdLst/>
              <a:ahLst/>
              <a:cxnLst/>
              <a:rect l="l" t="t" r="r" b="b"/>
              <a:pathLst>
                <a:path w="7273" h="4259" extrusionOk="0">
                  <a:moveTo>
                    <a:pt x="7193" y="0"/>
                  </a:moveTo>
                  <a:cubicBezTo>
                    <a:pt x="7172" y="0"/>
                    <a:pt x="7152" y="8"/>
                    <a:pt x="7139" y="22"/>
                  </a:cubicBezTo>
                  <a:lnTo>
                    <a:pt x="67" y="4092"/>
                  </a:lnTo>
                  <a:cubicBezTo>
                    <a:pt x="0" y="4125"/>
                    <a:pt x="0" y="4159"/>
                    <a:pt x="34" y="4225"/>
                  </a:cubicBezTo>
                  <a:cubicBezTo>
                    <a:pt x="34" y="4225"/>
                    <a:pt x="67" y="4259"/>
                    <a:pt x="100" y="4259"/>
                  </a:cubicBezTo>
                  <a:cubicBezTo>
                    <a:pt x="100" y="4259"/>
                    <a:pt x="134" y="4259"/>
                    <a:pt x="134" y="4225"/>
                  </a:cubicBezTo>
                  <a:lnTo>
                    <a:pt x="7239" y="156"/>
                  </a:lnTo>
                  <a:cubicBezTo>
                    <a:pt x="7272" y="122"/>
                    <a:pt x="7272" y="89"/>
                    <a:pt x="7272" y="56"/>
                  </a:cubicBezTo>
                  <a:cubicBezTo>
                    <a:pt x="7253" y="17"/>
                    <a:pt x="7222" y="0"/>
                    <a:pt x="719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58"/>
            <p:cNvSpPr/>
            <p:nvPr/>
          </p:nvSpPr>
          <p:spPr>
            <a:xfrm>
              <a:off x="4747725" y="890550"/>
              <a:ext cx="42550" cy="436700"/>
            </a:xfrm>
            <a:custGeom>
              <a:avLst/>
              <a:gdLst/>
              <a:ahLst/>
              <a:cxnLst/>
              <a:rect l="l" t="t" r="r" b="b"/>
              <a:pathLst>
                <a:path w="1702" h="17468" extrusionOk="0">
                  <a:moveTo>
                    <a:pt x="1505" y="1"/>
                  </a:moveTo>
                  <a:cubicBezTo>
                    <a:pt x="1412" y="1"/>
                    <a:pt x="1318" y="59"/>
                    <a:pt x="1302" y="188"/>
                  </a:cubicBezTo>
                  <a:lnTo>
                    <a:pt x="1" y="17234"/>
                  </a:lnTo>
                  <a:cubicBezTo>
                    <a:pt x="1" y="17367"/>
                    <a:pt x="67" y="17434"/>
                    <a:pt x="167" y="17468"/>
                  </a:cubicBezTo>
                  <a:cubicBezTo>
                    <a:pt x="267" y="17468"/>
                    <a:pt x="368" y="17367"/>
                    <a:pt x="368" y="17267"/>
                  </a:cubicBezTo>
                  <a:lnTo>
                    <a:pt x="1702" y="188"/>
                  </a:lnTo>
                  <a:cubicBezTo>
                    <a:pt x="1702" y="68"/>
                    <a:pt x="1604" y="1"/>
                    <a:pt x="150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58"/>
            <p:cNvSpPr/>
            <p:nvPr/>
          </p:nvSpPr>
          <p:spPr>
            <a:xfrm>
              <a:off x="4808600" y="663475"/>
              <a:ext cx="323850" cy="648775"/>
            </a:xfrm>
            <a:custGeom>
              <a:avLst/>
              <a:gdLst/>
              <a:ahLst/>
              <a:cxnLst/>
              <a:rect l="l" t="t" r="r" b="b"/>
              <a:pathLst>
                <a:path w="12954" h="25951" extrusionOk="0">
                  <a:moveTo>
                    <a:pt x="12716" y="1"/>
                  </a:moveTo>
                  <a:cubicBezTo>
                    <a:pt x="12653" y="1"/>
                    <a:pt x="12588" y="30"/>
                    <a:pt x="12543" y="98"/>
                  </a:cubicBezTo>
                  <a:lnTo>
                    <a:pt x="34" y="25683"/>
                  </a:lnTo>
                  <a:cubicBezTo>
                    <a:pt x="1" y="25783"/>
                    <a:pt x="34" y="25883"/>
                    <a:pt x="134" y="25950"/>
                  </a:cubicBezTo>
                  <a:lnTo>
                    <a:pt x="201" y="25950"/>
                  </a:lnTo>
                  <a:cubicBezTo>
                    <a:pt x="268" y="25950"/>
                    <a:pt x="334" y="25917"/>
                    <a:pt x="401" y="25850"/>
                  </a:cubicBezTo>
                  <a:lnTo>
                    <a:pt x="12910" y="265"/>
                  </a:lnTo>
                  <a:cubicBezTo>
                    <a:pt x="12954" y="111"/>
                    <a:pt x="12838" y="1"/>
                    <a:pt x="1271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58"/>
            <p:cNvSpPr/>
            <p:nvPr/>
          </p:nvSpPr>
          <p:spPr>
            <a:xfrm>
              <a:off x="4538950" y="1331975"/>
              <a:ext cx="147925" cy="81175"/>
            </a:xfrm>
            <a:custGeom>
              <a:avLst/>
              <a:gdLst/>
              <a:ahLst/>
              <a:cxnLst/>
              <a:rect l="l" t="t" r="r" b="b"/>
              <a:pathLst>
                <a:path w="5917" h="3247" extrusionOk="0">
                  <a:moveTo>
                    <a:pt x="283" y="0"/>
                  </a:moveTo>
                  <a:cubicBezTo>
                    <a:pt x="114" y="0"/>
                    <a:pt x="1" y="225"/>
                    <a:pt x="179" y="344"/>
                  </a:cubicBezTo>
                  <a:lnTo>
                    <a:pt x="5616" y="3213"/>
                  </a:lnTo>
                  <a:cubicBezTo>
                    <a:pt x="5616" y="3213"/>
                    <a:pt x="5650" y="3213"/>
                    <a:pt x="5683" y="3246"/>
                  </a:cubicBezTo>
                  <a:cubicBezTo>
                    <a:pt x="5750" y="3246"/>
                    <a:pt x="5816" y="3180"/>
                    <a:pt x="5850" y="3113"/>
                  </a:cubicBezTo>
                  <a:cubicBezTo>
                    <a:pt x="5917" y="3046"/>
                    <a:pt x="5883" y="2913"/>
                    <a:pt x="5783" y="2879"/>
                  </a:cubicBezTo>
                  <a:lnTo>
                    <a:pt x="346" y="11"/>
                  </a:lnTo>
                  <a:cubicBezTo>
                    <a:pt x="324" y="3"/>
                    <a:pt x="303" y="0"/>
                    <a:pt x="28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58"/>
            <p:cNvSpPr/>
            <p:nvPr/>
          </p:nvSpPr>
          <p:spPr>
            <a:xfrm>
              <a:off x="3657775" y="990325"/>
              <a:ext cx="582950" cy="123450"/>
            </a:xfrm>
            <a:custGeom>
              <a:avLst/>
              <a:gdLst/>
              <a:ahLst/>
              <a:cxnLst/>
              <a:rect l="l" t="t" r="r" b="b"/>
              <a:pathLst>
                <a:path w="23318" h="4938" extrusionOk="0">
                  <a:moveTo>
                    <a:pt x="23084" y="0"/>
                  </a:moveTo>
                  <a:lnTo>
                    <a:pt x="168" y="4570"/>
                  </a:lnTo>
                  <a:cubicBezTo>
                    <a:pt x="68" y="4570"/>
                    <a:pt x="1" y="4670"/>
                    <a:pt x="34" y="4804"/>
                  </a:cubicBezTo>
                  <a:cubicBezTo>
                    <a:pt x="34" y="4870"/>
                    <a:pt x="101" y="4937"/>
                    <a:pt x="201" y="4937"/>
                  </a:cubicBezTo>
                  <a:lnTo>
                    <a:pt x="234" y="4937"/>
                  </a:lnTo>
                  <a:lnTo>
                    <a:pt x="23151" y="400"/>
                  </a:lnTo>
                  <a:cubicBezTo>
                    <a:pt x="23251" y="367"/>
                    <a:pt x="23317" y="267"/>
                    <a:pt x="23284" y="167"/>
                  </a:cubicBezTo>
                  <a:cubicBezTo>
                    <a:pt x="23284" y="67"/>
                    <a:pt x="23184" y="0"/>
                    <a:pt x="2308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58"/>
            <p:cNvSpPr/>
            <p:nvPr/>
          </p:nvSpPr>
          <p:spPr>
            <a:xfrm>
              <a:off x="4287400" y="1332950"/>
              <a:ext cx="165750" cy="63525"/>
            </a:xfrm>
            <a:custGeom>
              <a:avLst/>
              <a:gdLst/>
              <a:ahLst/>
              <a:cxnLst/>
              <a:rect l="l" t="t" r="r" b="b"/>
              <a:pathLst>
                <a:path w="6630" h="2541" extrusionOk="0">
                  <a:moveTo>
                    <a:pt x="6498" y="1"/>
                  </a:moveTo>
                  <a:cubicBezTo>
                    <a:pt x="6490" y="1"/>
                    <a:pt x="6481" y="2"/>
                    <a:pt x="6472" y="5"/>
                  </a:cubicBezTo>
                  <a:lnTo>
                    <a:pt x="67" y="2373"/>
                  </a:lnTo>
                  <a:cubicBezTo>
                    <a:pt x="0" y="2407"/>
                    <a:pt x="0" y="2440"/>
                    <a:pt x="0" y="2507"/>
                  </a:cubicBezTo>
                  <a:cubicBezTo>
                    <a:pt x="34" y="2507"/>
                    <a:pt x="67" y="2540"/>
                    <a:pt x="101" y="2540"/>
                  </a:cubicBezTo>
                  <a:lnTo>
                    <a:pt x="6538" y="172"/>
                  </a:lnTo>
                  <a:cubicBezTo>
                    <a:pt x="6630" y="141"/>
                    <a:pt x="6583" y="1"/>
                    <a:pt x="649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58"/>
            <p:cNvSpPr/>
            <p:nvPr/>
          </p:nvSpPr>
          <p:spPr>
            <a:xfrm>
              <a:off x="4399975" y="1145725"/>
              <a:ext cx="89250" cy="129825"/>
            </a:xfrm>
            <a:custGeom>
              <a:avLst/>
              <a:gdLst/>
              <a:ahLst/>
              <a:cxnLst/>
              <a:rect l="l" t="t" r="r" b="b"/>
              <a:pathLst>
                <a:path w="3570" h="5193" extrusionOk="0">
                  <a:moveTo>
                    <a:pt x="119" y="0"/>
                  </a:moveTo>
                  <a:cubicBezTo>
                    <a:pt x="101" y="0"/>
                    <a:pt x="81" y="8"/>
                    <a:pt x="67" y="22"/>
                  </a:cubicBezTo>
                  <a:cubicBezTo>
                    <a:pt x="34" y="55"/>
                    <a:pt x="1" y="89"/>
                    <a:pt x="34" y="122"/>
                  </a:cubicBezTo>
                  <a:lnTo>
                    <a:pt x="3403" y="5126"/>
                  </a:lnTo>
                  <a:cubicBezTo>
                    <a:pt x="3436" y="5159"/>
                    <a:pt x="3470" y="5159"/>
                    <a:pt x="3470" y="5192"/>
                  </a:cubicBezTo>
                  <a:cubicBezTo>
                    <a:pt x="3503" y="5159"/>
                    <a:pt x="3537" y="5159"/>
                    <a:pt x="3537" y="5159"/>
                  </a:cubicBezTo>
                  <a:cubicBezTo>
                    <a:pt x="3570" y="5126"/>
                    <a:pt x="3570" y="5092"/>
                    <a:pt x="3570" y="5059"/>
                  </a:cubicBezTo>
                  <a:lnTo>
                    <a:pt x="167" y="55"/>
                  </a:lnTo>
                  <a:cubicBezTo>
                    <a:pt x="167" y="16"/>
                    <a:pt x="145" y="0"/>
                    <a:pt x="11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58"/>
            <p:cNvSpPr/>
            <p:nvPr/>
          </p:nvSpPr>
          <p:spPr>
            <a:xfrm>
              <a:off x="4415000" y="1392275"/>
              <a:ext cx="63400" cy="162975"/>
            </a:xfrm>
            <a:custGeom>
              <a:avLst/>
              <a:gdLst/>
              <a:ahLst/>
              <a:cxnLst/>
              <a:rect l="l" t="t" r="r" b="b"/>
              <a:pathLst>
                <a:path w="2536" h="6519" extrusionOk="0">
                  <a:moveTo>
                    <a:pt x="2469" y="0"/>
                  </a:moveTo>
                  <a:cubicBezTo>
                    <a:pt x="2402" y="0"/>
                    <a:pt x="2368" y="34"/>
                    <a:pt x="2368" y="67"/>
                  </a:cubicBezTo>
                  <a:lnTo>
                    <a:pt x="0" y="6405"/>
                  </a:lnTo>
                  <a:cubicBezTo>
                    <a:pt x="0" y="6438"/>
                    <a:pt x="33" y="6505"/>
                    <a:pt x="67" y="6505"/>
                  </a:cubicBezTo>
                  <a:lnTo>
                    <a:pt x="100" y="6505"/>
                  </a:lnTo>
                  <a:cubicBezTo>
                    <a:pt x="110" y="6515"/>
                    <a:pt x="120" y="6519"/>
                    <a:pt x="130" y="6519"/>
                  </a:cubicBezTo>
                  <a:cubicBezTo>
                    <a:pt x="153" y="6519"/>
                    <a:pt x="177" y="6495"/>
                    <a:pt x="200" y="6472"/>
                  </a:cubicBezTo>
                  <a:lnTo>
                    <a:pt x="2502" y="134"/>
                  </a:lnTo>
                  <a:cubicBezTo>
                    <a:pt x="2535" y="67"/>
                    <a:pt x="2502" y="34"/>
                    <a:pt x="246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58"/>
            <p:cNvSpPr/>
            <p:nvPr/>
          </p:nvSpPr>
          <p:spPr>
            <a:xfrm>
              <a:off x="4233200" y="992825"/>
              <a:ext cx="21700" cy="371950"/>
            </a:xfrm>
            <a:custGeom>
              <a:avLst/>
              <a:gdLst/>
              <a:ahLst/>
              <a:cxnLst/>
              <a:rect l="l" t="t" r="r" b="b"/>
              <a:pathLst>
                <a:path w="868" h="14878" extrusionOk="0">
                  <a:moveTo>
                    <a:pt x="100" y="0"/>
                  </a:moveTo>
                  <a:cubicBezTo>
                    <a:pt x="34" y="0"/>
                    <a:pt x="0" y="34"/>
                    <a:pt x="0" y="67"/>
                  </a:cubicBezTo>
                  <a:lnTo>
                    <a:pt x="701" y="14811"/>
                  </a:lnTo>
                  <a:cubicBezTo>
                    <a:pt x="701" y="14844"/>
                    <a:pt x="767" y="14878"/>
                    <a:pt x="801" y="14878"/>
                  </a:cubicBezTo>
                  <a:cubicBezTo>
                    <a:pt x="834" y="14878"/>
                    <a:pt x="868" y="14844"/>
                    <a:pt x="868" y="14778"/>
                  </a:cubicBezTo>
                  <a:lnTo>
                    <a:pt x="167" y="67"/>
                  </a:lnTo>
                  <a:cubicBezTo>
                    <a:pt x="167" y="34"/>
                    <a:pt x="134" y="0"/>
                    <a:pt x="10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58"/>
            <p:cNvSpPr/>
            <p:nvPr/>
          </p:nvSpPr>
          <p:spPr>
            <a:xfrm>
              <a:off x="4130175" y="1286650"/>
              <a:ext cx="98875" cy="105650"/>
            </a:xfrm>
            <a:custGeom>
              <a:avLst/>
              <a:gdLst/>
              <a:ahLst/>
              <a:cxnLst/>
              <a:rect l="l" t="t" r="r" b="b"/>
              <a:pathLst>
                <a:path w="3955" h="4226" extrusionOk="0">
                  <a:moveTo>
                    <a:pt x="117" y="0"/>
                  </a:moveTo>
                  <a:cubicBezTo>
                    <a:pt x="48" y="0"/>
                    <a:pt x="0" y="71"/>
                    <a:pt x="52" y="122"/>
                  </a:cubicBezTo>
                  <a:lnTo>
                    <a:pt x="3788" y="4192"/>
                  </a:lnTo>
                  <a:cubicBezTo>
                    <a:pt x="3821" y="4225"/>
                    <a:pt x="3854" y="4225"/>
                    <a:pt x="3854" y="4225"/>
                  </a:cubicBezTo>
                  <a:lnTo>
                    <a:pt x="3921" y="4225"/>
                  </a:lnTo>
                  <a:cubicBezTo>
                    <a:pt x="3954" y="4192"/>
                    <a:pt x="3954" y="4125"/>
                    <a:pt x="3921" y="4092"/>
                  </a:cubicBezTo>
                  <a:lnTo>
                    <a:pt x="185" y="22"/>
                  </a:lnTo>
                  <a:cubicBezTo>
                    <a:pt x="162" y="7"/>
                    <a:pt x="139" y="0"/>
                    <a:pt x="11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58"/>
            <p:cNvSpPr/>
            <p:nvPr/>
          </p:nvSpPr>
          <p:spPr>
            <a:xfrm>
              <a:off x="4846975" y="1351400"/>
              <a:ext cx="259375" cy="38400"/>
            </a:xfrm>
            <a:custGeom>
              <a:avLst/>
              <a:gdLst/>
              <a:ahLst/>
              <a:cxnLst/>
              <a:rect l="l" t="t" r="r" b="b"/>
              <a:pathLst>
                <a:path w="10375" h="1536" extrusionOk="0">
                  <a:moveTo>
                    <a:pt x="10174" y="1"/>
                  </a:moveTo>
                  <a:lnTo>
                    <a:pt x="200" y="1135"/>
                  </a:lnTo>
                  <a:cubicBezTo>
                    <a:pt x="100" y="1168"/>
                    <a:pt x="0" y="1268"/>
                    <a:pt x="33" y="1369"/>
                  </a:cubicBezTo>
                  <a:cubicBezTo>
                    <a:pt x="33" y="1469"/>
                    <a:pt x="100" y="1535"/>
                    <a:pt x="200" y="1535"/>
                  </a:cubicBezTo>
                  <a:lnTo>
                    <a:pt x="234" y="1535"/>
                  </a:lnTo>
                  <a:lnTo>
                    <a:pt x="10207" y="401"/>
                  </a:lnTo>
                  <a:cubicBezTo>
                    <a:pt x="10307" y="368"/>
                    <a:pt x="10374" y="301"/>
                    <a:pt x="10374" y="168"/>
                  </a:cubicBezTo>
                  <a:cubicBezTo>
                    <a:pt x="10374" y="68"/>
                    <a:pt x="10274" y="1"/>
                    <a:pt x="1017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58"/>
            <p:cNvSpPr/>
            <p:nvPr/>
          </p:nvSpPr>
          <p:spPr>
            <a:xfrm>
              <a:off x="5168850" y="946025"/>
              <a:ext cx="137550" cy="332025"/>
            </a:xfrm>
            <a:custGeom>
              <a:avLst/>
              <a:gdLst/>
              <a:ahLst/>
              <a:cxnLst/>
              <a:rect l="l" t="t" r="r" b="b"/>
              <a:pathLst>
                <a:path w="5502" h="13281" extrusionOk="0">
                  <a:moveTo>
                    <a:pt x="5260" y="1"/>
                  </a:moveTo>
                  <a:cubicBezTo>
                    <a:pt x="5193" y="1"/>
                    <a:pt x="5129" y="41"/>
                    <a:pt x="5105" y="138"/>
                  </a:cubicBezTo>
                  <a:lnTo>
                    <a:pt x="68" y="13014"/>
                  </a:lnTo>
                  <a:cubicBezTo>
                    <a:pt x="1" y="13147"/>
                    <a:pt x="101" y="13280"/>
                    <a:pt x="234" y="13280"/>
                  </a:cubicBezTo>
                  <a:cubicBezTo>
                    <a:pt x="301" y="13280"/>
                    <a:pt x="401" y="13214"/>
                    <a:pt x="401" y="13147"/>
                  </a:cubicBezTo>
                  <a:lnTo>
                    <a:pt x="5438" y="271"/>
                  </a:lnTo>
                  <a:cubicBezTo>
                    <a:pt x="5502" y="123"/>
                    <a:pt x="5376" y="1"/>
                    <a:pt x="526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58"/>
            <p:cNvSpPr/>
            <p:nvPr/>
          </p:nvSpPr>
          <p:spPr>
            <a:xfrm>
              <a:off x="5379850" y="876900"/>
              <a:ext cx="201000" cy="55075"/>
            </a:xfrm>
            <a:custGeom>
              <a:avLst/>
              <a:gdLst/>
              <a:ahLst/>
              <a:cxnLst/>
              <a:rect l="l" t="t" r="r" b="b"/>
              <a:pathLst>
                <a:path w="8040" h="2203" extrusionOk="0">
                  <a:moveTo>
                    <a:pt x="100" y="1"/>
                  </a:moveTo>
                  <a:cubicBezTo>
                    <a:pt x="67" y="1"/>
                    <a:pt x="0" y="34"/>
                    <a:pt x="0" y="67"/>
                  </a:cubicBezTo>
                  <a:cubicBezTo>
                    <a:pt x="0" y="134"/>
                    <a:pt x="0" y="167"/>
                    <a:pt x="67" y="167"/>
                  </a:cubicBezTo>
                  <a:lnTo>
                    <a:pt x="7906" y="2202"/>
                  </a:lnTo>
                  <a:lnTo>
                    <a:pt x="7939" y="2202"/>
                  </a:lnTo>
                  <a:cubicBezTo>
                    <a:pt x="7973" y="2202"/>
                    <a:pt x="8006" y="2169"/>
                    <a:pt x="8006" y="2135"/>
                  </a:cubicBezTo>
                  <a:cubicBezTo>
                    <a:pt x="8039" y="2069"/>
                    <a:pt x="8006" y="2035"/>
                    <a:pt x="7973" y="2035"/>
                  </a:cubicBezTo>
                  <a:lnTo>
                    <a:pt x="10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58"/>
            <p:cNvSpPr/>
            <p:nvPr/>
          </p:nvSpPr>
          <p:spPr>
            <a:xfrm>
              <a:off x="5381525" y="694575"/>
              <a:ext cx="146400" cy="139825"/>
            </a:xfrm>
            <a:custGeom>
              <a:avLst/>
              <a:gdLst/>
              <a:ahLst/>
              <a:cxnLst/>
              <a:rect l="l" t="t" r="r" b="b"/>
              <a:pathLst>
                <a:path w="5856" h="5593" extrusionOk="0">
                  <a:moveTo>
                    <a:pt x="5737" y="0"/>
                  </a:moveTo>
                  <a:cubicBezTo>
                    <a:pt x="5716" y="0"/>
                    <a:pt x="5693" y="7"/>
                    <a:pt x="5671" y="22"/>
                  </a:cubicBezTo>
                  <a:lnTo>
                    <a:pt x="33" y="5426"/>
                  </a:lnTo>
                  <a:cubicBezTo>
                    <a:pt x="0" y="5459"/>
                    <a:pt x="0" y="5526"/>
                    <a:pt x="33" y="5559"/>
                  </a:cubicBezTo>
                  <a:cubicBezTo>
                    <a:pt x="33" y="5592"/>
                    <a:pt x="67" y="5592"/>
                    <a:pt x="100" y="5592"/>
                  </a:cubicBezTo>
                  <a:cubicBezTo>
                    <a:pt x="100" y="5592"/>
                    <a:pt x="133" y="5559"/>
                    <a:pt x="133" y="5559"/>
                  </a:cubicBezTo>
                  <a:lnTo>
                    <a:pt x="5804" y="155"/>
                  </a:lnTo>
                  <a:cubicBezTo>
                    <a:pt x="5856" y="78"/>
                    <a:pt x="5807" y="0"/>
                    <a:pt x="573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8"/>
            <p:cNvSpPr/>
            <p:nvPr/>
          </p:nvSpPr>
          <p:spPr>
            <a:xfrm>
              <a:off x="4209000" y="960050"/>
              <a:ext cx="53400" cy="68900"/>
            </a:xfrm>
            <a:custGeom>
              <a:avLst/>
              <a:gdLst/>
              <a:ahLst/>
              <a:cxnLst/>
              <a:rect l="l" t="t" r="r" b="b"/>
              <a:pathLst>
                <a:path w="2136" h="2756" extrusionOk="0">
                  <a:moveTo>
                    <a:pt x="1548" y="1"/>
                  </a:moveTo>
                  <a:cubicBezTo>
                    <a:pt x="1405" y="1"/>
                    <a:pt x="1242" y="47"/>
                    <a:pt x="1068" y="144"/>
                  </a:cubicBezTo>
                  <a:cubicBezTo>
                    <a:pt x="435" y="544"/>
                    <a:pt x="34" y="1245"/>
                    <a:pt x="1" y="2012"/>
                  </a:cubicBezTo>
                  <a:cubicBezTo>
                    <a:pt x="1" y="2484"/>
                    <a:pt x="252" y="2756"/>
                    <a:pt x="599" y="2756"/>
                  </a:cubicBezTo>
                  <a:cubicBezTo>
                    <a:pt x="743" y="2756"/>
                    <a:pt x="903" y="2710"/>
                    <a:pt x="1068" y="2612"/>
                  </a:cubicBezTo>
                  <a:cubicBezTo>
                    <a:pt x="1702" y="2212"/>
                    <a:pt x="2102" y="1511"/>
                    <a:pt x="2136" y="778"/>
                  </a:cubicBezTo>
                  <a:cubicBezTo>
                    <a:pt x="2136" y="280"/>
                    <a:pt x="1900" y="1"/>
                    <a:pt x="154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58"/>
            <p:cNvSpPr/>
            <p:nvPr/>
          </p:nvSpPr>
          <p:spPr>
            <a:xfrm>
              <a:off x="4388300" y="1128950"/>
              <a:ext cx="29225" cy="37825"/>
            </a:xfrm>
            <a:custGeom>
              <a:avLst/>
              <a:gdLst/>
              <a:ahLst/>
              <a:cxnLst/>
              <a:rect l="l" t="t" r="r" b="b"/>
              <a:pathLst>
                <a:path w="1169" h="1513" extrusionOk="0">
                  <a:moveTo>
                    <a:pt x="852" y="1"/>
                  </a:moveTo>
                  <a:cubicBezTo>
                    <a:pt x="768" y="1"/>
                    <a:pt x="671" y="31"/>
                    <a:pt x="568" y="93"/>
                  </a:cubicBezTo>
                  <a:cubicBezTo>
                    <a:pt x="234" y="293"/>
                    <a:pt x="1" y="660"/>
                    <a:pt x="1" y="1093"/>
                  </a:cubicBezTo>
                  <a:cubicBezTo>
                    <a:pt x="1" y="1353"/>
                    <a:pt x="134" y="1512"/>
                    <a:pt x="319" y="1512"/>
                  </a:cubicBezTo>
                  <a:cubicBezTo>
                    <a:pt x="395" y="1512"/>
                    <a:pt x="480" y="1485"/>
                    <a:pt x="568" y="1427"/>
                  </a:cubicBezTo>
                  <a:cubicBezTo>
                    <a:pt x="935" y="1193"/>
                    <a:pt x="1135" y="826"/>
                    <a:pt x="1168" y="426"/>
                  </a:cubicBezTo>
                  <a:cubicBezTo>
                    <a:pt x="1168" y="150"/>
                    <a:pt x="1041" y="1"/>
                    <a:pt x="85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58"/>
            <p:cNvSpPr/>
            <p:nvPr/>
          </p:nvSpPr>
          <p:spPr>
            <a:xfrm>
              <a:off x="4116450" y="1268775"/>
              <a:ext cx="29200" cy="37725"/>
            </a:xfrm>
            <a:custGeom>
              <a:avLst/>
              <a:gdLst/>
              <a:ahLst/>
              <a:cxnLst/>
              <a:rect l="l" t="t" r="r" b="b"/>
              <a:pathLst>
                <a:path w="1168" h="1509" extrusionOk="0">
                  <a:moveTo>
                    <a:pt x="829" y="0"/>
                  </a:moveTo>
                  <a:cubicBezTo>
                    <a:pt x="750" y="0"/>
                    <a:pt x="661" y="23"/>
                    <a:pt x="567" y="70"/>
                  </a:cubicBezTo>
                  <a:cubicBezTo>
                    <a:pt x="234" y="304"/>
                    <a:pt x="34" y="671"/>
                    <a:pt x="0" y="1104"/>
                  </a:cubicBezTo>
                  <a:cubicBezTo>
                    <a:pt x="0" y="1366"/>
                    <a:pt x="136" y="1509"/>
                    <a:pt x="323" y="1509"/>
                  </a:cubicBezTo>
                  <a:cubicBezTo>
                    <a:pt x="398" y="1509"/>
                    <a:pt x="481" y="1486"/>
                    <a:pt x="567" y="1438"/>
                  </a:cubicBezTo>
                  <a:cubicBezTo>
                    <a:pt x="934" y="1204"/>
                    <a:pt x="1134" y="837"/>
                    <a:pt x="1168" y="437"/>
                  </a:cubicBezTo>
                  <a:cubicBezTo>
                    <a:pt x="1168" y="150"/>
                    <a:pt x="1030" y="0"/>
                    <a:pt x="82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8"/>
            <p:cNvSpPr/>
            <p:nvPr/>
          </p:nvSpPr>
          <p:spPr>
            <a:xfrm>
              <a:off x="4402475" y="1534400"/>
              <a:ext cx="29225" cy="37675"/>
            </a:xfrm>
            <a:custGeom>
              <a:avLst/>
              <a:gdLst/>
              <a:ahLst/>
              <a:cxnLst/>
              <a:rect l="l" t="t" r="r" b="b"/>
              <a:pathLst>
                <a:path w="1169" h="1507" extrusionOk="0">
                  <a:moveTo>
                    <a:pt x="850" y="1"/>
                  </a:moveTo>
                  <a:cubicBezTo>
                    <a:pt x="774" y="1"/>
                    <a:pt x="689" y="28"/>
                    <a:pt x="601" y="86"/>
                  </a:cubicBezTo>
                  <a:cubicBezTo>
                    <a:pt x="234" y="286"/>
                    <a:pt x="34" y="687"/>
                    <a:pt x="1" y="1087"/>
                  </a:cubicBezTo>
                  <a:cubicBezTo>
                    <a:pt x="1" y="1347"/>
                    <a:pt x="134" y="1506"/>
                    <a:pt x="331" y="1506"/>
                  </a:cubicBezTo>
                  <a:cubicBezTo>
                    <a:pt x="412" y="1506"/>
                    <a:pt x="504" y="1479"/>
                    <a:pt x="601" y="1420"/>
                  </a:cubicBezTo>
                  <a:cubicBezTo>
                    <a:pt x="935" y="1187"/>
                    <a:pt x="1168" y="820"/>
                    <a:pt x="1168" y="420"/>
                  </a:cubicBezTo>
                  <a:cubicBezTo>
                    <a:pt x="1168" y="160"/>
                    <a:pt x="1035" y="1"/>
                    <a:pt x="85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58"/>
            <p:cNvSpPr/>
            <p:nvPr/>
          </p:nvSpPr>
          <p:spPr>
            <a:xfrm>
              <a:off x="4600125" y="1618625"/>
              <a:ext cx="29200" cy="37675"/>
            </a:xfrm>
            <a:custGeom>
              <a:avLst/>
              <a:gdLst/>
              <a:ahLst/>
              <a:cxnLst/>
              <a:rect l="l" t="t" r="r" b="b"/>
              <a:pathLst>
                <a:path w="1168" h="1507" extrusionOk="0">
                  <a:moveTo>
                    <a:pt x="850" y="1"/>
                  </a:moveTo>
                  <a:cubicBezTo>
                    <a:pt x="773" y="1"/>
                    <a:pt x="689" y="28"/>
                    <a:pt x="601" y="86"/>
                  </a:cubicBezTo>
                  <a:cubicBezTo>
                    <a:pt x="234" y="320"/>
                    <a:pt x="34" y="687"/>
                    <a:pt x="0" y="1087"/>
                  </a:cubicBezTo>
                  <a:cubicBezTo>
                    <a:pt x="0" y="1347"/>
                    <a:pt x="134" y="1506"/>
                    <a:pt x="331" y="1506"/>
                  </a:cubicBezTo>
                  <a:cubicBezTo>
                    <a:pt x="412" y="1506"/>
                    <a:pt x="503" y="1479"/>
                    <a:pt x="601" y="1421"/>
                  </a:cubicBezTo>
                  <a:cubicBezTo>
                    <a:pt x="934" y="1187"/>
                    <a:pt x="1168" y="820"/>
                    <a:pt x="1168" y="420"/>
                  </a:cubicBezTo>
                  <a:cubicBezTo>
                    <a:pt x="1168" y="160"/>
                    <a:pt x="1034" y="1"/>
                    <a:pt x="85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58"/>
            <p:cNvSpPr/>
            <p:nvPr/>
          </p:nvSpPr>
          <p:spPr>
            <a:xfrm>
              <a:off x="4580100" y="1915500"/>
              <a:ext cx="29225" cy="37675"/>
            </a:xfrm>
            <a:custGeom>
              <a:avLst/>
              <a:gdLst/>
              <a:ahLst/>
              <a:cxnLst/>
              <a:rect l="l" t="t" r="r" b="b"/>
              <a:pathLst>
                <a:path w="1169" h="1507" extrusionOk="0">
                  <a:moveTo>
                    <a:pt x="838" y="1"/>
                  </a:moveTo>
                  <a:cubicBezTo>
                    <a:pt x="757" y="1"/>
                    <a:pt x="665" y="28"/>
                    <a:pt x="568" y="86"/>
                  </a:cubicBezTo>
                  <a:cubicBezTo>
                    <a:pt x="234" y="320"/>
                    <a:pt x="34" y="687"/>
                    <a:pt x="1" y="1087"/>
                  </a:cubicBezTo>
                  <a:cubicBezTo>
                    <a:pt x="1" y="1347"/>
                    <a:pt x="135" y="1506"/>
                    <a:pt x="319" y="1506"/>
                  </a:cubicBezTo>
                  <a:cubicBezTo>
                    <a:pt x="395" y="1506"/>
                    <a:pt x="480" y="1479"/>
                    <a:pt x="568" y="1421"/>
                  </a:cubicBezTo>
                  <a:cubicBezTo>
                    <a:pt x="935" y="1221"/>
                    <a:pt x="1135" y="820"/>
                    <a:pt x="1168" y="420"/>
                  </a:cubicBezTo>
                  <a:cubicBezTo>
                    <a:pt x="1168" y="160"/>
                    <a:pt x="1035" y="1"/>
                    <a:pt x="83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8"/>
            <p:cNvSpPr/>
            <p:nvPr/>
          </p:nvSpPr>
          <p:spPr>
            <a:xfrm>
              <a:off x="4656000" y="1733925"/>
              <a:ext cx="44225" cy="56950"/>
            </a:xfrm>
            <a:custGeom>
              <a:avLst/>
              <a:gdLst/>
              <a:ahLst/>
              <a:cxnLst/>
              <a:rect l="l" t="t" r="r" b="b"/>
              <a:pathLst>
                <a:path w="1769" h="2278" extrusionOk="0">
                  <a:moveTo>
                    <a:pt x="1288" y="0"/>
                  </a:moveTo>
                  <a:cubicBezTo>
                    <a:pt x="1173" y="0"/>
                    <a:pt x="1042" y="35"/>
                    <a:pt x="901" y="111"/>
                  </a:cubicBezTo>
                  <a:cubicBezTo>
                    <a:pt x="367" y="444"/>
                    <a:pt x="34" y="1012"/>
                    <a:pt x="0" y="1645"/>
                  </a:cubicBezTo>
                  <a:cubicBezTo>
                    <a:pt x="0" y="2043"/>
                    <a:pt x="198" y="2277"/>
                    <a:pt x="488" y="2277"/>
                  </a:cubicBezTo>
                  <a:cubicBezTo>
                    <a:pt x="612" y="2277"/>
                    <a:pt x="752" y="2235"/>
                    <a:pt x="901" y="2146"/>
                  </a:cubicBezTo>
                  <a:cubicBezTo>
                    <a:pt x="1435" y="1812"/>
                    <a:pt x="1735" y="1245"/>
                    <a:pt x="1768" y="611"/>
                  </a:cubicBezTo>
                  <a:cubicBezTo>
                    <a:pt x="1768" y="228"/>
                    <a:pt x="1579" y="0"/>
                    <a:pt x="128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58"/>
            <p:cNvSpPr/>
            <p:nvPr/>
          </p:nvSpPr>
          <p:spPr>
            <a:xfrm>
              <a:off x="4479200" y="1835975"/>
              <a:ext cx="44225" cy="56925"/>
            </a:xfrm>
            <a:custGeom>
              <a:avLst/>
              <a:gdLst/>
              <a:ahLst/>
              <a:cxnLst/>
              <a:rect l="l" t="t" r="r" b="b"/>
              <a:pathLst>
                <a:path w="1769" h="2277" extrusionOk="0">
                  <a:moveTo>
                    <a:pt x="1307" y="0"/>
                  </a:moveTo>
                  <a:cubicBezTo>
                    <a:pt x="1188" y="0"/>
                    <a:pt x="1050" y="42"/>
                    <a:pt x="901" y="132"/>
                  </a:cubicBezTo>
                  <a:cubicBezTo>
                    <a:pt x="368" y="465"/>
                    <a:pt x="34" y="1032"/>
                    <a:pt x="1" y="1633"/>
                  </a:cubicBezTo>
                  <a:cubicBezTo>
                    <a:pt x="1" y="2041"/>
                    <a:pt x="208" y="2277"/>
                    <a:pt x="511" y="2277"/>
                  </a:cubicBezTo>
                  <a:cubicBezTo>
                    <a:pt x="629" y="2277"/>
                    <a:pt x="761" y="2241"/>
                    <a:pt x="901" y="2167"/>
                  </a:cubicBezTo>
                  <a:cubicBezTo>
                    <a:pt x="1435" y="1833"/>
                    <a:pt x="1735" y="1266"/>
                    <a:pt x="1769" y="632"/>
                  </a:cubicBezTo>
                  <a:cubicBezTo>
                    <a:pt x="1769" y="234"/>
                    <a:pt x="1588" y="0"/>
                    <a:pt x="130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8"/>
            <p:cNvSpPr/>
            <p:nvPr/>
          </p:nvSpPr>
          <p:spPr>
            <a:xfrm>
              <a:off x="5503275" y="668475"/>
              <a:ext cx="44225" cy="56950"/>
            </a:xfrm>
            <a:custGeom>
              <a:avLst/>
              <a:gdLst/>
              <a:ahLst/>
              <a:cxnLst/>
              <a:rect l="l" t="t" r="r" b="b"/>
              <a:pathLst>
                <a:path w="1769" h="2278" extrusionOk="0">
                  <a:moveTo>
                    <a:pt x="1280" y="0"/>
                  </a:moveTo>
                  <a:cubicBezTo>
                    <a:pt x="1157" y="0"/>
                    <a:pt x="1017" y="42"/>
                    <a:pt x="867" y="132"/>
                  </a:cubicBezTo>
                  <a:cubicBezTo>
                    <a:pt x="334" y="465"/>
                    <a:pt x="34" y="1032"/>
                    <a:pt x="0" y="1666"/>
                  </a:cubicBezTo>
                  <a:cubicBezTo>
                    <a:pt x="0" y="2049"/>
                    <a:pt x="206" y="2277"/>
                    <a:pt x="495" y="2277"/>
                  </a:cubicBezTo>
                  <a:cubicBezTo>
                    <a:pt x="609" y="2277"/>
                    <a:pt x="736" y="2242"/>
                    <a:pt x="867" y="2167"/>
                  </a:cubicBezTo>
                  <a:cubicBezTo>
                    <a:pt x="1401" y="1833"/>
                    <a:pt x="1735" y="1266"/>
                    <a:pt x="1768" y="632"/>
                  </a:cubicBezTo>
                  <a:cubicBezTo>
                    <a:pt x="1768" y="234"/>
                    <a:pt x="1571" y="0"/>
                    <a:pt x="128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8"/>
            <p:cNvSpPr/>
            <p:nvPr/>
          </p:nvSpPr>
          <p:spPr>
            <a:xfrm>
              <a:off x="4654325" y="1297450"/>
              <a:ext cx="206850" cy="262475"/>
            </a:xfrm>
            <a:custGeom>
              <a:avLst/>
              <a:gdLst/>
              <a:ahLst/>
              <a:cxnLst/>
              <a:rect l="l" t="t" r="r" b="b"/>
              <a:pathLst>
                <a:path w="8274" h="10499" extrusionOk="0">
                  <a:moveTo>
                    <a:pt x="5827" y="673"/>
                  </a:moveTo>
                  <a:cubicBezTo>
                    <a:pt x="6135" y="673"/>
                    <a:pt x="6419" y="745"/>
                    <a:pt x="6672" y="891"/>
                  </a:cubicBezTo>
                  <a:cubicBezTo>
                    <a:pt x="7272" y="1225"/>
                    <a:pt x="7606" y="1992"/>
                    <a:pt x="7606" y="3060"/>
                  </a:cubicBezTo>
                  <a:cubicBezTo>
                    <a:pt x="7606" y="5361"/>
                    <a:pt x="5972" y="8197"/>
                    <a:pt x="3970" y="9331"/>
                  </a:cubicBezTo>
                  <a:cubicBezTo>
                    <a:pt x="3428" y="9652"/>
                    <a:pt x="2911" y="9816"/>
                    <a:pt x="2454" y="9816"/>
                  </a:cubicBezTo>
                  <a:cubicBezTo>
                    <a:pt x="2151" y="9816"/>
                    <a:pt x="1874" y="9744"/>
                    <a:pt x="1635" y="9598"/>
                  </a:cubicBezTo>
                  <a:cubicBezTo>
                    <a:pt x="1001" y="9264"/>
                    <a:pt x="668" y="8497"/>
                    <a:pt x="668" y="7429"/>
                  </a:cubicBezTo>
                  <a:cubicBezTo>
                    <a:pt x="668" y="5128"/>
                    <a:pt x="2302" y="2292"/>
                    <a:pt x="4304" y="1158"/>
                  </a:cubicBezTo>
                  <a:cubicBezTo>
                    <a:pt x="4845" y="837"/>
                    <a:pt x="5363" y="673"/>
                    <a:pt x="5827" y="673"/>
                  </a:cubicBezTo>
                  <a:close/>
                  <a:moveTo>
                    <a:pt x="5853" y="0"/>
                  </a:moveTo>
                  <a:cubicBezTo>
                    <a:pt x="5270" y="0"/>
                    <a:pt x="4631" y="188"/>
                    <a:pt x="3970" y="558"/>
                  </a:cubicBezTo>
                  <a:cubicBezTo>
                    <a:pt x="1802" y="1825"/>
                    <a:pt x="1" y="4894"/>
                    <a:pt x="1" y="7429"/>
                  </a:cubicBezTo>
                  <a:cubicBezTo>
                    <a:pt x="1" y="8730"/>
                    <a:pt x="468" y="9698"/>
                    <a:pt x="1302" y="10198"/>
                  </a:cubicBezTo>
                  <a:cubicBezTo>
                    <a:pt x="1635" y="10398"/>
                    <a:pt x="2035" y="10498"/>
                    <a:pt x="2436" y="10498"/>
                  </a:cubicBezTo>
                  <a:cubicBezTo>
                    <a:pt x="3103" y="10465"/>
                    <a:pt x="3737" y="10265"/>
                    <a:pt x="4304" y="9931"/>
                  </a:cubicBezTo>
                  <a:cubicBezTo>
                    <a:pt x="6505" y="8664"/>
                    <a:pt x="8273" y="5561"/>
                    <a:pt x="8273" y="3060"/>
                  </a:cubicBezTo>
                  <a:cubicBezTo>
                    <a:pt x="8273" y="1759"/>
                    <a:pt x="7806" y="791"/>
                    <a:pt x="7006" y="291"/>
                  </a:cubicBezTo>
                  <a:cubicBezTo>
                    <a:pt x="6658" y="96"/>
                    <a:pt x="6270" y="0"/>
                    <a:pt x="585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58"/>
            <p:cNvSpPr/>
            <p:nvPr/>
          </p:nvSpPr>
          <p:spPr>
            <a:xfrm>
              <a:off x="4701850" y="1356425"/>
              <a:ext cx="111775" cy="144650"/>
            </a:xfrm>
            <a:custGeom>
              <a:avLst/>
              <a:gdLst/>
              <a:ahLst/>
              <a:cxnLst/>
              <a:rect l="l" t="t" r="r" b="b"/>
              <a:pathLst>
                <a:path w="4471" h="5786" extrusionOk="0">
                  <a:moveTo>
                    <a:pt x="3245" y="1"/>
                  </a:moveTo>
                  <a:cubicBezTo>
                    <a:pt x="2945" y="1"/>
                    <a:pt x="2603" y="97"/>
                    <a:pt x="2236" y="300"/>
                  </a:cubicBezTo>
                  <a:cubicBezTo>
                    <a:pt x="902" y="1168"/>
                    <a:pt x="68" y="2602"/>
                    <a:pt x="1" y="4203"/>
                  </a:cubicBezTo>
                  <a:cubicBezTo>
                    <a:pt x="1" y="5195"/>
                    <a:pt x="503" y="5785"/>
                    <a:pt x="1233" y="5785"/>
                  </a:cubicBezTo>
                  <a:cubicBezTo>
                    <a:pt x="1535" y="5785"/>
                    <a:pt x="1875" y="5685"/>
                    <a:pt x="2236" y="5471"/>
                  </a:cubicBezTo>
                  <a:cubicBezTo>
                    <a:pt x="3570" y="4603"/>
                    <a:pt x="4404" y="3169"/>
                    <a:pt x="4471" y="1601"/>
                  </a:cubicBezTo>
                  <a:cubicBezTo>
                    <a:pt x="4471" y="582"/>
                    <a:pt x="3983" y="1"/>
                    <a:pt x="324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58"/>
            <p:cNvSpPr/>
            <p:nvPr/>
          </p:nvSpPr>
          <p:spPr>
            <a:xfrm>
              <a:off x="5094650" y="458825"/>
              <a:ext cx="170150" cy="217125"/>
            </a:xfrm>
            <a:custGeom>
              <a:avLst/>
              <a:gdLst/>
              <a:ahLst/>
              <a:cxnLst/>
              <a:rect l="l" t="t" r="r" b="b"/>
              <a:pathLst>
                <a:path w="6806" h="8685" extrusionOk="0">
                  <a:moveTo>
                    <a:pt x="4873" y="397"/>
                  </a:moveTo>
                  <a:cubicBezTo>
                    <a:pt x="5143" y="397"/>
                    <a:pt x="5390" y="458"/>
                    <a:pt x="5604" y="579"/>
                  </a:cubicBezTo>
                  <a:cubicBezTo>
                    <a:pt x="6138" y="912"/>
                    <a:pt x="6438" y="1579"/>
                    <a:pt x="6438" y="2513"/>
                  </a:cubicBezTo>
                  <a:cubicBezTo>
                    <a:pt x="6305" y="4682"/>
                    <a:pt x="5171" y="6683"/>
                    <a:pt x="3336" y="7884"/>
                  </a:cubicBezTo>
                  <a:cubicBezTo>
                    <a:pt x="2857" y="8163"/>
                    <a:pt x="2390" y="8299"/>
                    <a:pt x="1978" y="8299"/>
                  </a:cubicBezTo>
                  <a:cubicBezTo>
                    <a:pt x="1701" y="8299"/>
                    <a:pt x="1449" y="8238"/>
                    <a:pt x="1234" y="8117"/>
                  </a:cubicBezTo>
                  <a:cubicBezTo>
                    <a:pt x="701" y="7817"/>
                    <a:pt x="400" y="7117"/>
                    <a:pt x="400" y="6216"/>
                  </a:cubicBezTo>
                  <a:cubicBezTo>
                    <a:pt x="534" y="4015"/>
                    <a:pt x="1668" y="2013"/>
                    <a:pt x="3536" y="812"/>
                  </a:cubicBezTo>
                  <a:cubicBezTo>
                    <a:pt x="4015" y="533"/>
                    <a:pt x="4470" y="397"/>
                    <a:pt x="4873" y="397"/>
                  </a:cubicBezTo>
                  <a:close/>
                  <a:moveTo>
                    <a:pt x="4856" y="1"/>
                  </a:moveTo>
                  <a:cubicBezTo>
                    <a:pt x="4379" y="1"/>
                    <a:pt x="3852" y="164"/>
                    <a:pt x="3303" y="479"/>
                  </a:cubicBezTo>
                  <a:cubicBezTo>
                    <a:pt x="1501" y="1513"/>
                    <a:pt x="0" y="4115"/>
                    <a:pt x="0" y="6216"/>
                  </a:cubicBezTo>
                  <a:cubicBezTo>
                    <a:pt x="0" y="7250"/>
                    <a:pt x="367" y="8051"/>
                    <a:pt x="1034" y="8451"/>
                  </a:cubicBezTo>
                  <a:cubicBezTo>
                    <a:pt x="1334" y="8618"/>
                    <a:pt x="1635" y="8685"/>
                    <a:pt x="1968" y="8685"/>
                  </a:cubicBezTo>
                  <a:cubicBezTo>
                    <a:pt x="2535" y="8651"/>
                    <a:pt x="3036" y="8518"/>
                    <a:pt x="3503" y="8218"/>
                  </a:cubicBezTo>
                  <a:cubicBezTo>
                    <a:pt x="5337" y="7183"/>
                    <a:pt x="6805" y="4582"/>
                    <a:pt x="6805" y="2480"/>
                  </a:cubicBezTo>
                  <a:cubicBezTo>
                    <a:pt x="6805" y="1446"/>
                    <a:pt x="6438" y="645"/>
                    <a:pt x="5771" y="245"/>
                  </a:cubicBezTo>
                  <a:cubicBezTo>
                    <a:pt x="5497" y="81"/>
                    <a:pt x="5188" y="1"/>
                    <a:pt x="485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58"/>
            <p:cNvSpPr/>
            <p:nvPr/>
          </p:nvSpPr>
          <p:spPr>
            <a:xfrm>
              <a:off x="5133000" y="506125"/>
              <a:ext cx="94250" cy="122825"/>
            </a:xfrm>
            <a:custGeom>
              <a:avLst/>
              <a:gdLst/>
              <a:ahLst/>
              <a:cxnLst/>
              <a:rect l="l" t="t" r="r" b="b"/>
              <a:pathLst>
                <a:path w="3770" h="4913" extrusionOk="0">
                  <a:moveTo>
                    <a:pt x="2718" y="0"/>
                  </a:moveTo>
                  <a:cubicBezTo>
                    <a:pt x="2464" y="0"/>
                    <a:pt x="2176" y="82"/>
                    <a:pt x="1869" y="255"/>
                  </a:cubicBezTo>
                  <a:cubicBezTo>
                    <a:pt x="768" y="988"/>
                    <a:pt x="67" y="2223"/>
                    <a:pt x="1" y="3557"/>
                  </a:cubicBezTo>
                  <a:cubicBezTo>
                    <a:pt x="1" y="4412"/>
                    <a:pt x="424" y="4912"/>
                    <a:pt x="1041" y="4912"/>
                  </a:cubicBezTo>
                  <a:cubicBezTo>
                    <a:pt x="1290" y="4912"/>
                    <a:pt x="1571" y="4830"/>
                    <a:pt x="1869" y="4658"/>
                  </a:cubicBezTo>
                  <a:cubicBezTo>
                    <a:pt x="3003" y="3924"/>
                    <a:pt x="3703" y="2690"/>
                    <a:pt x="3770" y="1355"/>
                  </a:cubicBezTo>
                  <a:cubicBezTo>
                    <a:pt x="3770" y="500"/>
                    <a:pt x="3347" y="0"/>
                    <a:pt x="271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58"/>
            <p:cNvSpPr/>
            <p:nvPr/>
          </p:nvSpPr>
          <p:spPr>
            <a:xfrm>
              <a:off x="4732725" y="752950"/>
              <a:ext cx="124125" cy="150675"/>
            </a:xfrm>
            <a:custGeom>
              <a:avLst/>
              <a:gdLst/>
              <a:ahLst/>
              <a:cxnLst/>
              <a:rect l="l" t="t" r="r" b="b"/>
              <a:pathLst>
                <a:path w="4965" h="6027" extrusionOk="0">
                  <a:moveTo>
                    <a:pt x="3403" y="422"/>
                  </a:moveTo>
                  <a:cubicBezTo>
                    <a:pt x="3569" y="422"/>
                    <a:pt x="3736" y="455"/>
                    <a:pt x="3870" y="522"/>
                  </a:cubicBezTo>
                  <a:cubicBezTo>
                    <a:pt x="4270" y="822"/>
                    <a:pt x="4470" y="1289"/>
                    <a:pt x="4403" y="1790"/>
                  </a:cubicBezTo>
                  <a:cubicBezTo>
                    <a:pt x="4337" y="3224"/>
                    <a:pt x="3569" y="4558"/>
                    <a:pt x="2335" y="5359"/>
                  </a:cubicBezTo>
                  <a:cubicBezTo>
                    <a:pt x="2100" y="5575"/>
                    <a:pt x="1828" y="5670"/>
                    <a:pt x="1564" y="5670"/>
                  </a:cubicBezTo>
                  <a:cubicBezTo>
                    <a:pt x="892" y="5670"/>
                    <a:pt x="276" y="5058"/>
                    <a:pt x="467" y="4291"/>
                  </a:cubicBezTo>
                  <a:cubicBezTo>
                    <a:pt x="534" y="2824"/>
                    <a:pt x="1301" y="1489"/>
                    <a:pt x="2535" y="689"/>
                  </a:cubicBezTo>
                  <a:cubicBezTo>
                    <a:pt x="2802" y="522"/>
                    <a:pt x="3102" y="422"/>
                    <a:pt x="3403" y="422"/>
                  </a:cubicBezTo>
                  <a:close/>
                  <a:moveTo>
                    <a:pt x="3287" y="0"/>
                  </a:moveTo>
                  <a:cubicBezTo>
                    <a:pt x="2961" y="0"/>
                    <a:pt x="2627" y="109"/>
                    <a:pt x="2335" y="355"/>
                  </a:cubicBezTo>
                  <a:cubicBezTo>
                    <a:pt x="1001" y="1223"/>
                    <a:pt x="167" y="2690"/>
                    <a:pt x="67" y="4291"/>
                  </a:cubicBezTo>
                  <a:cubicBezTo>
                    <a:pt x="0" y="4892"/>
                    <a:pt x="300" y="5492"/>
                    <a:pt x="801" y="5859"/>
                  </a:cubicBezTo>
                  <a:cubicBezTo>
                    <a:pt x="1001" y="5959"/>
                    <a:pt x="1234" y="6026"/>
                    <a:pt x="1468" y="6026"/>
                  </a:cubicBezTo>
                  <a:cubicBezTo>
                    <a:pt x="1835" y="5993"/>
                    <a:pt x="2202" y="5893"/>
                    <a:pt x="2535" y="5692"/>
                  </a:cubicBezTo>
                  <a:cubicBezTo>
                    <a:pt x="3836" y="4792"/>
                    <a:pt x="4704" y="3357"/>
                    <a:pt x="4770" y="1790"/>
                  </a:cubicBezTo>
                  <a:cubicBezTo>
                    <a:pt x="4964" y="772"/>
                    <a:pt x="4154" y="0"/>
                    <a:pt x="328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58"/>
            <p:cNvSpPr/>
            <p:nvPr/>
          </p:nvSpPr>
          <p:spPr>
            <a:xfrm>
              <a:off x="4761900" y="787225"/>
              <a:ext cx="63400" cy="82775"/>
            </a:xfrm>
            <a:custGeom>
              <a:avLst/>
              <a:gdLst/>
              <a:ahLst/>
              <a:cxnLst/>
              <a:rect l="l" t="t" r="r" b="b"/>
              <a:pathLst>
                <a:path w="2536" h="3311" extrusionOk="0">
                  <a:moveTo>
                    <a:pt x="1834" y="1"/>
                  </a:moveTo>
                  <a:cubicBezTo>
                    <a:pt x="1664" y="1"/>
                    <a:pt x="1472" y="59"/>
                    <a:pt x="1268" y="185"/>
                  </a:cubicBezTo>
                  <a:cubicBezTo>
                    <a:pt x="501" y="686"/>
                    <a:pt x="34" y="1486"/>
                    <a:pt x="1" y="2387"/>
                  </a:cubicBezTo>
                  <a:cubicBezTo>
                    <a:pt x="1" y="2972"/>
                    <a:pt x="280" y="3311"/>
                    <a:pt x="689" y="3311"/>
                  </a:cubicBezTo>
                  <a:cubicBezTo>
                    <a:pt x="863" y="3311"/>
                    <a:pt x="1059" y="3250"/>
                    <a:pt x="1268" y="3121"/>
                  </a:cubicBezTo>
                  <a:cubicBezTo>
                    <a:pt x="2035" y="2654"/>
                    <a:pt x="2502" y="1820"/>
                    <a:pt x="2536" y="919"/>
                  </a:cubicBezTo>
                  <a:cubicBezTo>
                    <a:pt x="2536" y="351"/>
                    <a:pt x="2250" y="1"/>
                    <a:pt x="183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58"/>
            <p:cNvSpPr/>
            <p:nvPr/>
          </p:nvSpPr>
          <p:spPr>
            <a:xfrm>
              <a:off x="5092975" y="1267450"/>
              <a:ext cx="124350" cy="149875"/>
            </a:xfrm>
            <a:custGeom>
              <a:avLst/>
              <a:gdLst/>
              <a:ahLst/>
              <a:cxnLst/>
              <a:rect l="l" t="t" r="r" b="b"/>
              <a:pathLst>
                <a:path w="4974" h="5995" extrusionOk="0">
                  <a:moveTo>
                    <a:pt x="3292" y="380"/>
                  </a:moveTo>
                  <a:cubicBezTo>
                    <a:pt x="3961" y="380"/>
                    <a:pt x="4595" y="991"/>
                    <a:pt x="4404" y="1758"/>
                  </a:cubicBezTo>
                  <a:cubicBezTo>
                    <a:pt x="4337" y="3225"/>
                    <a:pt x="3536" y="4560"/>
                    <a:pt x="2335" y="5360"/>
                  </a:cubicBezTo>
                  <a:cubicBezTo>
                    <a:pt x="2101" y="5576"/>
                    <a:pt x="1830" y="5670"/>
                    <a:pt x="1567" y="5670"/>
                  </a:cubicBezTo>
                  <a:cubicBezTo>
                    <a:pt x="892" y="5670"/>
                    <a:pt x="266" y="5051"/>
                    <a:pt x="434" y="4260"/>
                  </a:cubicBezTo>
                  <a:cubicBezTo>
                    <a:pt x="534" y="2792"/>
                    <a:pt x="1301" y="1491"/>
                    <a:pt x="2536" y="690"/>
                  </a:cubicBezTo>
                  <a:cubicBezTo>
                    <a:pt x="2761" y="474"/>
                    <a:pt x="3030" y="380"/>
                    <a:pt x="3292" y="380"/>
                  </a:cubicBezTo>
                  <a:close/>
                  <a:moveTo>
                    <a:pt x="3291" y="1"/>
                  </a:moveTo>
                  <a:cubicBezTo>
                    <a:pt x="2963" y="1"/>
                    <a:pt x="2628" y="110"/>
                    <a:pt x="2335" y="357"/>
                  </a:cubicBezTo>
                  <a:cubicBezTo>
                    <a:pt x="1001" y="1224"/>
                    <a:pt x="167" y="2658"/>
                    <a:pt x="67" y="4260"/>
                  </a:cubicBezTo>
                  <a:cubicBezTo>
                    <a:pt x="0" y="4893"/>
                    <a:pt x="301" y="5494"/>
                    <a:pt x="801" y="5827"/>
                  </a:cubicBezTo>
                  <a:cubicBezTo>
                    <a:pt x="1001" y="5961"/>
                    <a:pt x="1235" y="5994"/>
                    <a:pt x="1468" y="5994"/>
                  </a:cubicBezTo>
                  <a:cubicBezTo>
                    <a:pt x="1835" y="5994"/>
                    <a:pt x="2202" y="5894"/>
                    <a:pt x="2536" y="5694"/>
                  </a:cubicBezTo>
                  <a:cubicBezTo>
                    <a:pt x="3870" y="4827"/>
                    <a:pt x="4704" y="3359"/>
                    <a:pt x="4804" y="1758"/>
                  </a:cubicBezTo>
                  <a:cubicBezTo>
                    <a:pt x="4973" y="765"/>
                    <a:pt x="4159" y="1"/>
                    <a:pt x="329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8"/>
            <p:cNvSpPr/>
            <p:nvPr/>
          </p:nvSpPr>
          <p:spPr>
            <a:xfrm>
              <a:off x="5122150" y="1301625"/>
              <a:ext cx="63425" cy="82400"/>
            </a:xfrm>
            <a:custGeom>
              <a:avLst/>
              <a:gdLst/>
              <a:ahLst/>
              <a:cxnLst/>
              <a:rect l="l" t="t" r="r" b="b"/>
              <a:pathLst>
                <a:path w="2537" h="3296" extrusionOk="0">
                  <a:moveTo>
                    <a:pt x="1848" y="0"/>
                  </a:moveTo>
                  <a:cubicBezTo>
                    <a:pt x="1674" y="0"/>
                    <a:pt x="1477" y="61"/>
                    <a:pt x="1269" y="191"/>
                  </a:cubicBezTo>
                  <a:cubicBezTo>
                    <a:pt x="501" y="658"/>
                    <a:pt x="34" y="1492"/>
                    <a:pt x="1" y="2392"/>
                  </a:cubicBezTo>
                  <a:cubicBezTo>
                    <a:pt x="1" y="2962"/>
                    <a:pt x="289" y="3296"/>
                    <a:pt x="707" y="3296"/>
                  </a:cubicBezTo>
                  <a:cubicBezTo>
                    <a:pt x="876" y="3296"/>
                    <a:pt x="1067" y="3241"/>
                    <a:pt x="1269" y="3126"/>
                  </a:cubicBezTo>
                  <a:cubicBezTo>
                    <a:pt x="2036" y="2626"/>
                    <a:pt x="2503" y="1825"/>
                    <a:pt x="2536" y="924"/>
                  </a:cubicBezTo>
                  <a:cubicBezTo>
                    <a:pt x="2536" y="339"/>
                    <a:pt x="2257" y="0"/>
                    <a:pt x="184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58"/>
            <p:cNvSpPr/>
            <p:nvPr/>
          </p:nvSpPr>
          <p:spPr>
            <a:xfrm>
              <a:off x="5272275" y="806675"/>
              <a:ext cx="122925" cy="150300"/>
            </a:xfrm>
            <a:custGeom>
              <a:avLst/>
              <a:gdLst/>
              <a:ahLst/>
              <a:cxnLst/>
              <a:rect l="l" t="t" r="r" b="b"/>
              <a:pathLst>
                <a:path w="4917" h="6012" extrusionOk="0">
                  <a:moveTo>
                    <a:pt x="3271" y="365"/>
                  </a:moveTo>
                  <a:cubicBezTo>
                    <a:pt x="3946" y="365"/>
                    <a:pt x="4571" y="984"/>
                    <a:pt x="4403" y="1776"/>
                  </a:cubicBezTo>
                  <a:cubicBezTo>
                    <a:pt x="4303" y="3210"/>
                    <a:pt x="3536" y="4544"/>
                    <a:pt x="2302" y="5345"/>
                  </a:cubicBezTo>
                  <a:cubicBezTo>
                    <a:pt x="2067" y="5561"/>
                    <a:pt x="1794" y="5655"/>
                    <a:pt x="1531" y="5655"/>
                  </a:cubicBezTo>
                  <a:cubicBezTo>
                    <a:pt x="859" y="5655"/>
                    <a:pt x="242" y="5044"/>
                    <a:pt x="434" y="4277"/>
                  </a:cubicBezTo>
                  <a:cubicBezTo>
                    <a:pt x="501" y="2810"/>
                    <a:pt x="1268" y="1475"/>
                    <a:pt x="2502" y="675"/>
                  </a:cubicBezTo>
                  <a:cubicBezTo>
                    <a:pt x="2736" y="459"/>
                    <a:pt x="3007" y="365"/>
                    <a:pt x="3271" y="365"/>
                  </a:cubicBezTo>
                  <a:close/>
                  <a:moveTo>
                    <a:pt x="3258" y="0"/>
                  </a:moveTo>
                  <a:cubicBezTo>
                    <a:pt x="2935" y="0"/>
                    <a:pt x="2601" y="105"/>
                    <a:pt x="2302" y="341"/>
                  </a:cubicBezTo>
                  <a:cubicBezTo>
                    <a:pt x="968" y="1208"/>
                    <a:pt x="134" y="2676"/>
                    <a:pt x="67" y="4277"/>
                  </a:cubicBezTo>
                  <a:cubicBezTo>
                    <a:pt x="0" y="4878"/>
                    <a:pt x="267" y="5478"/>
                    <a:pt x="801" y="5845"/>
                  </a:cubicBezTo>
                  <a:cubicBezTo>
                    <a:pt x="968" y="5945"/>
                    <a:pt x="1201" y="6012"/>
                    <a:pt x="1435" y="6012"/>
                  </a:cubicBezTo>
                  <a:cubicBezTo>
                    <a:pt x="1802" y="5979"/>
                    <a:pt x="2168" y="5878"/>
                    <a:pt x="2502" y="5678"/>
                  </a:cubicBezTo>
                  <a:cubicBezTo>
                    <a:pt x="3836" y="4811"/>
                    <a:pt x="4670" y="3343"/>
                    <a:pt x="4770" y="1776"/>
                  </a:cubicBezTo>
                  <a:cubicBezTo>
                    <a:pt x="4916" y="755"/>
                    <a:pt x="4124" y="0"/>
                    <a:pt x="325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58"/>
            <p:cNvSpPr/>
            <p:nvPr/>
          </p:nvSpPr>
          <p:spPr>
            <a:xfrm>
              <a:off x="5300625" y="840600"/>
              <a:ext cx="64225" cy="82775"/>
            </a:xfrm>
            <a:custGeom>
              <a:avLst/>
              <a:gdLst/>
              <a:ahLst/>
              <a:cxnLst/>
              <a:rect l="l" t="t" r="r" b="b"/>
              <a:pathLst>
                <a:path w="2569" h="3311" extrusionOk="0">
                  <a:moveTo>
                    <a:pt x="1840" y="1"/>
                  </a:moveTo>
                  <a:cubicBezTo>
                    <a:pt x="1666" y="1"/>
                    <a:pt x="1471" y="59"/>
                    <a:pt x="1268" y="185"/>
                  </a:cubicBezTo>
                  <a:cubicBezTo>
                    <a:pt x="534" y="685"/>
                    <a:pt x="34" y="1486"/>
                    <a:pt x="0" y="2387"/>
                  </a:cubicBezTo>
                  <a:cubicBezTo>
                    <a:pt x="0" y="2972"/>
                    <a:pt x="280" y="3311"/>
                    <a:pt x="689" y="3311"/>
                  </a:cubicBezTo>
                  <a:cubicBezTo>
                    <a:pt x="862" y="3311"/>
                    <a:pt x="1059" y="3250"/>
                    <a:pt x="1268" y="3120"/>
                  </a:cubicBezTo>
                  <a:cubicBezTo>
                    <a:pt x="2035" y="2653"/>
                    <a:pt x="2502" y="1820"/>
                    <a:pt x="2569" y="919"/>
                  </a:cubicBezTo>
                  <a:cubicBezTo>
                    <a:pt x="2569" y="351"/>
                    <a:pt x="2266" y="1"/>
                    <a:pt x="184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58"/>
            <p:cNvSpPr/>
            <p:nvPr/>
          </p:nvSpPr>
          <p:spPr>
            <a:xfrm>
              <a:off x="4440850" y="1249125"/>
              <a:ext cx="124350" cy="150675"/>
            </a:xfrm>
            <a:custGeom>
              <a:avLst/>
              <a:gdLst/>
              <a:ahLst/>
              <a:cxnLst/>
              <a:rect l="l" t="t" r="r" b="b"/>
              <a:pathLst>
                <a:path w="4974" h="6027" extrusionOk="0">
                  <a:moveTo>
                    <a:pt x="3289" y="380"/>
                  </a:moveTo>
                  <a:cubicBezTo>
                    <a:pt x="3959" y="380"/>
                    <a:pt x="4595" y="999"/>
                    <a:pt x="4403" y="1790"/>
                  </a:cubicBezTo>
                  <a:cubicBezTo>
                    <a:pt x="4337" y="3225"/>
                    <a:pt x="3536" y="4559"/>
                    <a:pt x="2335" y="5359"/>
                  </a:cubicBezTo>
                  <a:cubicBezTo>
                    <a:pt x="2100" y="5576"/>
                    <a:pt x="1828" y="5670"/>
                    <a:pt x="1563" y="5670"/>
                  </a:cubicBezTo>
                  <a:cubicBezTo>
                    <a:pt x="890" y="5670"/>
                    <a:pt x="266" y="5058"/>
                    <a:pt x="434" y="4292"/>
                  </a:cubicBezTo>
                  <a:cubicBezTo>
                    <a:pt x="534" y="2824"/>
                    <a:pt x="1301" y="1490"/>
                    <a:pt x="2535" y="689"/>
                  </a:cubicBezTo>
                  <a:cubicBezTo>
                    <a:pt x="2760" y="474"/>
                    <a:pt x="3027" y="380"/>
                    <a:pt x="3289" y="380"/>
                  </a:cubicBezTo>
                  <a:close/>
                  <a:moveTo>
                    <a:pt x="3288" y="1"/>
                  </a:moveTo>
                  <a:cubicBezTo>
                    <a:pt x="2961" y="1"/>
                    <a:pt x="2627" y="110"/>
                    <a:pt x="2335" y="356"/>
                  </a:cubicBezTo>
                  <a:cubicBezTo>
                    <a:pt x="1001" y="1223"/>
                    <a:pt x="167" y="2691"/>
                    <a:pt x="67" y="4292"/>
                  </a:cubicBezTo>
                  <a:cubicBezTo>
                    <a:pt x="0" y="4892"/>
                    <a:pt x="300" y="5493"/>
                    <a:pt x="801" y="5860"/>
                  </a:cubicBezTo>
                  <a:cubicBezTo>
                    <a:pt x="1001" y="5960"/>
                    <a:pt x="1234" y="6027"/>
                    <a:pt x="1468" y="6027"/>
                  </a:cubicBezTo>
                  <a:cubicBezTo>
                    <a:pt x="1835" y="5993"/>
                    <a:pt x="2202" y="5893"/>
                    <a:pt x="2535" y="5693"/>
                  </a:cubicBezTo>
                  <a:cubicBezTo>
                    <a:pt x="3870" y="4826"/>
                    <a:pt x="4704" y="3358"/>
                    <a:pt x="4804" y="1790"/>
                  </a:cubicBezTo>
                  <a:cubicBezTo>
                    <a:pt x="4973" y="772"/>
                    <a:pt x="4157" y="1"/>
                    <a:pt x="328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58"/>
            <p:cNvSpPr/>
            <p:nvPr/>
          </p:nvSpPr>
          <p:spPr>
            <a:xfrm>
              <a:off x="4470025" y="1283425"/>
              <a:ext cx="63400" cy="82775"/>
            </a:xfrm>
            <a:custGeom>
              <a:avLst/>
              <a:gdLst/>
              <a:ahLst/>
              <a:cxnLst/>
              <a:rect l="l" t="t" r="r" b="b"/>
              <a:pathLst>
                <a:path w="2536" h="3311" extrusionOk="0">
                  <a:moveTo>
                    <a:pt x="1834" y="0"/>
                  </a:moveTo>
                  <a:cubicBezTo>
                    <a:pt x="1663" y="0"/>
                    <a:pt x="1471" y="59"/>
                    <a:pt x="1268" y="185"/>
                  </a:cubicBezTo>
                  <a:cubicBezTo>
                    <a:pt x="501" y="685"/>
                    <a:pt x="34" y="1486"/>
                    <a:pt x="1" y="2386"/>
                  </a:cubicBezTo>
                  <a:cubicBezTo>
                    <a:pt x="1" y="2972"/>
                    <a:pt x="280" y="3311"/>
                    <a:pt x="689" y="3311"/>
                  </a:cubicBezTo>
                  <a:cubicBezTo>
                    <a:pt x="863" y="3311"/>
                    <a:pt x="1059" y="3249"/>
                    <a:pt x="1268" y="3120"/>
                  </a:cubicBezTo>
                  <a:cubicBezTo>
                    <a:pt x="2002" y="2653"/>
                    <a:pt x="2502" y="1819"/>
                    <a:pt x="2536" y="919"/>
                  </a:cubicBezTo>
                  <a:cubicBezTo>
                    <a:pt x="2536" y="350"/>
                    <a:pt x="2250" y="0"/>
                    <a:pt x="183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58"/>
            <p:cNvSpPr/>
            <p:nvPr/>
          </p:nvSpPr>
          <p:spPr>
            <a:xfrm>
              <a:off x="4211500" y="1353900"/>
              <a:ext cx="85650" cy="104275"/>
            </a:xfrm>
            <a:custGeom>
              <a:avLst/>
              <a:gdLst/>
              <a:ahLst/>
              <a:cxnLst/>
              <a:rect l="l" t="t" r="r" b="b"/>
              <a:pathLst>
                <a:path w="3426" h="4171" extrusionOk="0">
                  <a:moveTo>
                    <a:pt x="2336" y="268"/>
                  </a:moveTo>
                  <a:cubicBezTo>
                    <a:pt x="2436" y="268"/>
                    <a:pt x="2569" y="335"/>
                    <a:pt x="2670" y="401"/>
                  </a:cubicBezTo>
                  <a:cubicBezTo>
                    <a:pt x="2936" y="568"/>
                    <a:pt x="3070" y="902"/>
                    <a:pt x="3036" y="1235"/>
                  </a:cubicBezTo>
                  <a:cubicBezTo>
                    <a:pt x="2970" y="2236"/>
                    <a:pt x="2436" y="3170"/>
                    <a:pt x="1602" y="3737"/>
                  </a:cubicBezTo>
                  <a:cubicBezTo>
                    <a:pt x="1443" y="3887"/>
                    <a:pt x="1257" y="3953"/>
                    <a:pt x="1077" y="3953"/>
                  </a:cubicBezTo>
                  <a:cubicBezTo>
                    <a:pt x="613" y="3953"/>
                    <a:pt x="181" y="3522"/>
                    <a:pt x="301" y="2970"/>
                  </a:cubicBezTo>
                  <a:cubicBezTo>
                    <a:pt x="335" y="1969"/>
                    <a:pt x="868" y="1035"/>
                    <a:pt x="1736" y="468"/>
                  </a:cubicBezTo>
                  <a:cubicBezTo>
                    <a:pt x="1902" y="368"/>
                    <a:pt x="2136" y="301"/>
                    <a:pt x="2336" y="301"/>
                  </a:cubicBezTo>
                  <a:lnTo>
                    <a:pt x="2336" y="268"/>
                  </a:lnTo>
                  <a:close/>
                  <a:moveTo>
                    <a:pt x="2250" y="0"/>
                  </a:moveTo>
                  <a:cubicBezTo>
                    <a:pt x="2027" y="0"/>
                    <a:pt x="1800" y="72"/>
                    <a:pt x="1602" y="234"/>
                  </a:cubicBezTo>
                  <a:cubicBezTo>
                    <a:pt x="668" y="835"/>
                    <a:pt x="101" y="1869"/>
                    <a:pt x="34" y="2970"/>
                  </a:cubicBezTo>
                  <a:cubicBezTo>
                    <a:pt x="1" y="3370"/>
                    <a:pt x="201" y="3804"/>
                    <a:pt x="535" y="4037"/>
                  </a:cubicBezTo>
                  <a:cubicBezTo>
                    <a:pt x="668" y="4104"/>
                    <a:pt x="835" y="4171"/>
                    <a:pt x="1002" y="4171"/>
                  </a:cubicBezTo>
                  <a:cubicBezTo>
                    <a:pt x="1269" y="4137"/>
                    <a:pt x="1502" y="4071"/>
                    <a:pt x="1736" y="3937"/>
                  </a:cubicBezTo>
                  <a:cubicBezTo>
                    <a:pt x="2670" y="3337"/>
                    <a:pt x="3237" y="2336"/>
                    <a:pt x="3303" y="1235"/>
                  </a:cubicBezTo>
                  <a:cubicBezTo>
                    <a:pt x="3425" y="529"/>
                    <a:pt x="2853" y="0"/>
                    <a:pt x="225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58"/>
            <p:cNvSpPr/>
            <p:nvPr/>
          </p:nvSpPr>
          <p:spPr>
            <a:xfrm>
              <a:off x="4230700" y="1377300"/>
              <a:ext cx="44225" cy="56975"/>
            </a:xfrm>
            <a:custGeom>
              <a:avLst/>
              <a:gdLst/>
              <a:ahLst/>
              <a:cxnLst/>
              <a:rect l="l" t="t" r="r" b="b"/>
              <a:pathLst>
                <a:path w="1769" h="2279" extrusionOk="0">
                  <a:moveTo>
                    <a:pt x="1306" y="1"/>
                  </a:moveTo>
                  <a:cubicBezTo>
                    <a:pt x="1187" y="1"/>
                    <a:pt x="1050" y="43"/>
                    <a:pt x="901" y="132"/>
                  </a:cubicBezTo>
                  <a:cubicBezTo>
                    <a:pt x="367" y="466"/>
                    <a:pt x="34" y="1033"/>
                    <a:pt x="0" y="1667"/>
                  </a:cubicBezTo>
                  <a:cubicBezTo>
                    <a:pt x="0" y="2050"/>
                    <a:pt x="206" y="2278"/>
                    <a:pt x="507" y="2278"/>
                  </a:cubicBezTo>
                  <a:cubicBezTo>
                    <a:pt x="626" y="2278"/>
                    <a:pt x="759" y="2243"/>
                    <a:pt x="901" y="2167"/>
                  </a:cubicBezTo>
                  <a:cubicBezTo>
                    <a:pt x="1435" y="1834"/>
                    <a:pt x="1735" y="1267"/>
                    <a:pt x="1768" y="633"/>
                  </a:cubicBezTo>
                  <a:cubicBezTo>
                    <a:pt x="1768" y="235"/>
                    <a:pt x="1587" y="1"/>
                    <a:pt x="130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58"/>
            <p:cNvSpPr/>
            <p:nvPr/>
          </p:nvSpPr>
          <p:spPr>
            <a:xfrm>
              <a:off x="5566650" y="885225"/>
              <a:ext cx="85025" cy="104275"/>
            </a:xfrm>
            <a:custGeom>
              <a:avLst/>
              <a:gdLst/>
              <a:ahLst/>
              <a:cxnLst/>
              <a:rect l="l" t="t" r="r" b="b"/>
              <a:pathLst>
                <a:path w="3401" h="4171" extrusionOk="0">
                  <a:moveTo>
                    <a:pt x="2261" y="253"/>
                  </a:moveTo>
                  <a:cubicBezTo>
                    <a:pt x="2724" y="253"/>
                    <a:pt x="3156" y="684"/>
                    <a:pt x="3036" y="1235"/>
                  </a:cubicBezTo>
                  <a:cubicBezTo>
                    <a:pt x="2969" y="2203"/>
                    <a:pt x="2435" y="3137"/>
                    <a:pt x="1601" y="3670"/>
                  </a:cubicBezTo>
                  <a:cubicBezTo>
                    <a:pt x="1429" y="3800"/>
                    <a:pt x="1215" y="3873"/>
                    <a:pt x="1004" y="3873"/>
                  </a:cubicBezTo>
                  <a:cubicBezTo>
                    <a:pt x="889" y="3873"/>
                    <a:pt x="774" y="3851"/>
                    <a:pt x="667" y="3804"/>
                  </a:cubicBezTo>
                  <a:cubicBezTo>
                    <a:pt x="401" y="3604"/>
                    <a:pt x="267" y="3270"/>
                    <a:pt x="301" y="2970"/>
                  </a:cubicBezTo>
                  <a:cubicBezTo>
                    <a:pt x="367" y="1936"/>
                    <a:pt x="901" y="1035"/>
                    <a:pt x="1735" y="468"/>
                  </a:cubicBezTo>
                  <a:cubicBezTo>
                    <a:pt x="1894" y="318"/>
                    <a:pt x="2080" y="253"/>
                    <a:pt x="2261" y="253"/>
                  </a:cubicBezTo>
                  <a:close/>
                  <a:moveTo>
                    <a:pt x="2244" y="1"/>
                  </a:moveTo>
                  <a:cubicBezTo>
                    <a:pt x="2024" y="1"/>
                    <a:pt x="1799" y="73"/>
                    <a:pt x="1601" y="235"/>
                  </a:cubicBezTo>
                  <a:cubicBezTo>
                    <a:pt x="667" y="835"/>
                    <a:pt x="100" y="1869"/>
                    <a:pt x="34" y="2970"/>
                  </a:cubicBezTo>
                  <a:cubicBezTo>
                    <a:pt x="0" y="3370"/>
                    <a:pt x="167" y="3804"/>
                    <a:pt x="534" y="4037"/>
                  </a:cubicBezTo>
                  <a:cubicBezTo>
                    <a:pt x="667" y="4104"/>
                    <a:pt x="834" y="4171"/>
                    <a:pt x="1001" y="4171"/>
                  </a:cubicBezTo>
                  <a:cubicBezTo>
                    <a:pt x="1268" y="4137"/>
                    <a:pt x="1501" y="4071"/>
                    <a:pt x="1735" y="3937"/>
                  </a:cubicBezTo>
                  <a:cubicBezTo>
                    <a:pt x="2669" y="3337"/>
                    <a:pt x="3236" y="2303"/>
                    <a:pt x="3303" y="1235"/>
                  </a:cubicBezTo>
                  <a:cubicBezTo>
                    <a:pt x="3400" y="529"/>
                    <a:pt x="2840" y="1"/>
                    <a:pt x="224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58"/>
            <p:cNvSpPr/>
            <p:nvPr/>
          </p:nvSpPr>
          <p:spPr>
            <a:xfrm>
              <a:off x="5585825" y="909150"/>
              <a:ext cx="44225" cy="56950"/>
            </a:xfrm>
            <a:custGeom>
              <a:avLst/>
              <a:gdLst/>
              <a:ahLst/>
              <a:cxnLst/>
              <a:rect l="l" t="t" r="r" b="b"/>
              <a:pathLst>
                <a:path w="1769" h="2278" extrusionOk="0">
                  <a:moveTo>
                    <a:pt x="1274" y="1"/>
                  </a:moveTo>
                  <a:cubicBezTo>
                    <a:pt x="1160" y="1"/>
                    <a:pt x="1033" y="36"/>
                    <a:pt x="901" y="112"/>
                  </a:cubicBezTo>
                  <a:cubicBezTo>
                    <a:pt x="367" y="445"/>
                    <a:pt x="34" y="1012"/>
                    <a:pt x="1" y="1646"/>
                  </a:cubicBezTo>
                  <a:cubicBezTo>
                    <a:pt x="1" y="2044"/>
                    <a:pt x="198" y="2278"/>
                    <a:pt x="489" y="2278"/>
                  </a:cubicBezTo>
                  <a:cubicBezTo>
                    <a:pt x="612" y="2278"/>
                    <a:pt x="752" y="2236"/>
                    <a:pt x="901" y="2146"/>
                  </a:cubicBezTo>
                  <a:cubicBezTo>
                    <a:pt x="1402" y="1813"/>
                    <a:pt x="1735" y="1246"/>
                    <a:pt x="1768" y="612"/>
                  </a:cubicBezTo>
                  <a:cubicBezTo>
                    <a:pt x="1768" y="229"/>
                    <a:pt x="1563" y="1"/>
                    <a:pt x="127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58"/>
            <p:cNvSpPr/>
            <p:nvPr/>
          </p:nvSpPr>
          <p:spPr>
            <a:xfrm>
              <a:off x="5424875" y="1154925"/>
              <a:ext cx="271225" cy="339100"/>
            </a:xfrm>
            <a:custGeom>
              <a:avLst/>
              <a:gdLst/>
              <a:ahLst/>
              <a:cxnLst/>
              <a:rect l="l" t="t" r="r" b="b"/>
              <a:pathLst>
                <a:path w="10849" h="13564" extrusionOk="0">
                  <a:moveTo>
                    <a:pt x="10108" y="321"/>
                  </a:moveTo>
                  <a:cubicBezTo>
                    <a:pt x="10175" y="321"/>
                    <a:pt x="10208" y="355"/>
                    <a:pt x="10275" y="388"/>
                  </a:cubicBezTo>
                  <a:cubicBezTo>
                    <a:pt x="10408" y="488"/>
                    <a:pt x="10475" y="655"/>
                    <a:pt x="10475" y="822"/>
                  </a:cubicBezTo>
                  <a:lnTo>
                    <a:pt x="10475" y="6726"/>
                  </a:lnTo>
                  <a:cubicBezTo>
                    <a:pt x="10441" y="7326"/>
                    <a:pt x="10108" y="7860"/>
                    <a:pt x="9641" y="8193"/>
                  </a:cubicBezTo>
                  <a:lnTo>
                    <a:pt x="1068" y="13164"/>
                  </a:lnTo>
                  <a:cubicBezTo>
                    <a:pt x="980" y="13234"/>
                    <a:pt x="883" y="13265"/>
                    <a:pt x="789" y="13265"/>
                  </a:cubicBezTo>
                  <a:cubicBezTo>
                    <a:pt x="527" y="13265"/>
                    <a:pt x="294" y="13025"/>
                    <a:pt x="368" y="12730"/>
                  </a:cubicBezTo>
                  <a:lnTo>
                    <a:pt x="368" y="6859"/>
                  </a:lnTo>
                  <a:cubicBezTo>
                    <a:pt x="401" y="6259"/>
                    <a:pt x="701" y="5725"/>
                    <a:pt x="1201" y="5391"/>
                  </a:cubicBezTo>
                  <a:lnTo>
                    <a:pt x="9774" y="421"/>
                  </a:lnTo>
                  <a:cubicBezTo>
                    <a:pt x="9874" y="388"/>
                    <a:pt x="10008" y="321"/>
                    <a:pt x="10108" y="321"/>
                  </a:cubicBezTo>
                  <a:close/>
                  <a:moveTo>
                    <a:pt x="10058" y="0"/>
                  </a:moveTo>
                  <a:cubicBezTo>
                    <a:pt x="9907" y="0"/>
                    <a:pt x="9750" y="47"/>
                    <a:pt x="9607" y="154"/>
                  </a:cubicBezTo>
                  <a:lnTo>
                    <a:pt x="1035" y="5091"/>
                  </a:lnTo>
                  <a:cubicBezTo>
                    <a:pt x="434" y="5492"/>
                    <a:pt x="67" y="6125"/>
                    <a:pt x="34" y="6859"/>
                  </a:cubicBezTo>
                  <a:lnTo>
                    <a:pt x="34" y="12730"/>
                  </a:lnTo>
                  <a:cubicBezTo>
                    <a:pt x="1" y="13030"/>
                    <a:pt x="134" y="13297"/>
                    <a:pt x="401" y="13464"/>
                  </a:cubicBezTo>
                  <a:cubicBezTo>
                    <a:pt x="501" y="13531"/>
                    <a:pt x="601" y="13564"/>
                    <a:pt x="701" y="13564"/>
                  </a:cubicBezTo>
                  <a:cubicBezTo>
                    <a:pt x="901" y="13564"/>
                    <a:pt x="1068" y="13497"/>
                    <a:pt x="1201" y="13397"/>
                  </a:cubicBezTo>
                  <a:lnTo>
                    <a:pt x="9774" y="8460"/>
                  </a:lnTo>
                  <a:cubicBezTo>
                    <a:pt x="10375" y="8060"/>
                    <a:pt x="10742" y="7426"/>
                    <a:pt x="10775" y="6726"/>
                  </a:cubicBezTo>
                  <a:lnTo>
                    <a:pt x="10775" y="822"/>
                  </a:lnTo>
                  <a:cubicBezTo>
                    <a:pt x="10848" y="357"/>
                    <a:pt x="10474" y="0"/>
                    <a:pt x="1005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58"/>
            <p:cNvSpPr/>
            <p:nvPr/>
          </p:nvSpPr>
          <p:spPr>
            <a:xfrm>
              <a:off x="5468250" y="1230775"/>
              <a:ext cx="184500" cy="108150"/>
            </a:xfrm>
            <a:custGeom>
              <a:avLst/>
              <a:gdLst/>
              <a:ahLst/>
              <a:cxnLst/>
              <a:rect l="l" t="t" r="r" b="b"/>
              <a:pathLst>
                <a:path w="7380" h="4326" extrusionOk="0">
                  <a:moveTo>
                    <a:pt x="7148" y="0"/>
                  </a:moveTo>
                  <a:cubicBezTo>
                    <a:pt x="7123" y="0"/>
                    <a:pt x="7098" y="7"/>
                    <a:pt x="7072" y="22"/>
                  </a:cubicBezTo>
                  <a:lnTo>
                    <a:pt x="134" y="4025"/>
                  </a:lnTo>
                  <a:cubicBezTo>
                    <a:pt x="0" y="4125"/>
                    <a:pt x="34" y="4326"/>
                    <a:pt x="200" y="4326"/>
                  </a:cubicBezTo>
                  <a:lnTo>
                    <a:pt x="267" y="4326"/>
                  </a:lnTo>
                  <a:lnTo>
                    <a:pt x="7239" y="289"/>
                  </a:lnTo>
                  <a:cubicBezTo>
                    <a:pt x="7380" y="205"/>
                    <a:pt x="7282" y="0"/>
                    <a:pt x="714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58"/>
            <p:cNvSpPr/>
            <p:nvPr/>
          </p:nvSpPr>
          <p:spPr>
            <a:xfrm>
              <a:off x="5468250" y="1271625"/>
              <a:ext cx="184500" cy="108175"/>
            </a:xfrm>
            <a:custGeom>
              <a:avLst/>
              <a:gdLst/>
              <a:ahLst/>
              <a:cxnLst/>
              <a:rect l="l" t="t" r="r" b="b"/>
              <a:pathLst>
                <a:path w="7380" h="4327" extrusionOk="0">
                  <a:moveTo>
                    <a:pt x="7148" y="1"/>
                  </a:moveTo>
                  <a:cubicBezTo>
                    <a:pt x="7123" y="1"/>
                    <a:pt x="7098" y="8"/>
                    <a:pt x="7072" y="23"/>
                  </a:cubicBezTo>
                  <a:lnTo>
                    <a:pt x="134" y="4026"/>
                  </a:lnTo>
                  <a:cubicBezTo>
                    <a:pt x="0" y="4126"/>
                    <a:pt x="34" y="4326"/>
                    <a:pt x="200" y="4326"/>
                  </a:cubicBezTo>
                  <a:lnTo>
                    <a:pt x="267" y="4326"/>
                  </a:lnTo>
                  <a:lnTo>
                    <a:pt x="7239" y="290"/>
                  </a:lnTo>
                  <a:cubicBezTo>
                    <a:pt x="7380" y="205"/>
                    <a:pt x="7282" y="1"/>
                    <a:pt x="714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58"/>
            <p:cNvSpPr/>
            <p:nvPr/>
          </p:nvSpPr>
          <p:spPr>
            <a:xfrm>
              <a:off x="5469075" y="1312725"/>
              <a:ext cx="182650" cy="107925"/>
            </a:xfrm>
            <a:custGeom>
              <a:avLst/>
              <a:gdLst/>
              <a:ahLst/>
              <a:cxnLst/>
              <a:rect l="l" t="t" r="r" b="b"/>
              <a:pathLst>
                <a:path w="7306" h="4317" extrusionOk="0">
                  <a:moveTo>
                    <a:pt x="7098" y="0"/>
                  </a:moveTo>
                  <a:cubicBezTo>
                    <a:pt x="7077" y="0"/>
                    <a:pt x="7057" y="5"/>
                    <a:pt x="7039" y="13"/>
                  </a:cubicBezTo>
                  <a:lnTo>
                    <a:pt x="101" y="4016"/>
                  </a:lnTo>
                  <a:cubicBezTo>
                    <a:pt x="1" y="4083"/>
                    <a:pt x="1" y="4183"/>
                    <a:pt x="34" y="4250"/>
                  </a:cubicBezTo>
                  <a:cubicBezTo>
                    <a:pt x="67" y="4283"/>
                    <a:pt x="101" y="4317"/>
                    <a:pt x="167" y="4317"/>
                  </a:cubicBezTo>
                  <a:lnTo>
                    <a:pt x="234" y="4317"/>
                  </a:lnTo>
                  <a:lnTo>
                    <a:pt x="7206" y="280"/>
                  </a:lnTo>
                  <a:cubicBezTo>
                    <a:pt x="7272" y="247"/>
                    <a:pt x="7306" y="147"/>
                    <a:pt x="7272" y="80"/>
                  </a:cubicBezTo>
                  <a:cubicBezTo>
                    <a:pt x="7224" y="31"/>
                    <a:pt x="7157" y="0"/>
                    <a:pt x="709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8"/>
            <p:cNvSpPr/>
            <p:nvPr/>
          </p:nvSpPr>
          <p:spPr>
            <a:xfrm>
              <a:off x="5741775" y="2234875"/>
              <a:ext cx="271225" cy="338275"/>
            </a:xfrm>
            <a:custGeom>
              <a:avLst/>
              <a:gdLst/>
              <a:ahLst/>
              <a:cxnLst/>
              <a:rect l="l" t="t" r="r" b="b"/>
              <a:pathLst>
                <a:path w="10849" h="13531" extrusionOk="0">
                  <a:moveTo>
                    <a:pt x="10053" y="299"/>
                  </a:moveTo>
                  <a:cubicBezTo>
                    <a:pt x="10293" y="299"/>
                    <a:pt x="10513" y="534"/>
                    <a:pt x="10441" y="821"/>
                  </a:cubicBezTo>
                  <a:lnTo>
                    <a:pt x="10441" y="6725"/>
                  </a:lnTo>
                  <a:cubicBezTo>
                    <a:pt x="10408" y="7292"/>
                    <a:pt x="10108" y="7859"/>
                    <a:pt x="9607" y="8193"/>
                  </a:cubicBezTo>
                  <a:lnTo>
                    <a:pt x="1034" y="13130"/>
                  </a:lnTo>
                  <a:cubicBezTo>
                    <a:pt x="955" y="13200"/>
                    <a:pt x="862" y="13231"/>
                    <a:pt x="770" y="13231"/>
                  </a:cubicBezTo>
                  <a:cubicBezTo>
                    <a:pt x="514" y="13231"/>
                    <a:pt x="269" y="12991"/>
                    <a:pt x="367" y="12696"/>
                  </a:cubicBezTo>
                  <a:lnTo>
                    <a:pt x="367" y="6825"/>
                  </a:lnTo>
                  <a:cubicBezTo>
                    <a:pt x="401" y="6225"/>
                    <a:pt x="701" y="5691"/>
                    <a:pt x="1201" y="5358"/>
                  </a:cubicBezTo>
                  <a:lnTo>
                    <a:pt x="9774" y="421"/>
                  </a:lnTo>
                  <a:cubicBezTo>
                    <a:pt x="9859" y="336"/>
                    <a:pt x="9958" y="299"/>
                    <a:pt x="10053" y="299"/>
                  </a:cubicBezTo>
                  <a:close/>
                  <a:moveTo>
                    <a:pt x="10041" y="0"/>
                  </a:moveTo>
                  <a:cubicBezTo>
                    <a:pt x="9892" y="0"/>
                    <a:pt x="9740" y="48"/>
                    <a:pt x="9607" y="154"/>
                  </a:cubicBezTo>
                  <a:lnTo>
                    <a:pt x="1034" y="5124"/>
                  </a:lnTo>
                  <a:cubicBezTo>
                    <a:pt x="434" y="5491"/>
                    <a:pt x="67" y="6158"/>
                    <a:pt x="34" y="6859"/>
                  </a:cubicBezTo>
                  <a:lnTo>
                    <a:pt x="34" y="12696"/>
                  </a:lnTo>
                  <a:cubicBezTo>
                    <a:pt x="0" y="12996"/>
                    <a:pt x="134" y="13297"/>
                    <a:pt x="367" y="13463"/>
                  </a:cubicBezTo>
                  <a:cubicBezTo>
                    <a:pt x="467" y="13497"/>
                    <a:pt x="567" y="13530"/>
                    <a:pt x="701" y="13530"/>
                  </a:cubicBezTo>
                  <a:cubicBezTo>
                    <a:pt x="868" y="13530"/>
                    <a:pt x="1034" y="13497"/>
                    <a:pt x="1201" y="13430"/>
                  </a:cubicBezTo>
                  <a:lnTo>
                    <a:pt x="9774" y="8460"/>
                  </a:lnTo>
                  <a:cubicBezTo>
                    <a:pt x="10374" y="8093"/>
                    <a:pt x="10741" y="7426"/>
                    <a:pt x="10775" y="6725"/>
                  </a:cubicBezTo>
                  <a:lnTo>
                    <a:pt x="10775" y="854"/>
                  </a:lnTo>
                  <a:cubicBezTo>
                    <a:pt x="10848" y="364"/>
                    <a:pt x="10454" y="0"/>
                    <a:pt x="1004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8"/>
            <p:cNvSpPr/>
            <p:nvPr/>
          </p:nvSpPr>
          <p:spPr>
            <a:xfrm>
              <a:off x="5785125" y="2310400"/>
              <a:ext cx="182675" cy="108475"/>
            </a:xfrm>
            <a:custGeom>
              <a:avLst/>
              <a:gdLst/>
              <a:ahLst/>
              <a:cxnLst/>
              <a:rect l="l" t="t" r="r" b="b"/>
              <a:pathLst>
                <a:path w="7307" h="4339" extrusionOk="0">
                  <a:moveTo>
                    <a:pt x="7152" y="0"/>
                  </a:moveTo>
                  <a:cubicBezTo>
                    <a:pt x="7124" y="0"/>
                    <a:pt x="7096" y="11"/>
                    <a:pt x="7073" y="35"/>
                  </a:cubicBezTo>
                  <a:lnTo>
                    <a:pt x="101" y="4038"/>
                  </a:lnTo>
                  <a:cubicBezTo>
                    <a:pt x="34" y="4071"/>
                    <a:pt x="1" y="4171"/>
                    <a:pt x="34" y="4271"/>
                  </a:cubicBezTo>
                  <a:cubicBezTo>
                    <a:pt x="68" y="4305"/>
                    <a:pt x="134" y="4338"/>
                    <a:pt x="201" y="4338"/>
                  </a:cubicBezTo>
                  <a:cubicBezTo>
                    <a:pt x="201" y="4338"/>
                    <a:pt x="234" y="4338"/>
                    <a:pt x="268" y="4305"/>
                  </a:cubicBezTo>
                  <a:lnTo>
                    <a:pt x="7206" y="302"/>
                  </a:lnTo>
                  <a:cubicBezTo>
                    <a:pt x="7306" y="269"/>
                    <a:pt x="7306" y="168"/>
                    <a:pt x="7273" y="102"/>
                  </a:cubicBezTo>
                  <a:cubicBezTo>
                    <a:pt x="7251" y="37"/>
                    <a:pt x="7202" y="0"/>
                    <a:pt x="715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8"/>
            <p:cNvSpPr/>
            <p:nvPr/>
          </p:nvSpPr>
          <p:spPr>
            <a:xfrm>
              <a:off x="5784300" y="2351625"/>
              <a:ext cx="183500" cy="108100"/>
            </a:xfrm>
            <a:custGeom>
              <a:avLst/>
              <a:gdLst/>
              <a:ahLst/>
              <a:cxnLst/>
              <a:rect l="l" t="t" r="r" b="b"/>
              <a:pathLst>
                <a:path w="7340" h="4324" extrusionOk="0">
                  <a:moveTo>
                    <a:pt x="7187" y="1"/>
                  </a:moveTo>
                  <a:cubicBezTo>
                    <a:pt x="7159" y="1"/>
                    <a:pt x="7130" y="8"/>
                    <a:pt x="7106" y="21"/>
                  </a:cubicBezTo>
                  <a:lnTo>
                    <a:pt x="134" y="4023"/>
                  </a:lnTo>
                  <a:cubicBezTo>
                    <a:pt x="1" y="4123"/>
                    <a:pt x="67" y="4324"/>
                    <a:pt x="234" y="4324"/>
                  </a:cubicBezTo>
                  <a:cubicBezTo>
                    <a:pt x="234" y="4324"/>
                    <a:pt x="267" y="4324"/>
                    <a:pt x="301" y="4290"/>
                  </a:cubicBezTo>
                  <a:lnTo>
                    <a:pt x="7239" y="287"/>
                  </a:lnTo>
                  <a:cubicBezTo>
                    <a:pt x="7339" y="254"/>
                    <a:pt x="7339" y="154"/>
                    <a:pt x="7306" y="87"/>
                  </a:cubicBezTo>
                  <a:cubicBezTo>
                    <a:pt x="7285" y="24"/>
                    <a:pt x="7237" y="1"/>
                    <a:pt x="718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58"/>
            <p:cNvSpPr/>
            <p:nvPr/>
          </p:nvSpPr>
          <p:spPr>
            <a:xfrm>
              <a:off x="5785125" y="2391825"/>
              <a:ext cx="182675" cy="108775"/>
            </a:xfrm>
            <a:custGeom>
              <a:avLst/>
              <a:gdLst/>
              <a:ahLst/>
              <a:cxnLst/>
              <a:rect l="l" t="t" r="r" b="b"/>
              <a:pathLst>
                <a:path w="7307" h="4351" extrusionOk="0">
                  <a:moveTo>
                    <a:pt x="7132" y="1"/>
                  </a:moveTo>
                  <a:cubicBezTo>
                    <a:pt x="7111" y="1"/>
                    <a:pt x="7091" y="5"/>
                    <a:pt x="7073" y="14"/>
                  </a:cubicBezTo>
                  <a:lnTo>
                    <a:pt x="101" y="4050"/>
                  </a:lnTo>
                  <a:cubicBezTo>
                    <a:pt x="34" y="4083"/>
                    <a:pt x="1" y="4183"/>
                    <a:pt x="34" y="4250"/>
                  </a:cubicBezTo>
                  <a:cubicBezTo>
                    <a:pt x="68" y="4317"/>
                    <a:pt x="134" y="4317"/>
                    <a:pt x="201" y="4350"/>
                  </a:cubicBezTo>
                  <a:lnTo>
                    <a:pt x="268" y="4350"/>
                  </a:lnTo>
                  <a:lnTo>
                    <a:pt x="7206" y="314"/>
                  </a:lnTo>
                  <a:cubicBezTo>
                    <a:pt x="7306" y="247"/>
                    <a:pt x="7306" y="147"/>
                    <a:pt x="7273" y="80"/>
                  </a:cubicBezTo>
                  <a:cubicBezTo>
                    <a:pt x="7248" y="32"/>
                    <a:pt x="7188" y="1"/>
                    <a:pt x="713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58"/>
            <p:cNvSpPr/>
            <p:nvPr/>
          </p:nvSpPr>
          <p:spPr>
            <a:xfrm>
              <a:off x="5294775" y="3726250"/>
              <a:ext cx="271200" cy="338800"/>
            </a:xfrm>
            <a:custGeom>
              <a:avLst/>
              <a:gdLst/>
              <a:ahLst/>
              <a:cxnLst/>
              <a:rect l="l" t="t" r="r" b="b"/>
              <a:pathLst>
                <a:path w="10848" h="13552" extrusionOk="0">
                  <a:moveTo>
                    <a:pt x="10090" y="307"/>
                  </a:moveTo>
                  <a:cubicBezTo>
                    <a:pt x="10153" y="307"/>
                    <a:pt x="10216" y="318"/>
                    <a:pt x="10275" y="342"/>
                  </a:cubicBezTo>
                  <a:cubicBezTo>
                    <a:pt x="10408" y="475"/>
                    <a:pt x="10475" y="642"/>
                    <a:pt x="10475" y="809"/>
                  </a:cubicBezTo>
                  <a:lnTo>
                    <a:pt x="10475" y="6713"/>
                  </a:lnTo>
                  <a:cubicBezTo>
                    <a:pt x="10442" y="7280"/>
                    <a:pt x="10108" y="7847"/>
                    <a:pt x="9641" y="8181"/>
                  </a:cubicBezTo>
                  <a:lnTo>
                    <a:pt x="1068" y="13118"/>
                  </a:lnTo>
                  <a:cubicBezTo>
                    <a:pt x="985" y="13192"/>
                    <a:pt x="888" y="13225"/>
                    <a:pt x="793" y="13225"/>
                  </a:cubicBezTo>
                  <a:cubicBezTo>
                    <a:pt x="549" y="13225"/>
                    <a:pt x="320" y="13006"/>
                    <a:pt x="368" y="12717"/>
                  </a:cubicBezTo>
                  <a:lnTo>
                    <a:pt x="368" y="6846"/>
                  </a:lnTo>
                  <a:cubicBezTo>
                    <a:pt x="401" y="6246"/>
                    <a:pt x="735" y="5712"/>
                    <a:pt x="1202" y="5379"/>
                  </a:cubicBezTo>
                  <a:lnTo>
                    <a:pt x="9775" y="409"/>
                  </a:lnTo>
                  <a:cubicBezTo>
                    <a:pt x="9861" y="344"/>
                    <a:pt x="9975" y="307"/>
                    <a:pt x="10090" y="307"/>
                  </a:cubicBezTo>
                  <a:close/>
                  <a:moveTo>
                    <a:pt x="10078" y="1"/>
                  </a:moveTo>
                  <a:cubicBezTo>
                    <a:pt x="9920" y="1"/>
                    <a:pt x="9756" y="54"/>
                    <a:pt x="9608" y="175"/>
                  </a:cubicBezTo>
                  <a:lnTo>
                    <a:pt x="1035" y="5079"/>
                  </a:lnTo>
                  <a:cubicBezTo>
                    <a:pt x="435" y="5479"/>
                    <a:pt x="68" y="6113"/>
                    <a:pt x="34" y="6846"/>
                  </a:cubicBezTo>
                  <a:lnTo>
                    <a:pt x="34" y="12717"/>
                  </a:lnTo>
                  <a:cubicBezTo>
                    <a:pt x="1" y="13018"/>
                    <a:pt x="134" y="13284"/>
                    <a:pt x="401" y="13451"/>
                  </a:cubicBezTo>
                  <a:cubicBezTo>
                    <a:pt x="501" y="13518"/>
                    <a:pt x="601" y="13551"/>
                    <a:pt x="701" y="13551"/>
                  </a:cubicBezTo>
                  <a:cubicBezTo>
                    <a:pt x="902" y="13551"/>
                    <a:pt x="1068" y="13485"/>
                    <a:pt x="1202" y="13418"/>
                  </a:cubicBezTo>
                  <a:lnTo>
                    <a:pt x="9775" y="8448"/>
                  </a:lnTo>
                  <a:cubicBezTo>
                    <a:pt x="10375" y="8081"/>
                    <a:pt x="10742" y="7414"/>
                    <a:pt x="10775" y="6713"/>
                  </a:cubicBezTo>
                  <a:lnTo>
                    <a:pt x="10775" y="842"/>
                  </a:lnTo>
                  <a:cubicBezTo>
                    <a:pt x="10848" y="361"/>
                    <a:pt x="10485" y="1"/>
                    <a:pt x="1007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8"/>
            <p:cNvSpPr/>
            <p:nvPr/>
          </p:nvSpPr>
          <p:spPr>
            <a:xfrm>
              <a:off x="5338975" y="3802025"/>
              <a:ext cx="183825" cy="107900"/>
            </a:xfrm>
            <a:custGeom>
              <a:avLst/>
              <a:gdLst/>
              <a:ahLst/>
              <a:cxnLst/>
              <a:rect l="l" t="t" r="r" b="b"/>
              <a:pathLst>
                <a:path w="7353" h="4316" extrusionOk="0">
                  <a:moveTo>
                    <a:pt x="7100" y="1"/>
                  </a:moveTo>
                  <a:cubicBezTo>
                    <a:pt x="7080" y="1"/>
                    <a:pt x="7060" y="5"/>
                    <a:pt x="7039" y="13"/>
                  </a:cubicBezTo>
                  <a:lnTo>
                    <a:pt x="101" y="4016"/>
                  </a:lnTo>
                  <a:cubicBezTo>
                    <a:pt x="1" y="4082"/>
                    <a:pt x="1" y="4182"/>
                    <a:pt x="34" y="4249"/>
                  </a:cubicBezTo>
                  <a:cubicBezTo>
                    <a:pt x="68" y="4282"/>
                    <a:pt x="101" y="4316"/>
                    <a:pt x="168" y="4316"/>
                  </a:cubicBezTo>
                  <a:lnTo>
                    <a:pt x="268" y="4316"/>
                  </a:lnTo>
                  <a:lnTo>
                    <a:pt x="7206" y="280"/>
                  </a:lnTo>
                  <a:cubicBezTo>
                    <a:pt x="7352" y="192"/>
                    <a:pt x="7242" y="1"/>
                    <a:pt x="710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58"/>
            <p:cNvSpPr/>
            <p:nvPr/>
          </p:nvSpPr>
          <p:spPr>
            <a:xfrm>
              <a:off x="5338975" y="3842700"/>
              <a:ext cx="182675" cy="108100"/>
            </a:xfrm>
            <a:custGeom>
              <a:avLst/>
              <a:gdLst/>
              <a:ahLst/>
              <a:cxnLst/>
              <a:rect l="l" t="t" r="r" b="b"/>
              <a:pathLst>
                <a:path w="7307" h="4324" extrusionOk="0">
                  <a:moveTo>
                    <a:pt x="7123" y="0"/>
                  </a:moveTo>
                  <a:cubicBezTo>
                    <a:pt x="7093" y="0"/>
                    <a:pt x="7064" y="8"/>
                    <a:pt x="7039" y="20"/>
                  </a:cubicBezTo>
                  <a:lnTo>
                    <a:pt x="101" y="4023"/>
                  </a:lnTo>
                  <a:cubicBezTo>
                    <a:pt x="1" y="4090"/>
                    <a:pt x="1" y="4157"/>
                    <a:pt x="34" y="4257"/>
                  </a:cubicBezTo>
                  <a:cubicBezTo>
                    <a:pt x="68" y="4290"/>
                    <a:pt x="101" y="4323"/>
                    <a:pt x="168" y="4323"/>
                  </a:cubicBezTo>
                  <a:lnTo>
                    <a:pt x="268" y="4323"/>
                  </a:lnTo>
                  <a:lnTo>
                    <a:pt x="7206" y="287"/>
                  </a:lnTo>
                  <a:cubicBezTo>
                    <a:pt x="7273" y="254"/>
                    <a:pt x="7306" y="154"/>
                    <a:pt x="7273" y="87"/>
                  </a:cubicBezTo>
                  <a:cubicBezTo>
                    <a:pt x="7230" y="24"/>
                    <a:pt x="7175" y="0"/>
                    <a:pt x="712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58"/>
            <p:cNvSpPr/>
            <p:nvPr/>
          </p:nvSpPr>
          <p:spPr>
            <a:xfrm>
              <a:off x="5338975" y="3883550"/>
              <a:ext cx="182675" cy="108100"/>
            </a:xfrm>
            <a:custGeom>
              <a:avLst/>
              <a:gdLst/>
              <a:ahLst/>
              <a:cxnLst/>
              <a:rect l="l" t="t" r="r" b="b"/>
              <a:pathLst>
                <a:path w="7307" h="4324" extrusionOk="0">
                  <a:moveTo>
                    <a:pt x="7123" y="1"/>
                  </a:moveTo>
                  <a:cubicBezTo>
                    <a:pt x="7093" y="1"/>
                    <a:pt x="7064" y="9"/>
                    <a:pt x="7039" y="21"/>
                  </a:cubicBezTo>
                  <a:lnTo>
                    <a:pt x="101" y="4024"/>
                  </a:lnTo>
                  <a:cubicBezTo>
                    <a:pt x="1" y="4090"/>
                    <a:pt x="1" y="4157"/>
                    <a:pt x="34" y="4257"/>
                  </a:cubicBezTo>
                  <a:cubicBezTo>
                    <a:pt x="68" y="4290"/>
                    <a:pt x="101" y="4324"/>
                    <a:pt x="168" y="4324"/>
                  </a:cubicBezTo>
                  <a:cubicBezTo>
                    <a:pt x="201" y="4324"/>
                    <a:pt x="234" y="4324"/>
                    <a:pt x="268" y="4290"/>
                  </a:cubicBezTo>
                  <a:lnTo>
                    <a:pt x="7206" y="288"/>
                  </a:lnTo>
                  <a:cubicBezTo>
                    <a:pt x="7273" y="254"/>
                    <a:pt x="7306" y="154"/>
                    <a:pt x="7273" y="87"/>
                  </a:cubicBezTo>
                  <a:cubicBezTo>
                    <a:pt x="7230" y="24"/>
                    <a:pt x="7175" y="1"/>
                    <a:pt x="712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58"/>
            <p:cNvSpPr/>
            <p:nvPr/>
          </p:nvSpPr>
          <p:spPr>
            <a:xfrm>
              <a:off x="3495175" y="4514325"/>
              <a:ext cx="271175" cy="338775"/>
            </a:xfrm>
            <a:custGeom>
              <a:avLst/>
              <a:gdLst/>
              <a:ahLst/>
              <a:cxnLst/>
              <a:rect l="l" t="t" r="r" b="b"/>
              <a:pathLst>
                <a:path w="10847" h="13551" extrusionOk="0">
                  <a:moveTo>
                    <a:pt x="10144" y="328"/>
                  </a:moveTo>
                  <a:cubicBezTo>
                    <a:pt x="10180" y="328"/>
                    <a:pt x="10227" y="351"/>
                    <a:pt x="10274" y="375"/>
                  </a:cubicBezTo>
                  <a:cubicBezTo>
                    <a:pt x="10408" y="475"/>
                    <a:pt x="10474" y="642"/>
                    <a:pt x="10474" y="842"/>
                  </a:cubicBezTo>
                  <a:lnTo>
                    <a:pt x="10474" y="6713"/>
                  </a:lnTo>
                  <a:cubicBezTo>
                    <a:pt x="10408" y="7313"/>
                    <a:pt x="10107" y="7847"/>
                    <a:pt x="9640" y="8180"/>
                  </a:cubicBezTo>
                  <a:lnTo>
                    <a:pt x="1068" y="13151"/>
                  </a:lnTo>
                  <a:cubicBezTo>
                    <a:pt x="976" y="13206"/>
                    <a:pt x="884" y="13230"/>
                    <a:pt x="792" y="13230"/>
                  </a:cubicBezTo>
                  <a:cubicBezTo>
                    <a:pt x="717" y="13230"/>
                    <a:pt x="642" y="13214"/>
                    <a:pt x="567" y="13184"/>
                  </a:cubicBezTo>
                  <a:cubicBezTo>
                    <a:pt x="434" y="13084"/>
                    <a:pt x="334" y="12917"/>
                    <a:pt x="367" y="12750"/>
                  </a:cubicBezTo>
                  <a:lnTo>
                    <a:pt x="367" y="6846"/>
                  </a:lnTo>
                  <a:cubicBezTo>
                    <a:pt x="400" y="6246"/>
                    <a:pt x="701" y="5712"/>
                    <a:pt x="1201" y="5378"/>
                  </a:cubicBezTo>
                  <a:lnTo>
                    <a:pt x="9774" y="441"/>
                  </a:lnTo>
                  <a:cubicBezTo>
                    <a:pt x="9874" y="375"/>
                    <a:pt x="9974" y="341"/>
                    <a:pt x="10107" y="341"/>
                  </a:cubicBezTo>
                  <a:cubicBezTo>
                    <a:pt x="10117" y="332"/>
                    <a:pt x="10130" y="328"/>
                    <a:pt x="10144" y="328"/>
                  </a:cubicBezTo>
                  <a:close/>
                  <a:moveTo>
                    <a:pt x="10062" y="0"/>
                  </a:moveTo>
                  <a:cubicBezTo>
                    <a:pt x="9906" y="0"/>
                    <a:pt x="9746" y="54"/>
                    <a:pt x="9607" y="175"/>
                  </a:cubicBezTo>
                  <a:lnTo>
                    <a:pt x="1034" y="5111"/>
                  </a:lnTo>
                  <a:cubicBezTo>
                    <a:pt x="434" y="5478"/>
                    <a:pt x="67" y="6146"/>
                    <a:pt x="34" y="6846"/>
                  </a:cubicBezTo>
                  <a:lnTo>
                    <a:pt x="34" y="12750"/>
                  </a:lnTo>
                  <a:cubicBezTo>
                    <a:pt x="0" y="13017"/>
                    <a:pt x="134" y="13317"/>
                    <a:pt x="367" y="13484"/>
                  </a:cubicBezTo>
                  <a:cubicBezTo>
                    <a:pt x="467" y="13517"/>
                    <a:pt x="567" y="13551"/>
                    <a:pt x="701" y="13551"/>
                  </a:cubicBezTo>
                  <a:cubicBezTo>
                    <a:pt x="867" y="13551"/>
                    <a:pt x="1034" y="13517"/>
                    <a:pt x="1201" y="13417"/>
                  </a:cubicBezTo>
                  <a:lnTo>
                    <a:pt x="9774" y="8447"/>
                  </a:lnTo>
                  <a:cubicBezTo>
                    <a:pt x="10374" y="8080"/>
                    <a:pt x="10741" y="7413"/>
                    <a:pt x="10775" y="6713"/>
                  </a:cubicBezTo>
                  <a:lnTo>
                    <a:pt x="10775" y="842"/>
                  </a:lnTo>
                  <a:cubicBezTo>
                    <a:pt x="10847" y="360"/>
                    <a:pt x="10467" y="0"/>
                    <a:pt x="1006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58"/>
            <p:cNvSpPr/>
            <p:nvPr/>
          </p:nvSpPr>
          <p:spPr>
            <a:xfrm>
              <a:off x="3538525" y="4590900"/>
              <a:ext cx="183750" cy="107925"/>
            </a:xfrm>
            <a:custGeom>
              <a:avLst/>
              <a:gdLst/>
              <a:ahLst/>
              <a:cxnLst/>
              <a:rect l="l" t="t" r="r" b="b"/>
              <a:pathLst>
                <a:path w="7350" h="4317" extrusionOk="0">
                  <a:moveTo>
                    <a:pt x="7138" y="0"/>
                  </a:moveTo>
                  <a:cubicBezTo>
                    <a:pt x="7117" y="0"/>
                    <a:pt x="7095" y="5"/>
                    <a:pt x="7072" y="14"/>
                  </a:cubicBezTo>
                  <a:lnTo>
                    <a:pt x="101" y="4017"/>
                  </a:lnTo>
                  <a:cubicBezTo>
                    <a:pt x="34" y="4050"/>
                    <a:pt x="1" y="4150"/>
                    <a:pt x="34" y="4217"/>
                  </a:cubicBezTo>
                  <a:cubicBezTo>
                    <a:pt x="67" y="4283"/>
                    <a:pt x="134" y="4317"/>
                    <a:pt x="201" y="4317"/>
                  </a:cubicBezTo>
                  <a:cubicBezTo>
                    <a:pt x="201" y="4317"/>
                    <a:pt x="234" y="4317"/>
                    <a:pt x="268" y="4283"/>
                  </a:cubicBezTo>
                  <a:lnTo>
                    <a:pt x="7206" y="281"/>
                  </a:lnTo>
                  <a:cubicBezTo>
                    <a:pt x="7350" y="165"/>
                    <a:pt x="7270" y="0"/>
                    <a:pt x="713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58"/>
            <p:cNvSpPr/>
            <p:nvPr/>
          </p:nvSpPr>
          <p:spPr>
            <a:xfrm>
              <a:off x="3538525" y="4631750"/>
              <a:ext cx="183750" cy="107950"/>
            </a:xfrm>
            <a:custGeom>
              <a:avLst/>
              <a:gdLst/>
              <a:ahLst/>
              <a:cxnLst/>
              <a:rect l="l" t="t" r="r" b="b"/>
              <a:pathLst>
                <a:path w="7350" h="4318" extrusionOk="0">
                  <a:moveTo>
                    <a:pt x="7138" y="1"/>
                  </a:moveTo>
                  <a:cubicBezTo>
                    <a:pt x="7117" y="1"/>
                    <a:pt x="7095" y="5"/>
                    <a:pt x="7072" y="14"/>
                  </a:cubicBezTo>
                  <a:lnTo>
                    <a:pt x="101" y="4017"/>
                  </a:lnTo>
                  <a:cubicBezTo>
                    <a:pt x="34" y="4050"/>
                    <a:pt x="1" y="4150"/>
                    <a:pt x="34" y="4217"/>
                  </a:cubicBezTo>
                  <a:cubicBezTo>
                    <a:pt x="67" y="4284"/>
                    <a:pt x="134" y="4317"/>
                    <a:pt x="201" y="4317"/>
                  </a:cubicBezTo>
                  <a:cubicBezTo>
                    <a:pt x="201" y="4317"/>
                    <a:pt x="234" y="4317"/>
                    <a:pt x="268" y="4284"/>
                  </a:cubicBezTo>
                  <a:lnTo>
                    <a:pt x="7206" y="281"/>
                  </a:lnTo>
                  <a:cubicBezTo>
                    <a:pt x="7350" y="166"/>
                    <a:pt x="7270" y="1"/>
                    <a:pt x="713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58"/>
            <p:cNvSpPr/>
            <p:nvPr/>
          </p:nvSpPr>
          <p:spPr>
            <a:xfrm>
              <a:off x="3538525" y="4672050"/>
              <a:ext cx="182650" cy="108500"/>
            </a:xfrm>
            <a:custGeom>
              <a:avLst/>
              <a:gdLst/>
              <a:ahLst/>
              <a:cxnLst/>
              <a:rect l="l" t="t" r="r" b="b"/>
              <a:pathLst>
                <a:path w="7306" h="4340" extrusionOk="0">
                  <a:moveTo>
                    <a:pt x="7158" y="0"/>
                  </a:moveTo>
                  <a:cubicBezTo>
                    <a:pt x="7128" y="0"/>
                    <a:pt x="7098" y="11"/>
                    <a:pt x="7072" y="37"/>
                  </a:cubicBezTo>
                  <a:lnTo>
                    <a:pt x="101" y="4040"/>
                  </a:lnTo>
                  <a:cubicBezTo>
                    <a:pt x="34" y="4073"/>
                    <a:pt x="1" y="4173"/>
                    <a:pt x="34" y="4240"/>
                  </a:cubicBezTo>
                  <a:cubicBezTo>
                    <a:pt x="67" y="4306"/>
                    <a:pt x="134" y="4340"/>
                    <a:pt x="201" y="4340"/>
                  </a:cubicBezTo>
                  <a:cubicBezTo>
                    <a:pt x="201" y="4340"/>
                    <a:pt x="234" y="4340"/>
                    <a:pt x="268" y="4306"/>
                  </a:cubicBezTo>
                  <a:lnTo>
                    <a:pt x="7206" y="304"/>
                  </a:lnTo>
                  <a:cubicBezTo>
                    <a:pt x="7306" y="237"/>
                    <a:pt x="7306" y="170"/>
                    <a:pt x="7273" y="70"/>
                  </a:cubicBezTo>
                  <a:cubicBezTo>
                    <a:pt x="7252" y="29"/>
                    <a:pt x="7206" y="0"/>
                    <a:pt x="715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58"/>
            <p:cNvSpPr/>
            <p:nvPr/>
          </p:nvSpPr>
          <p:spPr>
            <a:xfrm>
              <a:off x="4530075" y="1997525"/>
              <a:ext cx="271175" cy="338775"/>
            </a:xfrm>
            <a:custGeom>
              <a:avLst/>
              <a:gdLst/>
              <a:ahLst/>
              <a:cxnLst/>
              <a:rect l="l" t="t" r="r" b="b"/>
              <a:pathLst>
                <a:path w="10847" h="13551" extrusionOk="0">
                  <a:moveTo>
                    <a:pt x="10022" y="334"/>
                  </a:moveTo>
                  <a:cubicBezTo>
                    <a:pt x="10274" y="334"/>
                    <a:pt x="10513" y="553"/>
                    <a:pt x="10441" y="842"/>
                  </a:cubicBezTo>
                  <a:lnTo>
                    <a:pt x="10441" y="6713"/>
                  </a:lnTo>
                  <a:cubicBezTo>
                    <a:pt x="10408" y="7313"/>
                    <a:pt x="10108" y="7847"/>
                    <a:pt x="9607" y="8180"/>
                  </a:cubicBezTo>
                  <a:lnTo>
                    <a:pt x="1034" y="13150"/>
                  </a:lnTo>
                  <a:cubicBezTo>
                    <a:pt x="954" y="13222"/>
                    <a:pt x="863" y="13252"/>
                    <a:pt x="773" y="13252"/>
                  </a:cubicBezTo>
                  <a:cubicBezTo>
                    <a:pt x="526" y="13252"/>
                    <a:pt x="294" y="13019"/>
                    <a:pt x="367" y="12750"/>
                  </a:cubicBezTo>
                  <a:lnTo>
                    <a:pt x="367" y="6846"/>
                  </a:lnTo>
                  <a:cubicBezTo>
                    <a:pt x="401" y="6279"/>
                    <a:pt x="701" y="5712"/>
                    <a:pt x="1201" y="5378"/>
                  </a:cubicBezTo>
                  <a:lnTo>
                    <a:pt x="9741" y="441"/>
                  </a:lnTo>
                  <a:cubicBezTo>
                    <a:pt x="9825" y="367"/>
                    <a:pt x="9924" y="334"/>
                    <a:pt x="10022" y="334"/>
                  </a:cubicBezTo>
                  <a:close/>
                  <a:moveTo>
                    <a:pt x="10063" y="0"/>
                  </a:moveTo>
                  <a:cubicBezTo>
                    <a:pt x="9906" y="0"/>
                    <a:pt x="9747" y="54"/>
                    <a:pt x="9607" y="175"/>
                  </a:cubicBezTo>
                  <a:lnTo>
                    <a:pt x="1034" y="5111"/>
                  </a:lnTo>
                  <a:cubicBezTo>
                    <a:pt x="434" y="5512"/>
                    <a:pt x="67" y="6145"/>
                    <a:pt x="34" y="6846"/>
                  </a:cubicBezTo>
                  <a:lnTo>
                    <a:pt x="34" y="12750"/>
                  </a:lnTo>
                  <a:cubicBezTo>
                    <a:pt x="0" y="13017"/>
                    <a:pt x="134" y="13317"/>
                    <a:pt x="367" y="13484"/>
                  </a:cubicBezTo>
                  <a:cubicBezTo>
                    <a:pt x="467" y="13551"/>
                    <a:pt x="567" y="13551"/>
                    <a:pt x="701" y="13551"/>
                  </a:cubicBezTo>
                  <a:cubicBezTo>
                    <a:pt x="868" y="13551"/>
                    <a:pt x="1034" y="13517"/>
                    <a:pt x="1201" y="13451"/>
                  </a:cubicBezTo>
                  <a:lnTo>
                    <a:pt x="9774" y="8480"/>
                  </a:lnTo>
                  <a:cubicBezTo>
                    <a:pt x="10341" y="8080"/>
                    <a:pt x="10741" y="7446"/>
                    <a:pt x="10775" y="6713"/>
                  </a:cubicBezTo>
                  <a:lnTo>
                    <a:pt x="10775" y="842"/>
                  </a:lnTo>
                  <a:cubicBezTo>
                    <a:pt x="10847" y="360"/>
                    <a:pt x="10467" y="0"/>
                    <a:pt x="1006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58"/>
            <p:cNvSpPr/>
            <p:nvPr/>
          </p:nvSpPr>
          <p:spPr>
            <a:xfrm>
              <a:off x="4573425" y="2073875"/>
              <a:ext cx="184400" cy="108150"/>
            </a:xfrm>
            <a:custGeom>
              <a:avLst/>
              <a:gdLst/>
              <a:ahLst/>
              <a:cxnLst/>
              <a:rect l="l" t="t" r="r" b="b"/>
              <a:pathLst>
                <a:path w="7376" h="4326" extrusionOk="0">
                  <a:moveTo>
                    <a:pt x="7128" y="1"/>
                  </a:moveTo>
                  <a:cubicBezTo>
                    <a:pt x="7100" y="1"/>
                    <a:pt x="7070" y="7"/>
                    <a:pt x="7039" y="23"/>
                  </a:cubicBezTo>
                  <a:lnTo>
                    <a:pt x="101" y="4025"/>
                  </a:lnTo>
                  <a:cubicBezTo>
                    <a:pt x="34" y="4059"/>
                    <a:pt x="1" y="4159"/>
                    <a:pt x="34" y="4259"/>
                  </a:cubicBezTo>
                  <a:cubicBezTo>
                    <a:pt x="68" y="4292"/>
                    <a:pt x="134" y="4326"/>
                    <a:pt x="201" y="4326"/>
                  </a:cubicBezTo>
                  <a:cubicBezTo>
                    <a:pt x="201" y="4326"/>
                    <a:pt x="234" y="4326"/>
                    <a:pt x="268" y="4292"/>
                  </a:cubicBezTo>
                  <a:lnTo>
                    <a:pt x="7206" y="289"/>
                  </a:lnTo>
                  <a:cubicBezTo>
                    <a:pt x="7376" y="205"/>
                    <a:pt x="7282" y="1"/>
                    <a:pt x="712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58"/>
            <p:cNvSpPr/>
            <p:nvPr/>
          </p:nvSpPr>
          <p:spPr>
            <a:xfrm>
              <a:off x="4573425" y="2114150"/>
              <a:ext cx="184875" cy="108750"/>
            </a:xfrm>
            <a:custGeom>
              <a:avLst/>
              <a:gdLst/>
              <a:ahLst/>
              <a:cxnLst/>
              <a:rect l="l" t="t" r="r" b="b"/>
              <a:pathLst>
                <a:path w="7395" h="4350" extrusionOk="0">
                  <a:moveTo>
                    <a:pt x="7153" y="0"/>
                  </a:moveTo>
                  <a:cubicBezTo>
                    <a:pt x="7117" y="0"/>
                    <a:pt x="7078" y="14"/>
                    <a:pt x="7039" y="46"/>
                  </a:cubicBezTo>
                  <a:lnTo>
                    <a:pt x="101" y="4049"/>
                  </a:lnTo>
                  <a:cubicBezTo>
                    <a:pt x="34" y="4082"/>
                    <a:pt x="1" y="4182"/>
                    <a:pt x="34" y="4282"/>
                  </a:cubicBezTo>
                  <a:cubicBezTo>
                    <a:pt x="68" y="4316"/>
                    <a:pt x="134" y="4349"/>
                    <a:pt x="201" y="4349"/>
                  </a:cubicBezTo>
                  <a:cubicBezTo>
                    <a:pt x="201" y="4349"/>
                    <a:pt x="234" y="4349"/>
                    <a:pt x="268" y="4316"/>
                  </a:cubicBezTo>
                  <a:lnTo>
                    <a:pt x="7206" y="313"/>
                  </a:lnTo>
                  <a:cubicBezTo>
                    <a:pt x="7394" y="232"/>
                    <a:pt x="7301" y="0"/>
                    <a:pt x="715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58"/>
            <p:cNvSpPr/>
            <p:nvPr/>
          </p:nvSpPr>
          <p:spPr>
            <a:xfrm>
              <a:off x="4573425" y="2155850"/>
              <a:ext cx="183825" cy="107900"/>
            </a:xfrm>
            <a:custGeom>
              <a:avLst/>
              <a:gdLst/>
              <a:ahLst/>
              <a:cxnLst/>
              <a:rect l="l" t="t" r="r" b="b"/>
              <a:pathLst>
                <a:path w="7353" h="4316" extrusionOk="0">
                  <a:moveTo>
                    <a:pt x="7109" y="1"/>
                  </a:moveTo>
                  <a:cubicBezTo>
                    <a:pt x="7087" y="1"/>
                    <a:pt x="7064" y="4"/>
                    <a:pt x="7039" y="13"/>
                  </a:cubicBezTo>
                  <a:lnTo>
                    <a:pt x="101" y="4015"/>
                  </a:lnTo>
                  <a:cubicBezTo>
                    <a:pt x="34" y="4049"/>
                    <a:pt x="1" y="4149"/>
                    <a:pt x="34" y="4249"/>
                  </a:cubicBezTo>
                  <a:cubicBezTo>
                    <a:pt x="68" y="4282"/>
                    <a:pt x="134" y="4316"/>
                    <a:pt x="201" y="4316"/>
                  </a:cubicBezTo>
                  <a:lnTo>
                    <a:pt x="268" y="4316"/>
                  </a:lnTo>
                  <a:lnTo>
                    <a:pt x="7206" y="279"/>
                  </a:lnTo>
                  <a:cubicBezTo>
                    <a:pt x="7353" y="192"/>
                    <a:pt x="7268" y="1"/>
                    <a:pt x="710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58"/>
            <p:cNvSpPr/>
            <p:nvPr/>
          </p:nvSpPr>
          <p:spPr>
            <a:xfrm>
              <a:off x="3527700" y="1049250"/>
              <a:ext cx="140950" cy="179600"/>
            </a:xfrm>
            <a:custGeom>
              <a:avLst/>
              <a:gdLst/>
              <a:ahLst/>
              <a:cxnLst/>
              <a:rect l="l" t="t" r="r" b="b"/>
              <a:pathLst>
                <a:path w="5638" h="7184" extrusionOk="0">
                  <a:moveTo>
                    <a:pt x="3970" y="445"/>
                  </a:moveTo>
                  <a:cubicBezTo>
                    <a:pt x="4170" y="445"/>
                    <a:pt x="4370" y="479"/>
                    <a:pt x="4537" y="579"/>
                  </a:cubicBezTo>
                  <a:cubicBezTo>
                    <a:pt x="4970" y="845"/>
                    <a:pt x="5204" y="1346"/>
                    <a:pt x="5204" y="2080"/>
                  </a:cubicBezTo>
                  <a:cubicBezTo>
                    <a:pt x="5104" y="3848"/>
                    <a:pt x="4170" y="5449"/>
                    <a:pt x="2702" y="6416"/>
                  </a:cubicBezTo>
                  <a:cubicBezTo>
                    <a:pt x="2327" y="6633"/>
                    <a:pt x="1975" y="6745"/>
                    <a:pt x="1661" y="6745"/>
                  </a:cubicBezTo>
                  <a:cubicBezTo>
                    <a:pt x="1444" y="6745"/>
                    <a:pt x="1245" y="6692"/>
                    <a:pt x="1068" y="6583"/>
                  </a:cubicBezTo>
                  <a:cubicBezTo>
                    <a:pt x="667" y="6349"/>
                    <a:pt x="434" y="5816"/>
                    <a:pt x="434" y="5082"/>
                  </a:cubicBezTo>
                  <a:cubicBezTo>
                    <a:pt x="500" y="3347"/>
                    <a:pt x="1434" y="1713"/>
                    <a:pt x="2936" y="779"/>
                  </a:cubicBezTo>
                  <a:cubicBezTo>
                    <a:pt x="3236" y="579"/>
                    <a:pt x="3603" y="445"/>
                    <a:pt x="3970" y="445"/>
                  </a:cubicBezTo>
                  <a:close/>
                  <a:moveTo>
                    <a:pt x="3969" y="1"/>
                  </a:moveTo>
                  <a:cubicBezTo>
                    <a:pt x="3575" y="1"/>
                    <a:pt x="3144" y="129"/>
                    <a:pt x="2702" y="378"/>
                  </a:cubicBezTo>
                  <a:cubicBezTo>
                    <a:pt x="1101" y="1446"/>
                    <a:pt x="100" y="3181"/>
                    <a:pt x="0" y="5082"/>
                  </a:cubicBezTo>
                  <a:cubicBezTo>
                    <a:pt x="0" y="5983"/>
                    <a:pt x="300" y="6650"/>
                    <a:pt x="867" y="6950"/>
                  </a:cubicBezTo>
                  <a:cubicBezTo>
                    <a:pt x="1101" y="7083"/>
                    <a:pt x="1368" y="7183"/>
                    <a:pt x="1635" y="7183"/>
                  </a:cubicBezTo>
                  <a:cubicBezTo>
                    <a:pt x="2102" y="7150"/>
                    <a:pt x="2535" y="7017"/>
                    <a:pt x="2936" y="6783"/>
                  </a:cubicBezTo>
                  <a:cubicBezTo>
                    <a:pt x="4537" y="5749"/>
                    <a:pt x="5537" y="3981"/>
                    <a:pt x="5637" y="2080"/>
                  </a:cubicBezTo>
                  <a:cubicBezTo>
                    <a:pt x="5637" y="1212"/>
                    <a:pt x="5337" y="545"/>
                    <a:pt x="4770" y="212"/>
                  </a:cubicBezTo>
                  <a:cubicBezTo>
                    <a:pt x="4530" y="70"/>
                    <a:pt x="4259" y="1"/>
                    <a:pt x="396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58"/>
            <p:cNvSpPr/>
            <p:nvPr/>
          </p:nvSpPr>
          <p:spPr>
            <a:xfrm>
              <a:off x="3559375" y="1089175"/>
              <a:ext cx="77575" cy="99500"/>
            </a:xfrm>
            <a:custGeom>
              <a:avLst/>
              <a:gdLst/>
              <a:ahLst/>
              <a:cxnLst/>
              <a:rect l="l" t="t" r="r" b="b"/>
              <a:pathLst>
                <a:path w="3103" h="3980" extrusionOk="0">
                  <a:moveTo>
                    <a:pt x="2251" y="0"/>
                  </a:moveTo>
                  <a:cubicBezTo>
                    <a:pt x="2044" y="0"/>
                    <a:pt x="1812" y="70"/>
                    <a:pt x="1568" y="216"/>
                  </a:cubicBezTo>
                  <a:cubicBezTo>
                    <a:pt x="634" y="816"/>
                    <a:pt x="67" y="1817"/>
                    <a:pt x="1" y="2884"/>
                  </a:cubicBezTo>
                  <a:cubicBezTo>
                    <a:pt x="1" y="3578"/>
                    <a:pt x="378" y="3980"/>
                    <a:pt x="899" y="3980"/>
                  </a:cubicBezTo>
                  <a:cubicBezTo>
                    <a:pt x="1104" y="3980"/>
                    <a:pt x="1332" y="3917"/>
                    <a:pt x="1568" y="3785"/>
                  </a:cubicBezTo>
                  <a:cubicBezTo>
                    <a:pt x="2469" y="3185"/>
                    <a:pt x="3036" y="2184"/>
                    <a:pt x="3103" y="1117"/>
                  </a:cubicBezTo>
                  <a:cubicBezTo>
                    <a:pt x="3103" y="408"/>
                    <a:pt x="2752" y="0"/>
                    <a:pt x="225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58"/>
            <p:cNvSpPr/>
            <p:nvPr/>
          </p:nvSpPr>
          <p:spPr>
            <a:xfrm>
              <a:off x="3415950" y="582075"/>
              <a:ext cx="357775" cy="431625"/>
            </a:xfrm>
            <a:custGeom>
              <a:avLst/>
              <a:gdLst/>
              <a:ahLst/>
              <a:cxnLst/>
              <a:rect l="l" t="t" r="r" b="b"/>
              <a:pathLst>
                <a:path w="14311" h="17265" extrusionOk="0">
                  <a:moveTo>
                    <a:pt x="13619" y="322"/>
                  </a:moveTo>
                  <a:cubicBezTo>
                    <a:pt x="13841" y="322"/>
                    <a:pt x="14047" y="530"/>
                    <a:pt x="13977" y="786"/>
                  </a:cubicBezTo>
                  <a:lnTo>
                    <a:pt x="13977" y="8391"/>
                  </a:lnTo>
                  <a:cubicBezTo>
                    <a:pt x="13910" y="8958"/>
                    <a:pt x="13610" y="9492"/>
                    <a:pt x="13143" y="9792"/>
                  </a:cubicBezTo>
                  <a:lnTo>
                    <a:pt x="8873" y="12261"/>
                  </a:lnTo>
                  <a:lnTo>
                    <a:pt x="7639" y="16530"/>
                  </a:lnTo>
                  <a:cubicBezTo>
                    <a:pt x="7639" y="16564"/>
                    <a:pt x="7606" y="16597"/>
                    <a:pt x="7572" y="16597"/>
                  </a:cubicBezTo>
                  <a:cubicBezTo>
                    <a:pt x="7539" y="16597"/>
                    <a:pt x="7506" y="16564"/>
                    <a:pt x="7506" y="16530"/>
                  </a:cubicBezTo>
                  <a:lnTo>
                    <a:pt x="6305" y="13762"/>
                  </a:lnTo>
                  <a:lnTo>
                    <a:pt x="1001" y="16797"/>
                  </a:lnTo>
                  <a:cubicBezTo>
                    <a:pt x="915" y="16862"/>
                    <a:pt x="815" y="16899"/>
                    <a:pt x="710" y="16899"/>
                  </a:cubicBezTo>
                  <a:cubicBezTo>
                    <a:pt x="652" y="16899"/>
                    <a:pt x="593" y="16888"/>
                    <a:pt x="534" y="16864"/>
                  </a:cubicBezTo>
                  <a:cubicBezTo>
                    <a:pt x="401" y="16764"/>
                    <a:pt x="334" y="16597"/>
                    <a:pt x="367" y="16464"/>
                  </a:cubicBezTo>
                  <a:lnTo>
                    <a:pt x="367" y="8858"/>
                  </a:lnTo>
                  <a:cubicBezTo>
                    <a:pt x="401" y="8291"/>
                    <a:pt x="701" y="7757"/>
                    <a:pt x="1168" y="7457"/>
                  </a:cubicBezTo>
                  <a:lnTo>
                    <a:pt x="13310" y="419"/>
                  </a:lnTo>
                  <a:lnTo>
                    <a:pt x="13343" y="452"/>
                  </a:lnTo>
                  <a:cubicBezTo>
                    <a:pt x="13424" y="361"/>
                    <a:pt x="13523" y="322"/>
                    <a:pt x="13619" y="322"/>
                  </a:cubicBezTo>
                  <a:close/>
                  <a:moveTo>
                    <a:pt x="13582" y="0"/>
                  </a:moveTo>
                  <a:cubicBezTo>
                    <a:pt x="13426" y="0"/>
                    <a:pt x="13274" y="44"/>
                    <a:pt x="13143" y="119"/>
                  </a:cubicBezTo>
                  <a:lnTo>
                    <a:pt x="1001" y="7157"/>
                  </a:lnTo>
                  <a:cubicBezTo>
                    <a:pt x="401" y="7524"/>
                    <a:pt x="34" y="8158"/>
                    <a:pt x="0" y="8858"/>
                  </a:cubicBezTo>
                  <a:lnTo>
                    <a:pt x="0" y="16464"/>
                  </a:lnTo>
                  <a:cubicBezTo>
                    <a:pt x="0" y="16730"/>
                    <a:pt x="134" y="16997"/>
                    <a:pt x="367" y="17164"/>
                  </a:cubicBezTo>
                  <a:cubicBezTo>
                    <a:pt x="467" y="17231"/>
                    <a:pt x="567" y="17264"/>
                    <a:pt x="667" y="17264"/>
                  </a:cubicBezTo>
                  <a:cubicBezTo>
                    <a:pt x="868" y="17231"/>
                    <a:pt x="1034" y="17197"/>
                    <a:pt x="1168" y="17097"/>
                  </a:cubicBezTo>
                  <a:lnTo>
                    <a:pt x="6138" y="14262"/>
                  </a:lnTo>
                  <a:lnTo>
                    <a:pt x="7172" y="16697"/>
                  </a:lnTo>
                  <a:cubicBezTo>
                    <a:pt x="7251" y="16856"/>
                    <a:pt x="7406" y="16931"/>
                    <a:pt x="7560" y="16931"/>
                  </a:cubicBezTo>
                  <a:cubicBezTo>
                    <a:pt x="7731" y="16931"/>
                    <a:pt x="7903" y="16839"/>
                    <a:pt x="7973" y="16664"/>
                  </a:cubicBezTo>
                  <a:lnTo>
                    <a:pt x="9173" y="12527"/>
                  </a:lnTo>
                  <a:lnTo>
                    <a:pt x="13310" y="10092"/>
                  </a:lnTo>
                  <a:cubicBezTo>
                    <a:pt x="13910" y="9725"/>
                    <a:pt x="14277" y="9092"/>
                    <a:pt x="14310" y="8391"/>
                  </a:cubicBezTo>
                  <a:lnTo>
                    <a:pt x="14310" y="786"/>
                  </a:lnTo>
                  <a:cubicBezTo>
                    <a:pt x="14310" y="519"/>
                    <a:pt x="14177" y="219"/>
                    <a:pt x="13944" y="85"/>
                  </a:cubicBezTo>
                  <a:cubicBezTo>
                    <a:pt x="13827" y="27"/>
                    <a:pt x="13703" y="0"/>
                    <a:pt x="1358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58"/>
            <p:cNvSpPr/>
            <p:nvPr/>
          </p:nvSpPr>
          <p:spPr>
            <a:xfrm>
              <a:off x="3485150" y="692600"/>
              <a:ext cx="220150" cy="129300"/>
            </a:xfrm>
            <a:custGeom>
              <a:avLst/>
              <a:gdLst/>
              <a:ahLst/>
              <a:cxnLst/>
              <a:rect l="l" t="t" r="r" b="b"/>
              <a:pathLst>
                <a:path w="8806" h="5172" extrusionOk="0">
                  <a:moveTo>
                    <a:pt x="8574" y="1"/>
                  </a:moveTo>
                  <a:cubicBezTo>
                    <a:pt x="8543" y="1"/>
                    <a:pt x="8509" y="11"/>
                    <a:pt x="8474" y="34"/>
                  </a:cubicBezTo>
                  <a:lnTo>
                    <a:pt x="134" y="4837"/>
                  </a:lnTo>
                  <a:cubicBezTo>
                    <a:pt x="34" y="4904"/>
                    <a:pt x="1" y="5004"/>
                    <a:pt x="68" y="5071"/>
                  </a:cubicBezTo>
                  <a:cubicBezTo>
                    <a:pt x="101" y="5138"/>
                    <a:pt x="134" y="5171"/>
                    <a:pt x="201" y="5171"/>
                  </a:cubicBezTo>
                  <a:cubicBezTo>
                    <a:pt x="234" y="5171"/>
                    <a:pt x="268" y="5171"/>
                    <a:pt x="301" y="5138"/>
                  </a:cubicBezTo>
                  <a:lnTo>
                    <a:pt x="8640" y="334"/>
                  </a:lnTo>
                  <a:cubicBezTo>
                    <a:pt x="8806" y="224"/>
                    <a:pt x="8721" y="1"/>
                    <a:pt x="857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58"/>
            <p:cNvSpPr/>
            <p:nvPr/>
          </p:nvSpPr>
          <p:spPr>
            <a:xfrm>
              <a:off x="3485150" y="733150"/>
              <a:ext cx="219350" cy="129600"/>
            </a:xfrm>
            <a:custGeom>
              <a:avLst/>
              <a:gdLst/>
              <a:ahLst/>
              <a:cxnLst/>
              <a:rect l="l" t="t" r="r" b="b"/>
              <a:pathLst>
                <a:path w="8774" h="5184" extrusionOk="0">
                  <a:moveTo>
                    <a:pt x="8553" y="0"/>
                  </a:moveTo>
                  <a:cubicBezTo>
                    <a:pt x="8527" y="0"/>
                    <a:pt x="8500" y="4"/>
                    <a:pt x="8474" y="13"/>
                  </a:cubicBezTo>
                  <a:lnTo>
                    <a:pt x="134" y="4850"/>
                  </a:lnTo>
                  <a:cubicBezTo>
                    <a:pt x="34" y="4883"/>
                    <a:pt x="1" y="4983"/>
                    <a:pt x="68" y="5083"/>
                  </a:cubicBezTo>
                  <a:cubicBezTo>
                    <a:pt x="101" y="5150"/>
                    <a:pt x="134" y="5184"/>
                    <a:pt x="201" y="5184"/>
                  </a:cubicBezTo>
                  <a:cubicBezTo>
                    <a:pt x="234" y="5184"/>
                    <a:pt x="268" y="5150"/>
                    <a:pt x="301" y="5150"/>
                  </a:cubicBezTo>
                  <a:lnTo>
                    <a:pt x="8640" y="313"/>
                  </a:lnTo>
                  <a:cubicBezTo>
                    <a:pt x="8740" y="280"/>
                    <a:pt x="8774" y="147"/>
                    <a:pt x="8707" y="80"/>
                  </a:cubicBezTo>
                  <a:cubicBezTo>
                    <a:pt x="8683" y="31"/>
                    <a:pt x="8623" y="0"/>
                    <a:pt x="855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58"/>
            <p:cNvSpPr/>
            <p:nvPr/>
          </p:nvSpPr>
          <p:spPr>
            <a:xfrm>
              <a:off x="3485150" y="773500"/>
              <a:ext cx="220150" cy="129275"/>
            </a:xfrm>
            <a:custGeom>
              <a:avLst/>
              <a:gdLst/>
              <a:ahLst/>
              <a:cxnLst/>
              <a:rect l="l" t="t" r="r" b="b"/>
              <a:pathLst>
                <a:path w="8806" h="5171" extrusionOk="0">
                  <a:moveTo>
                    <a:pt x="8574" y="0"/>
                  </a:moveTo>
                  <a:cubicBezTo>
                    <a:pt x="8543" y="0"/>
                    <a:pt x="8509" y="10"/>
                    <a:pt x="8474" y="34"/>
                  </a:cubicBezTo>
                  <a:lnTo>
                    <a:pt x="134" y="4837"/>
                  </a:lnTo>
                  <a:cubicBezTo>
                    <a:pt x="34" y="4904"/>
                    <a:pt x="1" y="5004"/>
                    <a:pt x="68" y="5071"/>
                  </a:cubicBezTo>
                  <a:cubicBezTo>
                    <a:pt x="101" y="5137"/>
                    <a:pt x="134" y="5171"/>
                    <a:pt x="201" y="5171"/>
                  </a:cubicBezTo>
                  <a:cubicBezTo>
                    <a:pt x="234" y="5171"/>
                    <a:pt x="268" y="5171"/>
                    <a:pt x="301" y="5137"/>
                  </a:cubicBezTo>
                  <a:lnTo>
                    <a:pt x="8640" y="334"/>
                  </a:lnTo>
                  <a:cubicBezTo>
                    <a:pt x="8806" y="224"/>
                    <a:pt x="8721" y="0"/>
                    <a:pt x="857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58"/>
            <p:cNvSpPr/>
            <p:nvPr/>
          </p:nvSpPr>
          <p:spPr>
            <a:xfrm>
              <a:off x="2327675" y="942775"/>
              <a:ext cx="73400" cy="162650"/>
            </a:xfrm>
            <a:custGeom>
              <a:avLst/>
              <a:gdLst/>
              <a:ahLst/>
              <a:cxnLst/>
              <a:rect l="l" t="t" r="r" b="b"/>
              <a:pathLst>
                <a:path w="2936" h="6506" extrusionOk="0">
                  <a:moveTo>
                    <a:pt x="2702" y="1"/>
                  </a:moveTo>
                  <a:lnTo>
                    <a:pt x="0" y="1535"/>
                  </a:lnTo>
                  <a:lnTo>
                    <a:pt x="0" y="3136"/>
                  </a:lnTo>
                  <a:lnTo>
                    <a:pt x="1168" y="5438"/>
                  </a:lnTo>
                  <a:cubicBezTo>
                    <a:pt x="1168" y="5471"/>
                    <a:pt x="1201" y="5505"/>
                    <a:pt x="1234" y="5505"/>
                  </a:cubicBezTo>
                  <a:lnTo>
                    <a:pt x="2936" y="6506"/>
                  </a:lnTo>
                  <a:lnTo>
                    <a:pt x="1835" y="4104"/>
                  </a:lnTo>
                  <a:lnTo>
                    <a:pt x="2702" y="1569"/>
                  </a:lnTo>
                  <a:lnTo>
                    <a:pt x="2702"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58"/>
            <p:cNvSpPr/>
            <p:nvPr/>
          </p:nvSpPr>
          <p:spPr>
            <a:xfrm>
              <a:off x="2327675" y="942775"/>
              <a:ext cx="73400" cy="162650"/>
            </a:xfrm>
            <a:custGeom>
              <a:avLst/>
              <a:gdLst/>
              <a:ahLst/>
              <a:cxnLst/>
              <a:rect l="l" t="t" r="r" b="b"/>
              <a:pathLst>
                <a:path w="2936" h="6506" extrusionOk="0">
                  <a:moveTo>
                    <a:pt x="2702" y="1"/>
                  </a:moveTo>
                  <a:lnTo>
                    <a:pt x="0" y="1535"/>
                  </a:lnTo>
                  <a:lnTo>
                    <a:pt x="0" y="3136"/>
                  </a:lnTo>
                  <a:lnTo>
                    <a:pt x="1168" y="5438"/>
                  </a:lnTo>
                  <a:cubicBezTo>
                    <a:pt x="1168" y="5471"/>
                    <a:pt x="1201" y="5505"/>
                    <a:pt x="1234" y="5505"/>
                  </a:cubicBezTo>
                  <a:lnTo>
                    <a:pt x="2936" y="6506"/>
                  </a:lnTo>
                  <a:lnTo>
                    <a:pt x="1835" y="4104"/>
                  </a:lnTo>
                  <a:lnTo>
                    <a:pt x="2702" y="1569"/>
                  </a:lnTo>
                  <a:lnTo>
                    <a:pt x="270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58"/>
            <p:cNvSpPr/>
            <p:nvPr/>
          </p:nvSpPr>
          <p:spPr>
            <a:xfrm>
              <a:off x="2210075" y="581475"/>
              <a:ext cx="352775" cy="524075"/>
            </a:xfrm>
            <a:custGeom>
              <a:avLst/>
              <a:gdLst/>
              <a:ahLst/>
              <a:cxnLst/>
              <a:rect l="l" t="t" r="r" b="b"/>
              <a:pathLst>
                <a:path w="14111" h="20963" extrusionOk="0">
                  <a:moveTo>
                    <a:pt x="11813" y="1"/>
                  </a:moveTo>
                  <a:cubicBezTo>
                    <a:pt x="11534" y="1"/>
                    <a:pt x="11259" y="59"/>
                    <a:pt x="11009" y="176"/>
                  </a:cubicBezTo>
                  <a:lnTo>
                    <a:pt x="835" y="6080"/>
                  </a:lnTo>
                  <a:cubicBezTo>
                    <a:pt x="368" y="6380"/>
                    <a:pt x="34" y="6914"/>
                    <a:pt x="1" y="7481"/>
                  </a:cubicBezTo>
                  <a:lnTo>
                    <a:pt x="1" y="18656"/>
                  </a:lnTo>
                  <a:cubicBezTo>
                    <a:pt x="34" y="19223"/>
                    <a:pt x="368" y="19757"/>
                    <a:pt x="835" y="20057"/>
                  </a:cubicBezTo>
                  <a:lnTo>
                    <a:pt x="1502" y="20457"/>
                  </a:lnTo>
                  <a:cubicBezTo>
                    <a:pt x="1752" y="20591"/>
                    <a:pt x="2036" y="20657"/>
                    <a:pt x="2319" y="20657"/>
                  </a:cubicBezTo>
                  <a:cubicBezTo>
                    <a:pt x="2603" y="20657"/>
                    <a:pt x="2886" y="20591"/>
                    <a:pt x="3136" y="20457"/>
                  </a:cubicBezTo>
                  <a:lnTo>
                    <a:pt x="6405" y="18556"/>
                  </a:lnTo>
                  <a:lnTo>
                    <a:pt x="7573" y="20891"/>
                  </a:lnTo>
                  <a:cubicBezTo>
                    <a:pt x="7604" y="20937"/>
                    <a:pt x="7664" y="20962"/>
                    <a:pt x="7725" y="20962"/>
                  </a:cubicBezTo>
                  <a:cubicBezTo>
                    <a:pt x="7797" y="20962"/>
                    <a:pt x="7871" y="20929"/>
                    <a:pt x="7906" y="20857"/>
                  </a:cubicBezTo>
                  <a:lnTo>
                    <a:pt x="9141" y="16988"/>
                  </a:lnTo>
                  <a:lnTo>
                    <a:pt x="13310" y="14553"/>
                  </a:lnTo>
                  <a:cubicBezTo>
                    <a:pt x="13777" y="14253"/>
                    <a:pt x="14078" y="13719"/>
                    <a:pt x="14111" y="13152"/>
                  </a:cubicBezTo>
                  <a:lnTo>
                    <a:pt x="14111" y="1977"/>
                  </a:lnTo>
                  <a:cubicBezTo>
                    <a:pt x="14078" y="1410"/>
                    <a:pt x="13777" y="876"/>
                    <a:pt x="13310" y="576"/>
                  </a:cubicBezTo>
                  <a:lnTo>
                    <a:pt x="12643" y="176"/>
                  </a:lnTo>
                  <a:cubicBezTo>
                    <a:pt x="12376" y="59"/>
                    <a:pt x="12093" y="1"/>
                    <a:pt x="1181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58"/>
            <p:cNvSpPr/>
            <p:nvPr/>
          </p:nvSpPr>
          <p:spPr>
            <a:xfrm>
              <a:off x="2210925" y="747650"/>
              <a:ext cx="74225" cy="349875"/>
            </a:xfrm>
            <a:custGeom>
              <a:avLst/>
              <a:gdLst/>
              <a:ahLst/>
              <a:cxnLst/>
              <a:rect l="l" t="t" r="r" b="b"/>
              <a:pathLst>
                <a:path w="2969" h="13995" extrusionOk="0">
                  <a:moveTo>
                    <a:pt x="2969" y="13877"/>
                  </a:moveTo>
                  <a:cubicBezTo>
                    <a:pt x="2964" y="13878"/>
                    <a:pt x="2960" y="13880"/>
                    <a:pt x="2955" y="13882"/>
                  </a:cubicBezTo>
                  <a:lnTo>
                    <a:pt x="2955" y="13882"/>
                  </a:lnTo>
                  <a:cubicBezTo>
                    <a:pt x="2960" y="13880"/>
                    <a:pt x="2964" y="13879"/>
                    <a:pt x="2969" y="13877"/>
                  </a:cubicBezTo>
                  <a:close/>
                  <a:moveTo>
                    <a:pt x="267" y="0"/>
                  </a:moveTo>
                  <a:cubicBezTo>
                    <a:pt x="100" y="267"/>
                    <a:pt x="34" y="534"/>
                    <a:pt x="34" y="801"/>
                  </a:cubicBezTo>
                  <a:lnTo>
                    <a:pt x="0" y="12009"/>
                  </a:lnTo>
                  <a:cubicBezTo>
                    <a:pt x="34" y="12576"/>
                    <a:pt x="334" y="13110"/>
                    <a:pt x="834" y="13410"/>
                  </a:cubicBezTo>
                  <a:lnTo>
                    <a:pt x="1501" y="13810"/>
                  </a:lnTo>
                  <a:cubicBezTo>
                    <a:pt x="1754" y="13937"/>
                    <a:pt x="2027" y="13995"/>
                    <a:pt x="2298" y="13995"/>
                  </a:cubicBezTo>
                  <a:cubicBezTo>
                    <a:pt x="2522" y="13995"/>
                    <a:pt x="2745" y="13955"/>
                    <a:pt x="2955" y="13882"/>
                  </a:cubicBezTo>
                  <a:lnTo>
                    <a:pt x="2955" y="13882"/>
                  </a:lnTo>
                  <a:cubicBezTo>
                    <a:pt x="2885" y="13906"/>
                    <a:pt x="2818" y="13917"/>
                    <a:pt x="2755" y="13917"/>
                  </a:cubicBezTo>
                  <a:cubicBezTo>
                    <a:pt x="2492" y="13917"/>
                    <a:pt x="2302" y="13715"/>
                    <a:pt x="2302" y="13343"/>
                  </a:cubicBezTo>
                  <a:lnTo>
                    <a:pt x="2302" y="2135"/>
                  </a:lnTo>
                  <a:cubicBezTo>
                    <a:pt x="2302" y="1835"/>
                    <a:pt x="2402" y="1568"/>
                    <a:pt x="2535" y="1335"/>
                  </a:cubicBezTo>
                  <a:lnTo>
                    <a:pt x="26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58"/>
            <p:cNvSpPr/>
            <p:nvPr/>
          </p:nvSpPr>
          <p:spPr>
            <a:xfrm>
              <a:off x="2216750" y="581700"/>
              <a:ext cx="345275" cy="200150"/>
            </a:xfrm>
            <a:custGeom>
              <a:avLst/>
              <a:gdLst/>
              <a:ahLst/>
              <a:cxnLst/>
              <a:rect l="l" t="t" r="r" b="b"/>
              <a:pathLst>
                <a:path w="13811" h="8006" extrusionOk="0">
                  <a:moveTo>
                    <a:pt x="11546" y="0"/>
                  </a:moveTo>
                  <a:cubicBezTo>
                    <a:pt x="11267" y="0"/>
                    <a:pt x="10992" y="67"/>
                    <a:pt x="10742" y="200"/>
                  </a:cubicBezTo>
                  <a:lnTo>
                    <a:pt x="568" y="6071"/>
                  </a:lnTo>
                  <a:cubicBezTo>
                    <a:pt x="334" y="6238"/>
                    <a:pt x="134" y="6438"/>
                    <a:pt x="1" y="6705"/>
                  </a:cubicBezTo>
                  <a:lnTo>
                    <a:pt x="2302" y="8006"/>
                  </a:lnTo>
                  <a:cubicBezTo>
                    <a:pt x="2436" y="7739"/>
                    <a:pt x="2636" y="7539"/>
                    <a:pt x="2869" y="7372"/>
                  </a:cubicBezTo>
                  <a:lnTo>
                    <a:pt x="13043" y="1501"/>
                  </a:lnTo>
                  <a:cubicBezTo>
                    <a:pt x="13171" y="1432"/>
                    <a:pt x="13290" y="1399"/>
                    <a:pt x="13395" y="1399"/>
                  </a:cubicBezTo>
                  <a:cubicBezTo>
                    <a:pt x="13594" y="1399"/>
                    <a:pt x="13745" y="1517"/>
                    <a:pt x="13811" y="1735"/>
                  </a:cubicBezTo>
                  <a:cubicBezTo>
                    <a:pt x="13710" y="1268"/>
                    <a:pt x="13444" y="834"/>
                    <a:pt x="13043" y="601"/>
                  </a:cubicBezTo>
                  <a:lnTo>
                    <a:pt x="12376" y="200"/>
                  </a:lnTo>
                  <a:cubicBezTo>
                    <a:pt x="12109" y="67"/>
                    <a:pt x="11826" y="0"/>
                    <a:pt x="115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58"/>
            <p:cNvSpPr/>
            <p:nvPr/>
          </p:nvSpPr>
          <p:spPr>
            <a:xfrm>
              <a:off x="2312650" y="723450"/>
              <a:ext cx="206000" cy="273575"/>
            </a:xfrm>
            <a:custGeom>
              <a:avLst/>
              <a:gdLst/>
              <a:ahLst/>
              <a:cxnLst/>
              <a:rect l="l" t="t" r="r" b="b"/>
              <a:pathLst>
                <a:path w="8240" h="10943" extrusionOk="0">
                  <a:moveTo>
                    <a:pt x="4914" y="3061"/>
                  </a:moveTo>
                  <a:cubicBezTo>
                    <a:pt x="4955" y="3061"/>
                    <a:pt x="4996" y="3064"/>
                    <a:pt x="5038" y="3070"/>
                  </a:cubicBezTo>
                  <a:lnTo>
                    <a:pt x="5138" y="3070"/>
                  </a:lnTo>
                  <a:cubicBezTo>
                    <a:pt x="5438" y="3103"/>
                    <a:pt x="5705" y="3303"/>
                    <a:pt x="5838" y="3603"/>
                  </a:cubicBezTo>
                  <a:cubicBezTo>
                    <a:pt x="6239" y="4437"/>
                    <a:pt x="5772" y="5972"/>
                    <a:pt x="4871" y="6939"/>
                  </a:cubicBezTo>
                  <a:cubicBezTo>
                    <a:pt x="4537" y="7339"/>
                    <a:pt x="4104" y="7606"/>
                    <a:pt x="3637" y="7773"/>
                  </a:cubicBezTo>
                  <a:lnTo>
                    <a:pt x="3303" y="7773"/>
                  </a:lnTo>
                  <a:cubicBezTo>
                    <a:pt x="2936" y="7740"/>
                    <a:pt x="2603" y="7540"/>
                    <a:pt x="2469" y="7173"/>
                  </a:cubicBezTo>
                  <a:cubicBezTo>
                    <a:pt x="2402" y="7039"/>
                    <a:pt x="2336" y="6872"/>
                    <a:pt x="2336" y="6706"/>
                  </a:cubicBezTo>
                  <a:cubicBezTo>
                    <a:pt x="2336" y="6606"/>
                    <a:pt x="2336" y="6539"/>
                    <a:pt x="2336" y="6439"/>
                  </a:cubicBezTo>
                  <a:cubicBezTo>
                    <a:pt x="2402" y="5471"/>
                    <a:pt x="2803" y="4571"/>
                    <a:pt x="3470" y="3870"/>
                  </a:cubicBezTo>
                  <a:cubicBezTo>
                    <a:pt x="3670" y="3637"/>
                    <a:pt x="3904" y="3470"/>
                    <a:pt x="4137" y="3303"/>
                  </a:cubicBezTo>
                  <a:cubicBezTo>
                    <a:pt x="4237" y="3270"/>
                    <a:pt x="4304" y="3237"/>
                    <a:pt x="4371" y="3203"/>
                  </a:cubicBezTo>
                  <a:cubicBezTo>
                    <a:pt x="4535" y="3121"/>
                    <a:pt x="4722" y="3061"/>
                    <a:pt x="4914" y="3061"/>
                  </a:cubicBezTo>
                  <a:close/>
                  <a:moveTo>
                    <a:pt x="6172" y="1"/>
                  </a:moveTo>
                  <a:lnTo>
                    <a:pt x="5271" y="101"/>
                  </a:lnTo>
                  <a:cubicBezTo>
                    <a:pt x="5171" y="101"/>
                    <a:pt x="5104" y="168"/>
                    <a:pt x="5071" y="234"/>
                  </a:cubicBezTo>
                  <a:lnTo>
                    <a:pt x="4571" y="1535"/>
                  </a:lnTo>
                  <a:cubicBezTo>
                    <a:pt x="4537" y="1635"/>
                    <a:pt x="4471" y="1702"/>
                    <a:pt x="4371" y="1735"/>
                  </a:cubicBezTo>
                  <a:cubicBezTo>
                    <a:pt x="4170" y="1836"/>
                    <a:pt x="4004" y="1936"/>
                    <a:pt x="3803" y="2069"/>
                  </a:cubicBezTo>
                  <a:cubicBezTo>
                    <a:pt x="3770" y="2102"/>
                    <a:pt x="3737" y="2119"/>
                    <a:pt x="3708" y="2119"/>
                  </a:cubicBezTo>
                  <a:cubicBezTo>
                    <a:pt x="3678" y="2119"/>
                    <a:pt x="3653" y="2102"/>
                    <a:pt x="3637" y="2069"/>
                  </a:cubicBezTo>
                  <a:lnTo>
                    <a:pt x="3170" y="1369"/>
                  </a:lnTo>
                  <a:cubicBezTo>
                    <a:pt x="3156" y="1340"/>
                    <a:pt x="3130" y="1330"/>
                    <a:pt x="3102" y="1330"/>
                  </a:cubicBezTo>
                  <a:cubicBezTo>
                    <a:pt x="3064" y="1330"/>
                    <a:pt x="3022" y="1349"/>
                    <a:pt x="3003" y="1369"/>
                  </a:cubicBezTo>
                  <a:lnTo>
                    <a:pt x="2002" y="2436"/>
                  </a:lnTo>
                  <a:cubicBezTo>
                    <a:pt x="1935" y="2503"/>
                    <a:pt x="1902" y="2569"/>
                    <a:pt x="1902" y="2636"/>
                  </a:cubicBezTo>
                  <a:lnTo>
                    <a:pt x="2202" y="3603"/>
                  </a:lnTo>
                  <a:cubicBezTo>
                    <a:pt x="2202" y="3670"/>
                    <a:pt x="2202" y="3737"/>
                    <a:pt x="2136" y="3804"/>
                  </a:cubicBezTo>
                  <a:cubicBezTo>
                    <a:pt x="1969" y="4070"/>
                    <a:pt x="1835" y="4337"/>
                    <a:pt x="1702" y="4604"/>
                  </a:cubicBezTo>
                  <a:cubicBezTo>
                    <a:pt x="1635" y="4704"/>
                    <a:pt x="1569" y="4738"/>
                    <a:pt x="1468" y="4771"/>
                  </a:cubicBezTo>
                  <a:lnTo>
                    <a:pt x="635" y="4971"/>
                  </a:lnTo>
                  <a:cubicBezTo>
                    <a:pt x="534" y="5004"/>
                    <a:pt x="468" y="5071"/>
                    <a:pt x="434" y="5138"/>
                  </a:cubicBezTo>
                  <a:lnTo>
                    <a:pt x="34" y="6572"/>
                  </a:lnTo>
                  <a:cubicBezTo>
                    <a:pt x="1" y="6639"/>
                    <a:pt x="67" y="6706"/>
                    <a:pt x="134" y="6706"/>
                  </a:cubicBezTo>
                  <a:lnTo>
                    <a:pt x="901" y="6772"/>
                  </a:lnTo>
                  <a:cubicBezTo>
                    <a:pt x="914" y="6766"/>
                    <a:pt x="926" y="6764"/>
                    <a:pt x="938" y="6764"/>
                  </a:cubicBezTo>
                  <a:cubicBezTo>
                    <a:pt x="990" y="6764"/>
                    <a:pt x="1035" y="6818"/>
                    <a:pt x="1035" y="6872"/>
                  </a:cubicBezTo>
                  <a:cubicBezTo>
                    <a:pt x="1001" y="7139"/>
                    <a:pt x="1001" y="7373"/>
                    <a:pt x="1035" y="7640"/>
                  </a:cubicBezTo>
                  <a:cubicBezTo>
                    <a:pt x="1035" y="7706"/>
                    <a:pt x="1001" y="7806"/>
                    <a:pt x="968" y="7873"/>
                  </a:cubicBezTo>
                  <a:lnTo>
                    <a:pt x="67" y="8907"/>
                  </a:lnTo>
                  <a:cubicBezTo>
                    <a:pt x="34" y="8974"/>
                    <a:pt x="1" y="9041"/>
                    <a:pt x="34" y="9141"/>
                  </a:cubicBezTo>
                  <a:lnTo>
                    <a:pt x="434" y="10041"/>
                  </a:lnTo>
                  <a:cubicBezTo>
                    <a:pt x="468" y="10041"/>
                    <a:pt x="468" y="10075"/>
                    <a:pt x="468" y="10075"/>
                  </a:cubicBezTo>
                  <a:lnTo>
                    <a:pt x="501" y="10075"/>
                  </a:lnTo>
                  <a:cubicBezTo>
                    <a:pt x="534" y="10075"/>
                    <a:pt x="568" y="10041"/>
                    <a:pt x="601" y="10041"/>
                  </a:cubicBezTo>
                  <a:lnTo>
                    <a:pt x="1535" y="9207"/>
                  </a:lnTo>
                  <a:cubicBezTo>
                    <a:pt x="1584" y="9159"/>
                    <a:pt x="1633" y="9128"/>
                    <a:pt x="1682" y="9128"/>
                  </a:cubicBezTo>
                  <a:cubicBezTo>
                    <a:pt x="1700" y="9128"/>
                    <a:pt x="1717" y="9132"/>
                    <a:pt x="1735" y="9141"/>
                  </a:cubicBezTo>
                  <a:cubicBezTo>
                    <a:pt x="1869" y="9241"/>
                    <a:pt x="2002" y="9341"/>
                    <a:pt x="2169" y="9374"/>
                  </a:cubicBezTo>
                  <a:cubicBezTo>
                    <a:pt x="2236" y="9408"/>
                    <a:pt x="2269" y="9474"/>
                    <a:pt x="2236" y="9541"/>
                  </a:cubicBezTo>
                  <a:lnTo>
                    <a:pt x="1969" y="10842"/>
                  </a:lnTo>
                  <a:cubicBezTo>
                    <a:pt x="1935" y="10875"/>
                    <a:pt x="1969" y="10909"/>
                    <a:pt x="2002" y="10942"/>
                  </a:cubicBezTo>
                  <a:lnTo>
                    <a:pt x="2102" y="10942"/>
                  </a:lnTo>
                  <a:lnTo>
                    <a:pt x="3003" y="10842"/>
                  </a:lnTo>
                  <a:cubicBezTo>
                    <a:pt x="3070" y="10842"/>
                    <a:pt x="3136" y="10775"/>
                    <a:pt x="3203" y="10709"/>
                  </a:cubicBezTo>
                  <a:lnTo>
                    <a:pt x="3670" y="9408"/>
                  </a:lnTo>
                  <a:cubicBezTo>
                    <a:pt x="3737" y="9308"/>
                    <a:pt x="3803" y="9241"/>
                    <a:pt x="3870" y="9207"/>
                  </a:cubicBezTo>
                  <a:cubicBezTo>
                    <a:pt x="3970" y="9141"/>
                    <a:pt x="4070" y="9107"/>
                    <a:pt x="4170" y="9041"/>
                  </a:cubicBezTo>
                  <a:cubicBezTo>
                    <a:pt x="4270" y="9007"/>
                    <a:pt x="4337" y="8941"/>
                    <a:pt x="4437" y="8874"/>
                  </a:cubicBezTo>
                  <a:cubicBezTo>
                    <a:pt x="4487" y="8841"/>
                    <a:pt x="4529" y="8824"/>
                    <a:pt x="4562" y="8824"/>
                  </a:cubicBezTo>
                  <a:cubicBezTo>
                    <a:pt x="4596" y="8824"/>
                    <a:pt x="4621" y="8841"/>
                    <a:pt x="4637" y="8874"/>
                  </a:cubicBezTo>
                  <a:lnTo>
                    <a:pt x="5104" y="9574"/>
                  </a:lnTo>
                  <a:cubicBezTo>
                    <a:pt x="5114" y="9584"/>
                    <a:pt x="5127" y="9588"/>
                    <a:pt x="5141" y="9588"/>
                  </a:cubicBezTo>
                  <a:cubicBezTo>
                    <a:pt x="5174" y="9588"/>
                    <a:pt x="5214" y="9565"/>
                    <a:pt x="5238" y="9541"/>
                  </a:cubicBezTo>
                  <a:lnTo>
                    <a:pt x="6239" y="8507"/>
                  </a:lnTo>
                  <a:cubicBezTo>
                    <a:pt x="6305" y="8440"/>
                    <a:pt x="6339" y="8340"/>
                    <a:pt x="6305" y="8273"/>
                  </a:cubicBezTo>
                  <a:lnTo>
                    <a:pt x="6038" y="7339"/>
                  </a:lnTo>
                  <a:cubicBezTo>
                    <a:pt x="6038" y="7273"/>
                    <a:pt x="6038" y="7173"/>
                    <a:pt x="6105" y="7106"/>
                  </a:cubicBezTo>
                  <a:cubicBezTo>
                    <a:pt x="6272" y="6839"/>
                    <a:pt x="6405" y="6572"/>
                    <a:pt x="6539" y="6305"/>
                  </a:cubicBezTo>
                  <a:cubicBezTo>
                    <a:pt x="6605" y="6239"/>
                    <a:pt x="6672" y="6172"/>
                    <a:pt x="6772" y="6172"/>
                  </a:cubicBezTo>
                  <a:lnTo>
                    <a:pt x="7606" y="5938"/>
                  </a:lnTo>
                  <a:cubicBezTo>
                    <a:pt x="7673" y="5938"/>
                    <a:pt x="7773" y="5872"/>
                    <a:pt x="7806" y="5805"/>
                  </a:cubicBezTo>
                  <a:lnTo>
                    <a:pt x="8207" y="4337"/>
                  </a:lnTo>
                  <a:cubicBezTo>
                    <a:pt x="8240" y="4304"/>
                    <a:pt x="8207" y="4271"/>
                    <a:pt x="8173" y="4237"/>
                  </a:cubicBezTo>
                  <a:lnTo>
                    <a:pt x="8140" y="4237"/>
                  </a:lnTo>
                  <a:lnTo>
                    <a:pt x="7339" y="4204"/>
                  </a:lnTo>
                  <a:cubicBezTo>
                    <a:pt x="7273" y="4204"/>
                    <a:pt x="7206" y="4137"/>
                    <a:pt x="7239" y="4070"/>
                  </a:cubicBezTo>
                  <a:lnTo>
                    <a:pt x="7239" y="3704"/>
                  </a:lnTo>
                  <a:lnTo>
                    <a:pt x="7239" y="3303"/>
                  </a:lnTo>
                  <a:cubicBezTo>
                    <a:pt x="7239" y="3237"/>
                    <a:pt x="7239" y="3136"/>
                    <a:pt x="7306" y="3070"/>
                  </a:cubicBezTo>
                  <a:lnTo>
                    <a:pt x="8173" y="2036"/>
                  </a:lnTo>
                  <a:cubicBezTo>
                    <a:pt x="8240" y="1969"/>
                    <a:pt x="8240" y="1902"/>
                    <a:pt x="8240" y="1802"/>
                  </a:cubicBezTo>
                  <a:lnTo>
                    <a:pt x="7806" y="902"/>
                  </a:lnTo>
                  <a:cubicBezTo>
                    <a:pt x="7806" y="902"/>
                    <a:pt x="7806" y="868"/>
                    <a:pt x="7773" y="868"/>
                  </a:cubicBezTo>
                  <a:cubicBezTo>
                    <a:pt x="7740" y="868"/>
                    <a:pt x="7706" y="868"/>
                    <a:pt x="7640" y="902"/>
                  </a:cubicBezTo>
                  <a:lnTo>
                    <a:pt x="6739" y="1735"/>
                  </a:lnTo>
                  <a:cubicBezTo>
                    <a:pt x="6698" y="1777"/>
                    <a:pt x="6656" y="1805"/>
                    <a:pt x="6615" y="1805"/>
                  </a:cubicBezTo>
                  <a:cubicBezTo>
                    <a:pt x="6590" y="1805"/>
                    <a:pt x="6564" y="1794"/>
                    <a:pt x="6539" y="1769"/>
                  </a:cubicBezTo>
                  <a:cubicBezTo>
                    <a:pt x="6405" y="1669"/>
                    <a:pt x="6272" y="1602"/>
                    <a:pt x="6105" y="1569"/>
                  </a:cubicBezTo>
                  <a:cubicBezTo>
                    <a:pt x="6038" y="1535"/>
                    <a:pt x="6005" y="1469"/>
                    <a:pt x="6005" y="1402"/>
                  </a:cubicBezTo>
                  <a:lnTo>
                    <a:pt x="6305" y="101"/>
                  </a:lnTo>
                  <a:cubicBezTo>
                    <a:pt x="6305" y="68"/>
                    <a:pt x="6305" y="34"/>
                    <a:pt x="62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95"/>
        <p:cNvGrpSpPr/>
        <p:nvPr/>
      </p:nvGrpSpPr>
      <p:grpSpPr>
        <a:xfrm>
          <a:off x="0" y="0"/>
          <a:ext cx="0" cy="0"/>
          <a:chOff x="0" y="0"/>
          <a:chExt cx="0" cy="0"/>
        </a:xfrm>
      </p:grpSpPr>
      <p:sp>
        <p:nvSpPr>
          <p:cNvPr id="1396" name="Google Shape;1396;p59"/>
          <p:cNvSpPr txBox="1">
            <a:spLocks noGrp="1"/>
          </p:cNvSpPr>
          <p:nvPr>
            <p:ph type="title"/>
          </p:nvPr>
        </p:nvSpPr>
        <p:spPr>
          <a:xfrm>
            <a:off x="805500" y="411250"/>
            <a:ext cx="7533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dk1"/>
                </a:solidFill>
              </a:rPr>
              <a:t>Data Cleansing</a:t>
            </a:r>
            <a:endParaRPr>
              <a:solidFill>
                <a:schemeClr val="dk1"/>
              </a:solidFill>
            </a:endParaRPr>
          </a:p>
          <a:p>
            <a:pPr marL="0" lvl="0" indent="0" algn="ctr" rtl="0">
              <a:spcBef>
                <a:spcPts val="0"/>
              </a:spcBef>
              <a:spcAft>
                <a:spcPts val="0"/>
              </a:spcAft>
              <a:buNone/>
            </a:pPr>
            <a:endParaRPr/>
          </a:p>
        </p:txBody>
      </p:sp>
      <p:sp>
        <p:nvSpPr>
          <p:cNvPr id="1397" name="Google Shape;1397;p59"/>
          <p:cNvSpPr txBox="1">
            <a:spLocks noGrp="1"/>
          </p:cNvSpPr>
          <p:nvPr>
            <p:ph type="subTitle" idx="4294967295"/>
          </p:nvPr>
        </p:nvSpPr>
        <p:spPr>
          <a:xfrm flipH="1">
            <a:off x="2534850" y="1194825"/>
            <a:ext cx="4074300" cy="3090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a:solidFill>
                  <a:schemeClr val="dk1"/>
                </a:solidFill>
                <a:latin typeface="Be Vietnam"/>
                <a:ea typeface="Be Vietnam"/>
                <a:cs typeface="Be Vietnam"/>
                <a:sym typeface="Be Vietnam"/>
              </a:rPr>
              <a:t>Choose Street Sample</a:t>
            </a:r>
            <a:endParaRPr>
              <a:latin typeface="Be Vietnam"/>
              <a:ea typeface="Be Vietnam"/>
              <a:cs typeface="Be Vietnam"/>
              <a:sym typeface="Be Vietnam"/>
            </a:endParaRPr>
          </a:p>
        </p:txBody>
      </p:sp>
      <p:graphicFrame>
        <p:nvGraphicFramePr>
          <p:cNvPr id="1398" name="Google Shape;1398;p59"/>
          <p:cNvGraphicFramePr/>
          <p:nvPr/>
        </p:nvGraphicFramePr>
        <p:xfrm>
          <a:off x="2730125" y="1638488"/>
          <a:ext cx="3000000" cy="3000000"/>
        </p:xfrm>
        <a:graphic>
          <a:graphicData uri="http://schemas.openxmlformats.org/drawingml/2006/table">
            <a:tbl>
              <a:tblPr>
                <a:noFill/>
                <a:tableStyleId>{B85F3D96-7038-4335-A63C-60AD1D01E60E}</a:tableStyleId>
              </a:tblPr>
              <a:tblGrid>
                <a:gridCol w="2563300">
                  <a:extLst>
                    <a:ext uri="{9D8B030D-6E8A-4147-A177-3AD203B41FA5}">
                      <a16:colId xmlns:a16="http://schemas.microsoft.com/office/drawing/2014/main" val="20000"/>
                    </a:ext>
                  </a:extLst>
                </a:gridCol>
                <a:gridCol w="1120450">
                  <a:extLst>
                    <a:ext uri="{9D8B030D-6E8A-4147-A177-3AD203B41FA5}">
                      <a16:colId xmlns:a16="http://schemas.microsoft.com/office/drawing/2014/main" val="20001"/>
                    </a:ext>
                  </a:extLst>
                </a:gridCol>
              </a:tblGrid>
              <a:tr h="279875">
                <a:tc>
                  <a:txBody>
                    <a:bodyPr/>
                    <a:lstStyle/>
                    <a:p>
                      <a:pPr marL="0" lvl="0" indent="0" algn="ctr" rtl="0">
                        <a:spcBef>
                          <a:spcPts val="0"/>
                        </a:spcBef>
                        <a:spcAft>
                          <a:spcPts val="0"/>
                        </a:spcAft>
                        <a:buNone/>
                      </a:pPr>
                      <a:r>
                        <a:rPr lang="en-GB" sz="1000">
                          <a:latin typeface="Be Vietnam"/>
                          <a:ea typeface="Be Vietnam"/>
                          <a:cs typeface="Be Vietnam"/>
                          <a:sym typeface="Be Vietnam"/>
                        </a:rPr>
                        <a:t>Jalan</a:t>
                      </a:r>
                      <a:endParaRPr sz="1000">
                        <a:latin typeface="Be Vietnam"/>
                        <a:ea typeface="Be Vietnam"/>
                        <a:cs typeface="Be Vietnam"/>
                        <a:sym typeface="Be Vietnam"/>
                      </a:endParaRPr>
                    </a:p>
                  </a:txBody>
                  <a:tcPr marL="91425" marR="91425" marT="91425" marB="91425">
                    <a:solidFill>
                      <a:schemeClr val="accent1"/>
                    </a:solidFill>
                  </a:tcPr>
                </a:tc>
                <a:tc>
                  <a:txBody>
                    <a:bodyPr/>
                    <a:lstStyle/>
                    <a:p>
                      <a:pPr marL="0" lvl="0" indent="0" algn="ctr" rtl="0">
                        <a:spcBef>
                          <a:spcPts val="0"/>
                        </a:spcBef>
                        <a:spcAft>
                          <a:spcPts val="0"/>
                        </a:spcAft>
                        <a:buNone/>
                      </a:pPr>
                      <a:r>
                        <a:rPr lang="en-GB" sz="1000">
                          <a:latin typeface="Be Vietnam"/>
                          <a:ea typeface="Be Vietnam"/>
                          <a:cs typeface="Be Vietnam"/>
                          <a:sym typeface="Be Vietnam"/>
                        </a:rPr>
                        <a:t>Total Data</a:t>
                      </a:r>
                      <a:endParaRPr sz="1000">
                        <a:latin typeface="Be Vietnam"/>
                        <a:ea typeface="Be Vietnam"/>
                        <a:cs typeface="Be Vietnam"/>
                        <a:sym typeface="Be Vietnam"/>
                      </a:endParaRPr>
                    </a:p>
                  </a:txBody>
                  <a:tcPr marL="91425" marR="91425" marT="91425" marB="91425">
                    <a:solidFill>
                      <a:schemeClr val="accent1"/>
                    </a:solidFill>
                  </a:tcPr>
                </a:tc>
                <a:extLst>
                  <a:ext uri="{0D108BD9-81ED-4DB2-BD59-A6C34878D82A}">
                    <a16:rowId xmlns:a16="http://schemas.microsoft.com/office/drawing/2014/main" val="10000"/>
                  </a:ext>
                </a:extLst>
              </a:tr>
              <a:tr h="267150">
                <a:tc>
                  <a:txBody>
                    <a:bodyPr/>
                    <a:lstStyle/>
                    <a:p>
                      <a:pPr marL="0" lvl="0" indent="0" algn="l" rtl="0">
                        <a:spcBef>
                          <a:spcPts val="0"/>
                        </a:spcBef>
                        <a:spcAft>
                          <a:spcPts val="0"/>
                        </a:spcAft>
                        <a:buNone/>
                      </a:pPr>
                      <a:r>
                        <a:rPr lang="en-GB" sz="900">
                          <a:latin typeface="Be Vietnam"/>
                          <a:ea typeface="Be Vietnam"/>
                          <a:cs typeface="Be Vietnam"/>
                          <a:sym typeface="Be Vietnam"/>
                        </a:rPr>
                        <a:t>N9 Raden KH Abdullah bin Nuh</a:t>
                      </a:r>
                      <a:endParaRPr sz="900">
                        <a:latin typeface="Be Vietnam"/>
                        <a:ea typeface="Be Vietnam"/>
                        <a:cs typeface="Be Vietnam"/>
                        <a:sym typeface="Be Vietnam"/>
                      </a:endParaRPr>
                    </a:p>
                  </a:txBody>
                  <a:tcPr marL="91425" marR="91425" marT="91425" marB="91425">
                    <a:solidFill>
                      <a:srgbClr val="FAFAFA"/>
                    </a:solidFill>
                  </a:tcPr>
                </a:tc>
                <a:tc>
                  <a:txBody>
                    <a:bodyPr/>
                    <a:lstStyle/>
                    <a:p>
                      <a:pPr marL="0" lvl="0" indent="0" algn="r" rtl="0">
                        <a:lnSpc>
                          <a:spcPct val="115000"/>
                        </a:lnSpc>
                        <a:spcBef>
                          <a:spcPts val="0"/>
                        </a:spcBef>
                        <a:spcAft>
                          <a:spcPts val="0"/>
                        </a:spcAft>
                        <a:buNone/>
                      </a:pPr>
                      <a:r>
                        <a:rPr lang="en-GB" sz="900">
                          <a:latin typeface="Be Vietnam"/>
                          <a:ea typeface="Be Vietnam"/>
                          <a:cs typeface="Be Vietnam"/>
                          <a:sym typeface="Be Vietnam"/>
                        </a:rPr>
                        <a:t>3658</a:t>
                      </a:r>
                      <a:endParaRPr sz="900">
                        <a:latin typeface="Be Vietnam"/>
                        <a:ea typeface="Be Vietnam"/>
                        <a:cs typeface="Be Vietnam"/>
                        <a:sym typeface="Be Vietnam"/>
                      </a:endParaRPr>
                    </a:p>
                  </a:txBody>
                  <a:tcPr marL="91425" marR="91425" marT="91425" marB="91425">
                    <a:solidFill>
                      <a:srgbClr val="FAFAFA"/>
                    </a:solidFill>
                  </a:tcPr>
                </a:tc>
                <a:extLst>
                  <a:ext uri="{0D108BD9-81ED-4DB2-BD59-A6C34878D82A}">
                    <a16:rowId xmlns:a16="http://schemas.microsoft.com/office/drawing/2014/main" val="10001"/>
                  </a:ext>
                </a:extLst>
              </a:tr>
              <a:tr h="267150">
                <a:tc>
                  <a:txBody>
                    <a:bodyPr/>
                    <a:lstStyle/>
                    <a:p>
                      <a:pPr marL="0" lvl="0" indent="0" algn="l" rtl="0">
                        <a:spcBef>
                          <a:spcPts val="0"/>
                        </a:spcBef>
                        <a:spcAft>
                          <a:spcPts val="0"/>
                        </a:spcAft>
                        <a:buNone/>
                      </a:pPr>
                      <a:r>
                        <a:rPr lang="en-GB" sz="900">
                          <a:latin typeface="Be Vietnam"/>
                          <a:ea typeface="Be Vietnam"/>
                          <a:cs typeface="Be Vietnam"/>
                          <a:sym typeface="Be Vietnam"/>
                        </a:rPr>
                        <a:t>N9 Jalan Raya Pajajaran</a:t>
                      </a:r>
                      <a:endParaRPr sz="900">
                        <a:latin typeface="Be Vietnam"/>
                        <a:ea typeface="Be Vietnam"/>
                        <a:cs typeface="Be Vietnam"/>
                        <a:sym typeface="Be Vietnam"/>
                      </a:endParaRPr>
                    </a:p>
                  </a:txBody>
                  <a:tcPr marL="91425" marR="91425" marT="91425" marB="91425">
                    <a:solidFill>
                      <a:srgbClr val="FAFAFA"/>
                    </a:solidFill>
                  </a:tcPr>
                </a:tc>
                <a:tc>
                  <a:txBody>
                    <a:bodyPr/>
                    <a:lstStyle/>
                    <a:p>
                      <a:pPr marL="0" lvl="0" indent="0" algn="r" rtl="0">
                        <a:lnSpc>
                          <a:spcPct val="115000"/>
                        </a:lnSpc>
                        <a:spcBef>
                          <a:spcPts val="0"/>
                        </a:spcBef>
                        <a:spcAft>
                          <a:spcPts val="0"/>
                        </a:spcAft>
                        <a:buNone/>
                      </a:pPr>
                      <a:r>
                        <a:rPr lang="en-GB" sz="900">
                          <a:latin typeface="Be Vietnam"/>
                          <a:ea typeface="Be Vietnam"/>
                          <a:cs typeface="Be Vietnam"/>
                          <a:sym typeface="Be Vietnam"/>
                        </a:rPr>
                        <a:t>3625</a:t>
                      </a:r>
                      <a:endParaRPr sz="900">
                        <a:latin typeface="Be Vietnam"/>
                        <a:ea typeface="Be Vietnam"/>
                        <a:cs typeface="Be Vietnam"/>
                        <a:sym typeface="Be Vietnam"/>
                      </a:endParaRPr>
                    </a:p>
                  </a:txBody>
                  <a:tcPr marL="91425" marR="91425" marT="91425" marB="91425">
                    <a:solidFill>
                      <a:srgbClr val="FAFAFA"/>
                    </a:solidFill>
                  </a:tcPr>
                </a:tc>
                <a:extLst>
                  <a:ext uri="{0D108BD9-81ED-4DB2-BD59-A6C34878D82A}">
                    <a16:rowId xmlns:a16="http://schemas.microsoft.com/office/drawing/2014/main" val="10002"/>
                  </a:ext>
                </a:extLst>
              </a:tr>
              <a:tr h="267150">
                <a:tc>
                  <a:txBody>
                    <a:bodyPr/>
                    <a:lstStyle/>
                    <a:p>
                      <a:pPr marL="0" lvl="0" indent="0" algn="l" rtl="0">
                        <a:spcBef>
                          <a:spcPts val="0"/>
                        </a:spcBef>
                        <a:spcAft>
                          <a:spcPts val="0"/>
                        </a:spcAft>
                        <a:buNone/>
                      </a:pPr>
                      <a:r>
                        <a:rPr lang="en-GB" sz="900">
                          <a:latin typeface="Be Vietnam"/>
                          <a:ea typeface="Be Vietnam"/>
                          <a:cs typeface="Be Vietnam"/>
                          <a:sym typeface="Be Vietnam"/>
                        </a:rPr>
                        <a:t>N9 Jalan Raya Dramaga</a:t>
                      </a:r>
                      <a:endParaRPr sz="900">
                        <a:latin typeface="Be Vietnam"/>
                        <a:ea typeface="Be Vietnam"/>
                        <a:cs typeface="Be Vietnam"/>
                        <a:sym typeface="Be Vietnam"/>
                      </a:endParaRPr>
                    </a:p>
                  </a:txBody>
                  <a:tcPr marL="91425" marR="91425" marT="91425" marB="91425">
                    <a:solidFill>
                      <a:srgbClr val="FAFAFA"/>
                    </a:solidFill>
                  </a:tcPr>
                </a:tc>
                <a:tc>
                  <a:txBody>
                    <a:bodyPr/>
                    <a:lstStyle/>
                    <a:p>
                      <a:pPr marL="0" lvl="0" indent="0" algn="r" rtl="0">
                        <a:lnSpc>
                          <a:spcPct val="115000"/>
                        </a:lnSpc>
                        <a:spcBef>
                          <a:spcPts val="0"/>
                        </a:spcBef>
                        <a:spcAft>
                          <a:spcPts val="0"/>
                        </a:spcAft>
                        <a:buNone/>
                      </a:pPr>
                      <a:r>
                        <a:rPr lang="en-GB" sz="900">
                          <a:latin typeface="Be Vietnam"/>
                          <a:ea typeface="Be Vietnam"/>
                          <a:cs typeface="Be Vietnam"/>
                          <a:sym typeface="Be Vietnam"/>
                        </a:rPr>
                        <a:t>3174</a:t>
                      </a:r>
                      <a:endParaRPr sz="900">
                        <a:latin typeface="Be Vietnam"/>
                        <a:ea typeface="Be Vietnam"/>
                        <a:cs typeface="Be Vietnam"/>
                        <a:sym typeface="Be Vietnam"/>
                      </a:endParaRPr>
                    </a:p>
                  </a:txBody>
                  <a:tcPr marL="91425" marR="91425" marT="91425" marB="91425">
                    <a:solidFill>
                      <a:srgbClr val="FAFAFA"/>
                    </a:solidFill>
                  </a:tcPr>
                </a:tc>
                <a:extLst>
                  <a:ext uri="{0D108BD9-81ED-4DB2-BD59-A6C34878D82A}">
                    <a16:rowId xmlns:a16="http://schemas.microsoft.com/office/drawing/2014/main" val="10003"/>
                  </a:ext>
                </a:extLst>
              </a:tr>
              <a:tr h="267150">
                <a:tc>
                  <a:txBody>
                    <a:bodyPr/>
                    <a:lstStyle/>
                    <a:p>
                      <a:pPr marL="0" lvl="0" indent="0" algn="l" rtl="0">
                        <a:spcBef>
                          <a:spcPts val="0"/>
                        </a:spcBef>
                        <a:spcAft>
                          <a:spcPts val="0"/>
                        </a:spcAft>
                        <a:buNone/>
                      </a:pPr>
                      <a:r>
                        <a:rPr lang="en-GB" sz="900">
                          <a:latin typeface="Be Vietnam"/>
                          <a:ea typeface="Be Vietnam"/>
                          <a:cs typeface="Be Vietnam"/>
                          <a:sym typeface="Be Vietnam"/>
                        </a:rPr>
                        <a:t>N9 Jalan Raya Tajur</a:t>
                      </a:r>
                      <a:endParaRPr sz="900">
                        <a:latin typeface="Be Vietnam"/>
                        <a:ea typeface="Be Vietnam"/>
                        <a:cs typeface="Be Vietnam"/>
                        <a:sym typeface="Be Vietnam"/>
                      </a:endParaRPr>
                    </a:p>
                  </a:txBody>
                  <a:tcPr marL="91425" marR="91425" marT="91425" marB="91425">
                    <a:solidFill>
                      <a:srgbClr val="E0E0E0"/>
                    </a:solidFill>
                  </a:tcPr>
                </a:tc>
                <a:tc>
                  <a:txBody>
                    <a:bodyPr/>
                    <a:lstStyle/>
                    <a:p>
                      <a:pPr marL="0" lvl="0" indent="0" algn="r" rtl="0">
                        <a:lnSpc>
                          <a:spcPct val="115000"/>
                        </a:lnSpc>
                        <a:spcBef>
                          <a:spcPts val="0"/>
                        </a:spcBef>
                        <a:spcAft>
                          <a:spcPts val="0"/>
                        </a:spcAft>
                        <a:buNone/>
                      </a:pPr>
                      <a:r>
                        <a:rPr lang="en-GB" sz="900">
                          <a:latin typeface="Be Vietnam"/>
                          <a:ea typeface="Be Vietnam"/>
                          <a:cs typeface="Be Vietnam"/>
                          <a:sym typeface="Be Vietnam"/>
                        </a:rPr>
                        <a:t>3054</a:t>
                      </a:r>
                      <a:endParaRPr sz="900">
                        <a:latin typeface="Be Vietnam"/>
                        <a:ea typeface="Be Vietnam"/>
                        <a:cs typeface="Be Vietnam"/>
                        <a:sym typeface="Be Vietnam"/>
                      </a:endParaRPr>
                    </a:p>
                  </a:txBody>
                  <a:tcPr marL="91425" marR="91425" marT="91425" marB="91425">
                    <a:solidFill>
                      <a:srgbClr val="E0E0E0"/>
                    </a:solidFill>
                  </a:tcPr>
                </a:tc>
                <a:extLst>
                  <a:ext uri="{0D108BD9-81ED-4DB2-BD59-A6C34878D82A}">
                    <a16:rowId xmlns:a16="http://schemas.microsoft.com/office/drawing/2014/main" val="10004"/>
                  </a:ext>
                </a:extLst>
              </a:tr>
              <a:tr h="267150">
                <a:tc>
                  <a:txBody>
                    <a:bodyPr/>
                    <a:lstStyle/>
                    <a:p>
                      <a:pPr marL="0" lvl="0" indent="0" algn="l" rtl="0">
                        <a:spcBef>
                          <a:spcPts val="0"/>
                        </a:spcBef>
                        <a:spcAft>
                          <a:spcPts val="0"/>
                        </a:spcAft>
                        <a:buNone/>
                      </a:pPr>
                      <a:r>
                        <a:rPr lang="en-GB" sz="900">
                          <a:latin typeface="Be Vietnam"/>
                          <a:ea typeface="Be Vietnam"/>
                          <a:cs typeface="Be Vietnam"/>
                          <a:sym typeface="Be Vietnam"/>
                        </a:rPr>
                        <a:t>N8 Jalan Raya Bogor</a:t>
                      </a:r>
                      <a:endParaRPr sz="900">
                        <a:latin typeface="Be Vietnam"/>
                        <a:ea typeface="Be Vietnam"/>
                        <a:cs typeface="Be Vietnam"/>
                        <a:sym typeface="Be Vietnam"/>
                      </a:endParaRPr>
                    </a:p>
                  </a:txBody>
                  <a:tcPr marL="91425" marR="91425" marT="91425" marB="91425">
                    <a:solidFill>
                      <a:srgbClr val="E0E0E0"/>
                    </a:solidFill>
                  </a:tcPr>
                </a:tc>
                <a:tc>
                  <a:txBody>
                    <a:bodyPr/>
                    <a:lstStyle/>
                    <a:p>
                      <a:pPr marL="0" lvl="0" indent="0" algn="r" rtl="0">
                        <a:lnSpc>
                          <a:spcPct val="115000"/>
                        </a:lnSpc>
                        <a:spcBef>
                          <a:spcPts val="0"/>
                        </a:spcBef>
                        <a:spcAft>
                          <a:spcPts val="0"/>
                        </a:spcAft>
                        <a:buNone/>
                      </a:pPr>
                      <a:r>
                        <a:rPr lang="en-GB" sz="900">
                          <a:latin typeface="Be Vietnam"/>
                          <a:ea typeface="Be Vietnam"/>
                          <a:cs typeface="Be Vietnam"/>
                          <a:sym typeface="Be Vietnam"/>
                        </a:rPr>
                        <a:t>2954</a:t>
                      </a:r>
                      <a:endParaRPr sz="900">
                        <a:latin typeface="Be Vietnam"/>
                        <a:ea typeface="Be Vietnam"/>
                        <a:cs typeface="Be Vietnam"/>
                        <a:sym typeface="Be Vietnam"/>
                      </a:endParaRPr>
                    </a:p>
                  </a:txBody>
                  <a:tcPr marL="91425" marR="91425" marT="91425" marB="91425">
                    <a:solidFill>
                      <a:srgbClr val="E0E0E0"/>
                    </a:solidFill>
                  </a:tcPr>
                </a:tc>
                <a:extLst>
                  <a:ext uri="{0D108BD9-81ED-4DB2-BD59-A6C34878D82A}">
                    <a16:rowId xmlns:a16="http://schemas.microsoft.com/office/drawing/2014/main" val="10005"/>
                  </a:ext>
                </a:extLst>
              </a:tr>
              <a:tr h="267150">
                <a:tc>
                  <a:txBody>
                    <a:bodyPr/>
                    <a:lstStyle/>
                    <a:p>
                      <a:pPr marL="0" lvl="0" indent="0" algn="l" rtl="0">
                        <a:spcBef>
                          <a:spcPts val="0"/>
                        </a:spcBef>
                        <a:spcAft>
                          <a:spcPts val="0"/>
                        </a:spcAft>
                        <a:buNone/>
                      </a:pPr>
                      <a:r>
                        <a:rPr lang="en-GB" sz="900">
                          <a:latin typeface="Be Vietnam"/>
                          <a:ea typeface="Be Vietnam"/>
                          <a:cs typeface="Be Vietnam"/>
                          <a:sym typeface="Be Vietnam"/>
                        </a:rPr>
                        <a:t>Semplak Raya</a:t>
                      </a:r>
                      <a:endParaRPr sz="900">
                        <a:latin typeface="Be Vietnam"/>
                        <a:ea typeface="Be Vietnam"/>
                        <a:cs typeface="Be Vietnam"/>
                        <a:sym typeface="Be Vietnam"/>
                      </a:endParaRPr>
                    </a:p>
                  </a:txBody>
                  <a:tcPr marL="91425" marR="91425" marT="91425" marB="91425">
                    <a:solidFill>
                      <a:srgbClr val="E0E0E0"/>
                    </a:solidFill>
                  </a:tcPr>
                </a:tc>
                <a:tc>
                  <a:txBody>
                    <a:bodyPr/>
                    <a:lstStyle/>
                    <a:p>
                      <a:pPr marL="0" lvl="0" indent="0" algn="r" rtl="0">
                        <a:lnSpc>
                          <a:spcPct val="115000"/>
                        </a:lnSpc>
                        <a:spcBef>
                          <a:spcPts val="0"/>
                        </a:spcBef>
                        <a:spcAft>
                          <a:spcPts val="0"/>
                        </a:spcAft>
                        <a:buNone/>
                      </a:pPr>
                      <a:r>
                        <a:rPr lang="en-GB" sz="900">
                          <a:latin typeface="Be Vietnam"/>
                          <a:ea typeface="Be Vietnam"/>
                          <a:cs typeface="Be Vietnam"/>
                          <a:sym typeface="Be Vietnam"/>
                        </a:rPr>
                        <a:t>2700</a:t>
                      </a:r>
                      <a:endParaRPr sz="900">
                        <a:latin typeface="Be Vietnam"/>
                        <a:ea typeface="Be Vietnam"/>
                        <a:cs typeface="Be Vietnam"/>
                        <a:sym typeface="Be Vietnam"/>
                      </a:endParaRPr>
                    </a:p>
                  </a:txBody>
                  <a:tcPr marL="91425" marR="91425" marT="91425" marB="91425">
                    <a:solidFill>
                      <a:srgbClr val="E0E0E0"/>
                    </a:solidFill>
                  </a:tcPr>
                </a:tc>
                <a:extLst>
                  <a:ext uri="{0D108BD9-81ED-4DB2-BD59-A6C34878D82A}">
                    <a16:rowId xmlns:a16="http://schemas.microsoft.com/office/drawing/2014/main" val="10006"/>
                  </a:ext>
                </a:extLst>
              </a:tr>
              <a:tr h="267150">
                <a:tc>
                  <a:txBody>
                    <a:bodyPr/>
                    <a:lstStyle/>
                    <a:p>
                      <a:pPr marL="0" lvl="0" indent="0" algn="l" rtl="0">
                        <a:spcBef>
                          <a:spcPts val="0"/>
                        </a:spcBef>
                        <a:spcAft>
                          <a:spcPts val="0"/>
                        </a:spcAft>
                        <a:buNone/>
                      </a:pPr>
                      <a:r>
                        <a:rPr lang="en-GB" sz="900">
                          <a:latin typeface="Be Vietnam"/>
                          <a:ea typeface="Be Vietnam"/>
                          <a:cs typeface="Be Vietnam"/>
                          <a:sym typeface="Be Vietnam"/>
                        </a:rPr>
                        <a:t>Brigjen Saptadji Hadi Prawira</a:t>
                      </a:r>
                      <a:endParaRPr sz="900">
                        <a:latin typeface="Be Vietnam"/>
                        <a:ea typeface="Be Vietnam"/>
                        <a:cs typeface="Be Vietnam"/>
                        <a:sym typeface="Be Vietnam"/>
                      </a:endParaRPr>
                    </a:p>
                  </a:txBody>
                  <a:tcPr marL="91425" marR="91425" marT="91425" marB="91425">
                    <a:solidFill>
                      <a:srgbClr val="E0E0E0"/>
                    </a:solidFill>
                  </a:tcPr>
                </a:tc>
                <a:tc>
                  <a:txBody>
                    <a:bodyPr/>
                    <a:lstStyle/>
                    <a:p>
                      <a:pPr marL="0" lvl="0" indent="0" algn="r" rtl="0">
                        <a:lnSpc>
                          <a:spcPct val="115000"/>
                        </a:lnSpc>
                        <a:spcBef>
                          <a:spcPts val="0"/>
                        </a:spcBef>
                        <a:spcAft>
                          <a:spcPts val="0"/>
                        </a:spcAft>
                        <a:buNone/>
                      </a:pPr>
                      <a:r>
                        <a:rPr lang="en-GB" sz="900">
                          <a:latin typeface="Be Vietnam"/>
                          <a:ea typeface="Be Vietnam"/>
                          <a:cs typeface="Be Vietnam"/>
                          <a:sym typeface="Be Vietnam"/>
                        </a:rPr>
                        <a:t>2632</a:t>
                      </a:r>
                      <a:endParaRPr sz="900">
                        <a:latin typeface="Be Vietnam"/>
                        <a:ea typeface="Be Vietnam"/>
                        <a:cs typeface="Be Vietnam"/>
                        <a:sym typeface="Be Vietnam"/>
                      </a:endParaRPr>
                    </a:p>
                  </a:txBody>
                  <a:tcPr marL="91425" marR="91425" marT="91425" marB="91425">
                    <a:solidFill>
                      <a:srgbClr val="E0E0E0"/>
                    </a:solidFill>
                  </a:tcPr>
                </a:tc>
                <a:extLst>
                  <a:ext uri="{0D108BD9-81ED-4DB2-BD59-A6C34878D82A}">
                    <a16:rowId xmlns:a16="http://schemas.microsoft.com/office/drawing/2014/main" val="10007"/>
                  </a:ext>
                </a:extLst>
              </a:tr>
              <a:tr h="267150">
                <a:tc>
                  <a:txBody>
                    <a:bodyPr/>
                    <a:lstStyle/>
                    <a:p>
                      <a:pPr marL="0" lvl="0" indent="0" algn="l" rtl="0">
                        <a:spcBef>
                          <a:spcPts val="0"/>
                        </a:spcBef>
                        <a:spcAft>
                          <a:spcPts val="0"/>
                        </a:spcAft>
                        <a:buNone/>
                      </a:pPr>
                      <a:r>
                        <a:rPr lang="en-GB" sz="900">
                          <a:latin typeface="Be Vietnam"/>
                          <a:ea typeface="Be Vietnam"/>
                          <a:cs typeface="Be Vietnam"/>
                          <a:sym typeface="Be Vietnam"/>
                        </a:rPr>
                        <a:t>N9 KH Soleh Iskandar</a:t>
                      </a:r>
                      <a:endParaRPr sz="900">
                        <a:latin typeface="Be Vietnam"/>
                        <a:ea typeface="Be Vietnam"/>
                        <a:cs typeface="Be Vietnam"/>
                        <a:sym typeface="Be Vietnam"/>
                      </a:endParaRPr>
                    </a:p>
                  </a:txBody>
                  <a:tcPr marL="91425" marR="91425" marT="91425" marB="91425">
                    <a:solidFill>
                      <a:srgbClr val="E0E0E0"/>
                    </a:solidFill>
                  </a:tcPr>
                </a:tc>
                <a:tc>
                  <a:txBody>
                    <a:bodyPr/>
                    <a:lstStyle/>
                    <a:p>
                      <a:pPr marL="0" lvl="0" indent="0" algn="r" rtl="0">
                        <a:lnSpc>
                          <a:spcPct val="115000"/>
                        </a:lnSpc>
                        <a:spcBef>
                          <a:spcPts val="0"/>
                        </a:spcBef>
                        <a:spcAft>
                          <a:spcPts val="0"/>
                        </a:spcAft>
                        <a:buNone/>
                      </a:pPr>
                      <a:r>
                        <a:rPr lang="en-GB" sz="900">
                          <a:latin typeface="Be Vietnam"/>
                          <a:ea typeface="Be Vietnam"/>
                          <a:cs typeface="Be Vietnam"/>
                          <a:sym typeface="Be Vietnam"/>
                        </a:rPr>
                        <a:t>2580</a:t>
                      </a:r>
                      <a:endParaRPr sz="900">
                        <a:latin typeface="Be Vietnam"/>
                        <a:ea typeface="Be Vietnam"/>
                        <a:cs typeface="Be Vietnam"/>
                        <a:sym typeface="Be Vietnam"/>
                      </a:endParaRPr>
                    </a:p>
                  </a:txBody>
                  <a:tcPr marL="91425" marR="91425" marT="91425" marB="91425">
                    <a:solidFill>
                      <a:srgbClr val="E0E0E0"/>
                    </a:solidFill>
                  </a:tcPr>
                </a:tc>
                <a:extLst>
                  <a:ext uri="{0D108BD9-81ED-4DB2-BD59-A6C34878D82A}">
                    <a16:rowId xmlns:a16="http://schemas.microsoft.com/office/drawing/2014/main" val="10008"/>
                  </a:ext>
                </a:extLst>
              </a:tr>
              <a:tr h="318075">
                <a:tc>
                  <a:txBody>
                    <a:bodyPr/>
                    <a:lstStyle/>
                    <a:p>
                      <a:pPr marL="0" lvl="0" indent="0" algn="l" rtl="0">
                        <a:spcBef>
                          <a:spcPts val="0"/>
                        </a:spcBef>
                        <a:spcAft>
                          <a:spcPts val="0"/>
                        </a:spcAft>
                        <a:buNone/>
                      </a:pPr>
                      <a:r>
                        <a:rPr lang="en-GB" sz="900">
                          <a:latin typeface="Be Vietnam"/>
                          <a:ea typeface="Be Vietnam"/>
                          <a:cs typeface="Be Vietnam"/>
                          <a:sym typeface="Be Vietnam"/>
                        </a:rPr>
                        <a:t>Letjen Ibrahim Adjie</a:t>
                      </a:r>
                      <a:endParaRPr sz="900">
                        <a:latin typeface="Be Vietnam"/>
                        <a:ea typeface="Be Vietnam"/>
                        <a:cs typeface="Be Vietnam"/>
                        <a:sym typeface="Be Vietnam"/>
                      </a:endParaRPr>
                    </a:p>
                  </a:txBody>
                  <a:tcPr marL="91425" marR="91425" marT="91425" marB="91425">
                    <a:solidFill>
                      <a:srgbClr val="E0E0E0"/>
                    </a:solidFill>
                  </a:tcPr>
                </a:tc>
                <a:tc>
                  <a:txBody>
                    <a:bodyPr/>
                    <a:lstStyle/>
                    <a:p>
                      <a:pPr marL="0" lvl="0" indent="0" algn="r" rtl="0">
                        <a:lnSpc>
                          <a:spcPct val="115000"/>
                        </a:lnSpc>
                        <a:spcBef>
                          <a:spcPts val="0"/>
                        </a:spcBef>
                        <a:spcAft>
                          <a:spcPts val="0"/>
                        </a:spcAft>
                        <a:buNone/>
                      </a:pPr>
                      <a:r>
                        <a:rPr lang="en-GB" sz="900">
                          <a:latin typeface="Be Vietnam"/>
                          <a:ea typeface="Be Vietnam"/>
                          <a:cs typeface="Be Vietnam"/>
                          <a:sym typeface="Be Vietnam"/>
                        </a:rPr>
                        <a:t>2536</a:t>
                      </a:r>
                      <a:endParaRPr sz="900">
                        <a:latin typeface="Be Vietnam"/>
                        <a:ea typeface="Be Vietnam"/>
                        <a:cs typeface="Be Vietnam"/>
                        <a:sym typeface="Be Vietnam"/>
                      </a:endParaRPr>
                    </a:p>
                  </a:txBody>
                  <a:tcPr marL="91425" marR="91425" marT="91425" marB="91425">
                    <a:solidFill>
                      <a:srgbClr val="E0E0E0"/>
                    </a:solidFill>
                  </a:tcPr>
                </a:tc>
                <a:extLst>
                  <a:ext uri="{0D108BD9-81ED-4DB2-BD59-A6C34878D82A}">
                    <a16:rowId xmlns:a16="http://schemas.microsoft.com/office/drawing/2014/main" val="10009"/>
                  </a:ext>
                </a:extLst>
              </a:tr>
            </a:tbl>
          </a:graphicData>
        </a:graphic>
      </p:graphicFrame>
      <p:graphicFrame>
        <p:nvGraphicFramePr>
          <p:cNvPr id="1399" name="Google Shape;1399;p59"/>
          <p:cNvGraphicFramePr/>
          <p:nvPr/>
        </p:nvGraphicFramePr>
        <p:xfrm>
          <a:off x="9441375" y="1126300"/>
          <a:ext cx="3000000" cy="3000000"/>
        </p:xfrm>
        <a:graphic>
          <a:graphicData uri="http://schemas.openxmlformats.org/drawingml/2006/table">
            <a:tbl>
              <a:tblPr>
                <a:noFill/>
                <a:tableStyleId>{B85F3D96-7038-4335-A63C-60AD1D01E60E}</a:tableStyleId>
              </a:tblPr>
              <a:tblGrid>
                <a:gridCol w="2664575">
                  <a:extLst>
                    <a:ext uri="{9D8B030D-6E8A-4147-A177-3AD203B41FA5}">
                      <a16:colId xmlns:a16="http://schemas.microsoft.com/office/drawing/2014/main" val="20000"/>
                    </a:ext>
                  </a:extLst>
                </a:gridCol>
                <a:gridCol w="805525">
                  <a:extLst>
                    <a:ext uri="{9D8B030D-6E8A-4147-A177-3AD203B41FA5}">
                      <a16:colId xmlns:a16="http://schemas.microsoft.com/office/drawing/2014/main" val="20001"/>
                    </a:ext>
                  </a:extLst>
                </a:gridCol>
              </a:tblGrid>
              <a:tr h="415575">
                <a:tc>
                  <a:txBody>
                    <a:bodyPr/>
                    <a:lstStyle/>
                    <a:p>
                      <a:pPr marL="0" lvl="0" indent="0" algn="ctr" rtl="0">
                        <a:spcBef>
                          <a:spcPts val="0"/>
                        </a:spcBef>
                        <a:spcAft>
                          <a:spcPts val="0"/>
                        </a:spcAft>
                        <a:buNone/>
                      </a:pPr>
                      <a:r>
                        <a:rPr lang="en-GB" sz="900"/>
                        <a:t>Jalan (Irr)</a:t>
                      </a:r>
                      <a:endParaRPr sz="900"/>
                    </a:p>
                  </a:txBody>
                  <a:tcPr marL="91425" marR="91425" marT="91425" marB="91425">
                    <a:solidFill>
                      <a:schemeClr val="lt1"/>
                    </a:solidFill>
                  </a:tcPr>
                </a:tc>
                <a:tc>
                  <a:txBody>
                    <a:bodyPr/>
                    <a:lstStyle/>
                    <a:p>
                      <a:pPr marL="0" lvl="0" indent="0" algn="ctr" rtl="0">
                        <a:spcBef>
                          <a:spcPts val="0"/>
                        </a:spcBef>
                        <a:spcAft>
                          <a:spcPts val="0"/>
                        </a:spcAft>
                        <a:buNone/>
                      </a:pPr>
                      <a:r>
                        <a:rPr lang="en-GB" sz="900"/>
                        <a:t>Total Data</a:t>
                      </a:r>
                      <a:endParaRPr sz="900"/>
                    </a:p>
                  </a:txBody>
                  <a:tcPr marL="91425" marR="91425" marT="91425" marB="91425">
                    <a:solidFill>
                      <a:schemeClr val="lt1"/>
                    </a:solidFill>
                  </a:tcPr>
                </a:tc>
                <a:extLst>
                  <a:ext uri="{0D108BD9-81ED-4DB2-BD59-A6C34878D82A}">
                    <a16:rowId xmlns:a16="http://schemas.microsoft.com/office/drawing/2014/main" val="10000"/>
                  </a:ext>
                </a:extLst>
              </a:tr>
              <a:tr h="415575">
                <a:tc>
                  <a:txBody>
                    <a:bodyPr/>
                    <a:lstStyle/>
                    <a:p>
                      <a:pPr marL="0" lvl="0" indent="0" algn="l" rtl="0">
                        <a:spcBef>
                          <a:spcPts val="0"/>
                        </a:spcBef>
                        <a:spcAft>
                          <a:spcPts val="0"/>
                        </a:spcAft>
                        <a:buNone/>
                      </a:pPr>
                      <a:r>
                        <a:rPr lang="en-GB" sz="900"/>
                        <a:t>N9 Jalan Raya Dramaga</a:t>
                      </a:r>
                      <a:endParaRPr sz="900"/>
                    </a:p>
                  </a:txBody>
                  <a:tcPr marL="91425" marR="91425" marT="91425" marB="91425">
                    <a:solidFill>
                      <a:schemeClr val="lt1"/>
                    </a:solidFill>
                  </a:tcPr>
                </a:tc>
                <a:tc>
                  <a:txBody>
                    <a:bodyPr/>
                    <a:lstStyle/>
                    <a:p>
                      <a:pPr marL="0" lvl="0" indent="0" algn="r" rtl="0">
                        <a:lnSpc>
                          <a:spcPct val="115000"/>
                        </a:lnSpc>
                        <a:spcBef>
                          <a:spcPts val="0"/>
                        </a:spcBef>
                        <a:spcAft>
                          <a:spcPts val="0"/>
                        </a:spcAft>
                        <a:buNone/>
                      </a:pPr>
                      <a:r>
                        <a:rPr lang="en-GB" sz="900"/>
                        <a:t>768</a:t>
                      </a:r>
                      <a:endParaRPr sz="900"/>
                    </a:p>
                  </a:txBody>
                  <a:tcPr marL="91425" marR="91425" marT="91425" marB="91425">
                    <a:solidFill>
                      <a:schemeClr val="lt1"/>
                    </a:solidFill>
                  </a:tcPr>
                </a:tc>
                <a:extLst>
                  <a:ext uri="{0D108BD9-81ED-4DB2-BD59-A6C34878D82A}">
                    <a16:rowId xmlns:a16="http://schemas.microsoft.com/office/drawing/2014/main" val="10001"/>
                  </a:ext>
                </a:extLst>
              </a:tr>
              <a:tr h="415575">
                <a:tc>
                  <a:txBody>
                    <a:bodyPr/>
                    <a:lstStyle/>
                    <a:p>
                      <a:pPr marL="0" lvl="0" indent="0" algn="l" rtl="0">
                        <a:spcBef>
                          <a:spcPts val="0"/>
                        </a:spcBef>
                        <a:spcAft>
                          <a:spcPts val="0"/>
                        </a:spcAft>
                        <a:buNone/>
                      </a:pPr>
                      <a:r>
                        <a:rPr lang="en-GB" sz="900"/>
                        <a:t>N9 Jalan Raya Tajur</a:t>
                      </a:r>
                      <a:endParaRPr sz="900"/>
                    </a:p>
                  </a:txBody>
                  <a:tcPr marL="91425" marR="91425" marT="91425" marB="91425">
                    <a:solidFill>
                      <a:schemeClr val="lt1"/>
                    </a:solidFill>
                  </a:tcPr>
                </a:tc>
                <a:tc>
                  <a:txBody>
                    <a:bodyPr/>
                    <a:lstStyle/>
                    <a:p>
                      <a:pPr marL="0" lvl="0" indent="0" algn="r" rtl="0">
                        <a:lnSpc>
                          <a:spcPct val="115000"/>
                        </a:lnSpc>
                        <a:spcBef>
                          <a:spcPts val="0"/>
                        </a:spcBef>
                        <a:spcAft>
                          <a:spcPts val="0"/>
                        </a:spcAft>
                        <a:buNone/>
                      </a:pPr>
                      <a:r>
                        <a:rPr lang="en-GB" sz="900"/>
                        <a:t>296</a:t>
                      </a:r>
                      <a:endParaRPr sz="900"/>
                    </a:p>
                  </a:txBody>
                  <a:tcPr marL="91425" marR="91425" marT="91425" marB="91425">
                    <a:solidFill>
                      <a:schemeClr val="lt1"/>
                    </a:solidFill>
                  </a:tcPr>
                </a:tc>
                <a:extLst>
                  <a:ext uri="{0D108BD9-81ED-4DB2-BD59-A6C34878D82A}">
                    <a16:rowId xmlns:a16="http://schemas.microsoft.com/office/drawing/2014/main" val="10002"/>
                  </a:ext>
                </a:extLst>
              </a:tr>
              <a:tr h="415575">
                <a:tc>
                  <a:txBody>
                    <a:bodyPr/>
                    <a:lstStyle/>
                    <a:p>
                      <a:pPr marL="0" lvl="0" indent="0" algn="l" rtl="0">
                        <a:spcBef>
                          <a:spcPts val="0"/>
                        </a:spcBef>
                        <a:spcAft>
                          <a:spcPts val="0"/>
                        </a:spcAft>
                        <a:buNone/>
                      </a:pPr>
                      <a:r>
                        <a:rPr lang="en-GB" sz="900"/>
                        <a:t>Semplak Raya</a:t>
                      </a:r>
                      <a:endParaRPr sz="900"/>
                    </a:p>
                  </a:txBody>
                  <a:tcPr marL="91425" marR="91425" marT="91425" marB="91425">
                    <a:solidFill>
                      <a:schemeClr val="lt1"/>
                    </a:solidFill>
                  </a:tcPr>
                </a:tc>
                <a:tc>
                  <a:txBody>
                    <a:bodyPr/>
                    <a:lstStyle/>
                    <a:p>
                      <a:pPr marL="0" lvl="0" indent="0" algn="r" rtl="0">
                        <a:lnSpc>
                          <a:spcPct val="115000"/>
                        </a:lnSpc>
                        <a:spcBef>
                          <a:spcPts val="0"/>
                        </a:spcBef>
                        <a:spcAft>
                          <a:spcPts val="0"/>
                        </a:spcAft>
                        <a:buNone/>
                      </a:pPr>
                      <a:r>
                        <a:rPr lang="en-GB" sz="900"/>
                        <a:t>253</a:t>
                      </a:r>
                      <a:endParaRPr sz="900"/>
                    </a:p>
                  </a:txBody>
                  <a:tcPr marL="91425" marR="91425" marT="91425" marB="91425">
                    <a:solidFill>
                      <a:schemeClr val="lt1"/>
                    </a:solidFill>
                  </a:tcPr>
                </a:tc>
                <a:extLst>
                  <a:ext uri="{0D108BD9-81ED-4DB2-BD59-A6C34878D82A}">
                    <a16:rowId xmlns:a16="http://schemas.microsoft.com/office/drawing/2014/main" val="10003"/>
                  </a:ext>
                </a:extLst>
              </a:tr>
              <a:tr h="415575">
                <a:tc>
                  <a:txBody>
                    <a:bodyPr/>
                    <a:lstStyle/>
                    <a:p>
                      <a:pPr marL="0" lvl="0" indent="0" algn="l" rtl="0">
                        <a:spcBef>
                          <a:spcPts val="0"/>
                        </a:spcBef>
                        <a:spcAft>
                          <a:spcPts val="0"/>
                        </a:spcAft>
                        <a:buNone/>
                      </a:pPr>
                      <a:r>
                        <a:rPr lang="en-GB" sz="900"/>
                        <a:t>Kapten Yusuf</a:t>
                      </a:r>
                      <a:endParaRPr sz="900"/>
                    </a:p>
                  </a:txBody>
                  <a:tcPr marL="91425" marR="91425" marT="91425" marB="91425">
                    <a:solidFill>
                      <a:schemeClr val="lt1"/>
                    </a:solidFill>
                  </a:tcPr>
                </a:tc>
                <a:tc>
                  <a:txBody>
                    <a:bodyPr/>
                    <a:lstStyle/>
                    <a:p>
                      <a:pPr marL="0" lvl="0" indent="0" algn="r" rtl="0">
                        <a:lnSpc>
                          <a:spcPct val="115000"/>
                        </a:lnSpc>
                        <a:spcBef>
                          <a:spcPts val="0"/>
                        </a:spcBef>
                        <a:spcAft>
                          <a:spcPts val="0"/>
                        </a:spcAft>
                        <a:buNone/>
                      </a:pPr>
                      <a:r>
                        <a:rPr lang="en-GB" sz="900"/>
                        <a:t>215</a:t>
                      </a:r>
                      <a:endParaRPr sz="900"/>
                    </a:p>
                  </a:txBody>
                  <a:tcPr marL="91425" marR="91425" marT="91425" marB="91425">
                    <a:solidFill>
                      <a:schemeClr val="lt1"/>
                    </a:solidFill>
                  </a:tcPr>
                </a:tc>
                <a:extLst>
                  <a:ext uri="{0D108BD9-81ED-4DB2-BD59-A6C34878D82A}">
                    <a16:rowId xmlns:a16="http://schemas.microsoft.com/office/drawing/2014/main" val="10004"/>
                  </a:ext>
                </a:extLst>
              </a:tr>
              <a:tr h="415575">
                <a:tc>
                  <a:txBody>
                    <a:bodyPr/>
                    <a:lstStyle/>
                    <a:p>
                      <a:pPr marL="0" lvl="0" indent="0" algn="l" rtl="0">
                        <a:spcBef>
                          <a:spcPts val="0"/>
                        </a:spcBef>
                        <a:spcAft>
                          <a:spcPts val="0"/>
                        </a:spcAft>
                        <a:buNone/>
                      </a:pPr>
                      <a:r>
                        <a:rPr lang="en-GB" sz="900"/>
                        <a:t>N9 Raden KH Abdullah bin Nuh</a:t>
                      </a:r>
                      <a:endParaRPr sz="900"/>
                    </a:p>
                  </a:txBody>
                  <a:tcPr marL="91425" marR="91425" marT="91425" marB="91425">
                    <a:solidFill>
                      <a:schemeClr val="lt1"/>
                    </a:solidFill>
                  </a:tcPr>
                </a:tc>
                <a:tc>
                  <a:txBody>
                    <a:bodyPr/>
                    <a:lstStyle/>
                    <a:p>
                      <a:pPr marL="0" lvl="0" indent="0" algn="r" rtl="0">
                        <a:lnSpc>
                          <a:spcPct val="115000"/>
                        </a:lnSpc>
                        <a:spcBef>
                          <a:spcPts val="0"/>
                        </a:spcBef>
                        <a:spcAft>
                          <a:spcPts val="0"/>
                        </a:spcAft>
                        <a:buNone/>
                      </a:pPr>
                      <a:r>
                        <a:rPr lang="en-GB" sz="900"/>
                        <a:t>210</a:t>
                      </a:r>
                      <a:endParaRPr sz="900"/>
                    </a:p>
                  </a:txBody>
                  <a:tcPr marL="91425" marR="91425" marT="91425" marB="91425">
                    <a:solidFill>
                      <a:schemeClr val="lt1"/>
                    </a:solidFill>
                  </a:tcPr>
                </a:tc>
                <a:extLst>
                  <a:ext uri="{0D108BD9-81ED-4DB2-BD59-A6C34878D82A}">
                    <a16:rowId xmlns:a16="http://schemas.microsoft.com/office/drawing/2014/main" val="10005"/>
                  </a:ext>
                </a:extLst>
              </a:tr>
              <a:tr h="415575">
                <a:tc>
                  <a:txBody>
                    <a:bodyPr/>
                    <a:lstStyle/>
                    <a:p>
                      <a:pPr marL="0" lvl="0" indent="0" algn="l" rtl="0">
                        <a:spcBef>
                          <a:spcPts val="0"/>
                        </a:spcBef>
                        <a:spcAft>
                          <a:spcPts val="0"/>
                        </a:spcAft>
                        <a:buNone/>
                      </a:pPr>
                      <a:r>
                        <a:rPr lang="en-GB" sz="900"/>
                        <a:t>N9 Jalan Raya Pajajaran</a:t>
                      </a:r>
                      <a:endParaRPr sz="900"/>
                    </a:p>
                  </a:txBody>
                  <a:tcPr marL="91425" marR="91425" marT="91425" marB="91425">
                    <a:solidFill>
                      <a:schemeClr val="lt1"/>
                    </a:solidFill>
                  </a:tcPr>
                </a:tc>
                <a:tc>
                  <a:txBody>
                    <a:bodyPr/>
                    <a:lstStyle/>
                    <a:p>
                      <a:pPr marL="0" lvl="0" indent="0" algn="r" rtl="0">
                        <a:lnSpc>
                          <a:spcPct val="115000"/>
                        </a:lnSpc>
                        <a:spcBef>
                          <a:spcPts val="0"/>
                        </a:spcBef>
                        <a:spcAft>
                          <a:spcPts val="0"/>
                        </a:spcAft>
                        <a:buNone/>
                      </a:pPr>
                      <a:r>
                        <a:rPr lang="en-GB" sz="900"/>
                        <a:t>194</a:t>
                      </a:r>
                      <a:endParaRPr sz="900"/>
                    </a:p>
                  </a:txBody>
                  <a:tcPr marL="91425" marR="91425" marT="91425" marB="91425">
                    <a:solidFill>
                      <a:schemeClr val="lt1"/>
                    </a:solidFill>
                  </a:tcPr>
                </a:tc>
                <a:extLst>
                  <a:ext uri="{0D108BD9-81ED-4DB2-BD59-A6C34878D82A}">
                    <a16:rowId xmlns:a16="http://schemas.microsoft.com/office/drawing/2014/main" val="10006"/>
                  </a:ext>
                </a:extLst>
              </a:tr>
              <a:tr h="415575">
                <a:tc>
                  <a:txBody>
                    <a:bodyPr/>
                    <a:lstStyle/>
                    <a:p>
                      <a:pPr marL="0" lvl="0" indent="0" algn="l" rtl="0">
                        <a:spcBef>
                          <a:spcPts val="0"/>
                        </a:spcBef>
                        <a:spcAft>
                          <a:spcPts val="0"/>
                        </a:spcAft>
                        <a:buNone/>
                      </a:pPr>
                      <a:r>
                        <a:rPr lang="en-GB" sz="900"/>
                        <a:t>N8 Jalan Raya Bogor</a:t>
                      </a:r>
                      <a:endParaRPr sz="900"/>
                    </a:p>
                  </a:txBody>
                  <a:tcPr marL="91425" marR="91425" marT="91425" marB="91425">
                    <a:solidFill>
                      <a:schemeClr val="lt1"/>
                    </a:solidFill>
                  </a:tcPr>
                </a:tc>
                <a:tc>
                  <a:txBody>
                    <a:bodyPr/>
                    <a:lstStyle/>
                    <a:p>
                      <a:pPr marL="0" lvl="0" indent="0" algn="r" rtl="0">
                        <a:lnSpc>
                          <a:spcPct val="115000"/>
                        </a:lnSpc>
                        <a:spcBef>
                          <a:spcPts val="0"/>
                        </a:spcBef>
                        <a:spcAft>
                          <a:spcPts val="0"/>
                        </a:spcAft>
                        <a:buNone/>
                      </a:pPr>
                      <a:r>
                        <a:rPr lang="en-GB" sz="900"/>
                        <a:t>180</a:t>
                      </a:r>
                      <a:endParaRPr sz="900"/>
                    </a:p>
                  </a:txBody>
                  <a:tcPr marL="91425" marR="91425" marT="91425" marB="91425">
                    <a:solidFill>
                      <a:schemeClr val="lt1"/>
                    </a:solidFill>
                  </a:tcPr>
                </a:tc>
                <a:extLst>
                  <a:ext uri="{0D108BD9-81ED-4DB2-BD59-A6C34878D82A}">
                    <a16:rowId xmlns:a16="http://schemas.microsoft.com/office/drawing/2014/main" val="10007"/>
                  </a:ext>
                </a:extLst>
              </a:tr>
              <a:tr h="415575">
                <a:tc>
                  <a:txBody>
                    <a:bodyPr/>
                    <a:lstStyle/>
                    <a:p>
                      <a:pPr marL="0" lvl="0" indent="0" algn="l" rtl="0">
                        <a:spcBef>
                          <a:spcPts val="0"/>
                        </a:spcBef>
                        <a:spcAft>
                          <a:spcPts val="0"/>
                        </a:spcAft>
                        <a:buNone/>
                      </a:pPr>
                      <a:r>
                        <a:rPr lang="en-GB" sz="900"/>
                        <a:t>Surya Kencana</a:t>
                      </a:r>
                      <a:endParaRPr sz="900"/>
                    </a:p>
                  </a:txBody>
                  <a:tcPr marL="91425" marR="91425" marT="91425" marB="91425">
                    <a:solidFill>
                      <a:schemeClr val="lt1"/>
                    </a:solidFill>
                  </a:tcPr>
                </a:tc>
                <a:tc>
                  <a:txBody>
                    <a:bodyPr/>
                    <a:lstStyle/>
                    <a:p>
                      <a:pPr marL="0" lvl="0" indent="0" algn="r" rtl="0">
                        <a:lnSpc>
                          <a:spcPct val="115000"/>
                        </a:lnSpc>
                        <a:spcBef>
                          <a:spcPts val="0"/>
                        </a:spcBef>
                        <a:spcAft>
                          <a:spcPts val="0"/>
                        </a:spcAft>
                        <a:buNone/>
                      </a:pPr>
                      <a:r>
                        <a:rPr lang="en-GB" sz="900"/>
                        <a:t>125</a:t>
                      </a:r>
                      <a:endParaRPr sz="900"/>
                    </a:p>
                  </a:txBody>
                  <a:tcPr marL="91425" marR="91425" marT="91425" marB="91425">
                    <a:solidFill>
                      <a:schemeClr val="lt1"/>
                    </a:solidFill>
                  </a:tcPr>
                </a:tc>
                <a:extLst>
                  <a:ext uri="{0D108BD9-81ED-4DB2-BD59-A6C34878D82A}">
                    <a16:rowId xmlns:a16="http://schemas.microsoft.com/office/drawing/2014/main" val="10008"/>
                  </a:ext>
                </a:extLst>
              </a:tr>
              <a:tr h="415575">
                <a:tc>
                  <a:txBody>
                    <a:bodyPr/>
                    <a:lstStyle/>
                    <a:p>
                      <a:pPr marL="0" lvl="0" indent="0" algn="l" rtl="0">
                        <a:spcBef>
                          <a:spcPts val="0"/>
                        </a:spcBef>
                        <a:spcAft>
                          <a:spcPts val="0"/>
                        </a:spcAft>
                        <a:buNone/>
                      </a:pPr>
                      <a:r>
                        <a:rPr lang="en-GB" sz="900"/>
                        <a:t>Pahlawan</a:t>
                      </a:r>
                      <a:endParaRPr sz="900"/>
                    </a:p>
                  </a:txBody>
                  <a:tcPr marL="91425" marR="91425" marT="91425" marB="91425">
                    <a:solidFill>
                      <a:schemeClr val="lt1"/>
                    </a:solidFill>
                  </a:tcPr>
                </a:tc>
                <a:tc>
                  <a:txBody>
                    <a:bodyPr/>
                    <a:lstStyle/>
                    <a:p>
                      <a:pPr marL="0" lvl="0" indent="0" algn="r" rtl="0">
                        <a:lnSpc>
                          <a:spcPct val="115000"/>
                        </a:lnSpc>
                        <a:spcBef>
                          <a:spcPts val="0"/>
                        </a:spcBef>
                        <a:spcAft>
                          <a:spcPts val="0"/>
                        </a:spcAft>
                        <a:buNone/>
                      </a:pPr>
                      <a:r>
                        <a:rPr lang="en-GB" sz="900"/>
                        <a:t>108</a:t>
                      </a:r>
                      <a:endParaRPr sz="900"/>
                    </a:p>
                  </a:txBody>
                  <a:tcPr marL="91425" marR="91425" marT="91425" marB="91425">
                    <a:solidFill>
                      <a:schemeClr val="lt1"/>
                    </a:solidFill>
                  </a:tcPr>
                </a:tc>
                <a:extLst>
                  <a:ext uri="{0D108BD9-81ED-4DB2-BD59-A6C34878D82A}">
                    <a16:rowId xmlns:a16="http://schemas.microsoft.com/office/drawing/2014/main" val="10009"/>
                  </a:ext>
                </a:extLst>
              </a:tr>
              <a:tr h="415575">
                <a:tc>
                  <a:txBody>
                    <a:bodyPr/>
                    <a:lstStyle/>
                    <a:p>
                      <a:pPr marL="0" lvl="0" indent="0" algn="l" rtl="0">
                        <a:spcBef>
                          <a:spcPts val="0"/>
                        </a:spcBef>
                        <a:spcAft>
                          <a:spcPts val="0"/>
                        </a:spcAft>
                        <a:buNone/>
                      </a:pPr>
                      <a:r>
                        <a:rPr lang="en-GB" sz="900"/>
                        <a:t>Kapten Muslihat</a:t>
                      </a:r>
                      <a:endParaRPr sz="900"/>
                    </a:p>
                  </a:txBody>
                  <a:tcPr marL="91425" marR="91425" marT="91425" marB="91425">
                    <a:solidFill>
                      <a:schemeClr val="lt1"/>
                    </a:solidFill>
                  </a:tcPr>
                </a:tc>
                <a:tc>
                  <a:txBody>
                    <a:bodyPr/>
                    <a:lstStyle/>
                    <a:p>
                      <a:pPr marL="0" lvl="0" indent="0" algn="r" rtl="0">
                        <a:lnSpc>
                          <a:spcPct val="115000"/>
                        </a:lnSpc>
                        <a:spcBef>
                          <a:spcPts val="0"/>
                        </a:spcBef>
                        <a:spcAft>
                          <a:spcPts val="0"/>
                        </a:spcAft>
                        <a:buNone/>
                      </a:pPr>
                      <a:r>
                        <a:rPr lang="en-GB" sz="900"/>
                        <a:t>100</a:t>
                      </a:r>
                      <a:endParaRPr sz="900"/>
                    </a:p>
                  </a:txBody>
                  <a:tcPr marL="91425" marR="91425" marT="91425" marB="91425">
                    <a:solidFill>
                      <a:schemeClr val="lt1"/>
                    </a:solidFill>
                  </a:tcPr>
                </a:tc>
                <a:extLst>
                  <a:ext uri="{0D108BD9-81ED-4DB2-BD59-A6C34878D82A}">
                    <a16:rowId xmlns:a16="http://schemas.microsoft.com/office/drawing/2014/main" val="10010"/>
                  </a:ext>
                </a:extLst>
              </a:tr>
            </a:tbl>
          </a:graphicData>
        </a:graphic>
      </p:graphicFrame>
      <p:sp>
        <p:nvSpPr>
          <p:cNvPr id="1400" name="Google Shape;1400;p59"/>
          <p:cNvSpPr txBox="1"/>
          <p:nvPr/>
        </p:nvSpPr>
        <p:spPr>
          <a:xfrm>
            <a:off x="4349375" y="4790275"/>
            <a:ext cx="21981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900">
                <a:solidFill>
                  <a:srgbClr val="666666"/>
                </a:solidFill>
                <a:latin typeface="Libre Franklin"/>
                <a:ea typeface="Libre Franklin"/>
                <a:cs typeface="Libre Franklin"/>
                <a:sym typeface="Libre Franklin"/>
              </a:rPr>
              <a:t>*Chosen top 3 street from jams table</a:t>
            </a:r>
            <a:endParaRPr sz="900">
              <a:solidFill>
                <a:srgbClr val="666666"/>
              </a:solidFill>
              <a:latin typeface="Libre Franklin"/>
              <a:ea typeface="Libre Franklin"/>
              <a:cs typeface="Libre Franklin"/>
              <a:sym typeface="Libre Frankli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04"/>
        <p:cNvGrpSpPr/>
        <p:nvPr/>
      </p:nvGrpSpPr>
      <p:grpSpPr>
        <a:xfrm>
          <a:off x="0" y="0"/>
          <a:ext cx="0" cy="0"/>
          <a:chOff x="0" y="0"/>
          <a:chExt cx="0" cy="0"/>
        </a:xfrm>
      </p:grpSpPr>
      <p:sp>
        <p:nvSpPr>
          <p:cNvPr id="1405" name="Google Shape;1405;p60"/>
          <p:cNvSpPr txBox="1">
            <a:spLocks noGrp="1"/>
          </p:cNvSpPr>
          <p:nvPr>
            <p:ph type="title"/>
          </p:nvPr>
        </p:nvSpPr>
        <p:spPr>
          <a:xfrm>
            <a:off x="805500" y="411250"/>
            <a:ext cx="7533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dk1"/>
                </a:solidFill>
              </a:rPr>
              <a:t>Data Cleansing</a:t>
            </a:r>
            <a:endParaRPr>
              <a:solidFill>
                <a:schemeClr val="dk1"/>
              </a:solidFill>
            </a:endParaRPr>
          </a:p>
          <a:p>
            <a:pPr marL="0" lvl="0" indent="0" algn="ctr" rtl="0">
              <a:spcBef>
                <a:spcPts val="0"/>
              </a:spcBef>
              <a:spcAft>
                <a:spcPts val="0"/>
              </a:spcAft>
              <a:buNone/>
            </a:pPr>
            <a:endParaRPr/>
          </a:p>
        </p:txBody>
      </p:sp>
      <p:sp>
        <p:nvSpPr>
          <p:cNvPr id="1406" name="Google Shape;1406;p60"/>
          <p:cNvSpPr txBox="1">
            <a:spLocks noGrp="1"/>
          </p:cNvSpPr>
          <p:nvPr>
            <p:ph type="subTitle" idx="4294967295"/>
          </p:nvPr>
        </p:nvSpPr>
        <p:spPr>
          <a:xfrm flipH="1">
            <a:off x="2534850" y="1194825"/>
            <a:ext cx="4074300" cy="3090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a:solidFill>
                  <a:schemeClr val="dk1"/>
                </a:solidFill>
                <a:latin typeface="Be Vietnam"/>
                <a:ea typeface="Be Vietnam"/>
                <a:cs typeface="Be Vietnam"/>
                <a:sym typeface="Be Vietnam"/>
              </a:rPr>
              <a:t>Choose Feature (Column)</a:t>
            </a:r>
            <a:endParaRPr>
              <a:latin typeface="Be Vietnam"/>
              <a:ea typeface="Be Vietnam"/>
              <a:cs typeface="Be Vietnam"/>
              <a:sym typeface="Be Vietnam"/>
            </a:endParaRPr>
          </a:p>
        </p:txBody>
      </p:sp>
      <p:graphicFrame>
        <p:nvGraphicFramePr>
          <p:cNvPr id="1407" name="Google Shape;1407;p60"/>
          <p:cNvGraphicFramePr/>
          <p:nvPr/>
        </p:nvGraphicFramePr>
        <p:xfrm>
          <a:off x="621288" y="1745400"/>
          <a:ext cx="3000000" cy="3000000"/>
        </p:xfrm>
        <a:graphic>
          <a:graphicData uri="http://schemas.openxmlformats.org/drawingml/2006/table">
            <a:tbl>
              <a:tblPr>
                <a:noFill/>
                <a:tableStyleId>{B85F3D96-7038-4335-A63C-60AD1D01E60E}</a:tableStyleId>
              </a:tblPr>
              <a:tblGrid>
                <a:gridCol w="862275">
                  <a:extLst>
                    <a:ext uri="{9D8B030D-6E8A-4147-A177-3AD203B41FA5}">
                      <a16:colId xmlns:a16="http://schemas.microsoft.com/office/drawing/2014/main" val="20000"/>
                    </a:ext>
                  </a:extLst>
                </a:gridCol>
                <a:gridCol w="782125">
                  <a:extLst>
                    <a:ext uri="{9D8B030D-6E8A-4147-A177-3AD203B41FA5}">
                      <a16:colId xmlns:a16="http://schemas.microsoft.com/office/drawing/2014/main" val="20001"/>
                    </a:ext>
                  </a:extLst>
                </a:gridCol>
                <a:gridCol w="782125">
                  <a:extLst>
                    <a:ext uri="{9D8B030D-6E8A-4147-A177-3AD203B41FA5}">
                      <a16:colId xmlns:a16="http://schemas.microsoft.com/office/drawing/2014/main" val="20002"/>
                    </a:ext>
                  </a:extLst>
                </a:gridCol>
                <a:gridCol w="782125">
                  <a:extLst>
                    <a:ext uri="{9D8B030D-6E8A-4147-A177-3AD203B41FA5}">
                      <a16:colId xmlns:a16="http://schemas.microsoft.com/office/drawing/2014/main" val="20003"/>
                    </a:ext>
                  </a:extLst>
                </a:gridCol>
                <a:gridCol w="782125">
                  <a:extLst>
                    <a:ext uri="{9D8B030D-6E8A-4147-A177-3AD203B41FA5}">
                      <a16:colId xmlns:a16="http://schemas.microsoft.com/office/drawing/2014/main" val="20004"/>
                    </a:ext>
                  </a:extLst>
                </a:gridCol>
                <a:gridCol w="688625">
                  <a:extLst>
                    <a:ext uri="{9D8B030D-6E8A-4147-A177-3AD203B41FA5}">
                      <a16:colId xmlns:a16="http://schemas.microsoft.com/office/drawing/2014/main" val="20005"/>
                    </a:ext>
                  </a:extLst>
                </a:gridCol>
                <a:gridCol w="715300">
                  <a:extLst>
                    <a:ext uri="{9D8B030D-6E8A-4147-A177-3AD203B41FA5}">
                      <a16:colId xmlns:a16="http://schemas.microsoft.com/office/drawing/2014/main" val="20006"/>
                    </a:ext>
                  </a:extLst>
                </a:gridCol>
                <a:gridCol w="701975">
                  <a:extLst>
                    <a:ext uri="{9D8B030D-6E8A-4147-A177-3AD203B41FA5}">
                      <a16:colId xmlns:a16="http://schemas.microsoft.com/office/drawing/2014/main" val="20007"/>
                    </a:ext>
                  </a:extLst>
                </a:gridCol>
                <a:gridCol w="1022600">
                  <a:extLst>
                    <a:ext uri="{9D8B030D-6E8A-4147-A177-3AD203B41FA5}">
                      <a16:colId xmlns:a16="http://schemas.microsoft.com/office/drawing/2014/main" val="20008"/>
                    </a:ext>
                  </a:extLst>
                </a:gridCol>
                <a:gridCol w="782125">
                  <a:extLst>
                    <a:ext uri="{9D8B030D-6E8A-4147-A177-3AD203B41FA5}">
                      <a16:colId xmlns:a16="http://schemas.microsoft.com/office/drawing/2014/main" val="20009"/>
                    </a:ext>
                  </a:extLst>
                </a:gridCol>
              </a:tblGrid>
              <a:tr h="485950">
                <a:tc rowSpan="2">
                  <a:txBody>
                    <a:bodyPr/>
                    <a:lstStyle/>
                    <a:p>
                      <a:pPr marL="0" lvl="0" indent="0" algn="l" rtl="0">
                        <a:spcBef>
                          <a:spcPts val="0"/>
                        </a:spcBef>
                        <a:spcAft>
                          <a:spcPts val="0"/>
                        </a:spcAft>
                        <a:buNone/>
                      </a:pPr>
                      <a:r>
                        <a:rPr lang="en-GB" sz="1200">
                          <a:latin typeface="Be Vietnam"/>
                          <a:ea typeface="Be Vietnam"/>
                          <a:cs typeface="Be Vietnam"/>
                          <a:sym typeface="Be Vietnam"/>
                        </a:rPr>
                        <a:t>Jams</a:t>
                      </a:r>
                      <a:endParaRPr sz="1200">
                        <a:latin typeface="Be Vietnam"/>
                        <a:ea typeface="Be Vietnam"/>
                        <a:cs typeface="Be Vietnam"/>
                        <a:sym typeface="Be Vietnam"/>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1"/>
                    </a:solidFill>
                  </a:tcPr>
                </a:tc>
                <a:tc>
                  <a:txBody>
                    <a:bodyPr/>
                    <a:lstStyle/>
                    <a:p>
                      <a:pPr marL="0" lvl="0" indent="0" algn="l" rtl="0">
                        <a:lnSpc>
                          <a:spcPct val="115000"/>
                        </a:lnSpc>
                        <a:spcBef>
                          <a:spcPts val="1200"/>
                        </a:spcBef>
                        <a:spcAft>
                          <a:spcPts val="0"/>
                        </a:spcAft>
                        <a:buNone/>
                      </a:pPr>
                      <a:r>
                        <a:rPr lang="en-GB" sz="900">
                          <a:solidFill>
                            <a:schemeClr val="dk1"/>
                          </a:solidFill>
                          <a:latin typeface="Be Vietnam"/>
                          <a:ea typeface="Be Vietnam"/>
                          <a:cs typeface="Be Vietnam"/>
                          <a:sym typeface="Be Vietnam"/>
                        </a:rPr>
                        <a:t>time</a:t>
                      </a:r>
                      <a:endParaRPr sz="900">
                        <a:latin typeface="Be Vietnam"/>
                        <a:ea typeface="Be Vietnam"/>
                        <a:cs typeface="Be Vietnam"/>
                        <a:sym typeface="Be Vietnam"/>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FFE599"/>
                    </a:solidFill>
                  </a:tcPr>
                </a:tc>
                <a:tc>
                  <a:txBody>
                    <a:bodyPr/>
                    <a:lstStyle/>
                    <a:p>
                      <a:pPr marL="0" lvl="0" indent="0" algn="l" rtl="0">
                        <a:lnSpc>
                          <a:spcPct val="115000"/>
                        </a:lnSpc>
                        <a:spcBef>
                          <a:spcPts val="1200"/>
                        </a:spcBef>
                        <a:spcAft>
                          <a:spcPts val="0"/>
                        </a:spcAft>
                        <a:buNone/>
                      </a:pPr>
                      <a:r>
                        <a:rPr lang="en-GB" sz="900">
                          <a:solidFill>
                            <a:schemeClr val="dk1"/>
                          </a:solidFill>
                          <a:latin typeface="Be Vietnam"/>
                          <a:ea typeface="Be Vietnam"/>
                          <a:cs typeface="Be Vietnam"/>
                          <a:sym typeface="Be Vietnam"/>
                        </a:rPr>
                        <a:t>kemendagri_kabupaten_kode</a:t>
                      </a:r>
                      <a:endParaRPr sz="900">
                        <a:latin typeface="Be Vietnam"/>
                        <a:ea typeface="Be Vietnam"/>
                        <a:cs typeface="Be Vietnam"/>
                        <a:sym typeface="Be Vietnam"/>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D9D9D9"/>
                    </a:solidFill>
                  </a:tcPr>
                </a:tc>
                <a:tc>
                  <a:txBody>
                    <a:bodyPr/>
                    <a:lstStyle/>
                    <a:p>
                      <a:pPr marL="0" lvl="0" indent="0" algn="l" rtl="0">
                        <a:lnSpc>
                          <a:spcPct val="115000"/>
                        </a:lnSpc>
                        <a:spcBef>
                          <a:spcPts val="1200"/>
                        </a:spcBef>
                        <a:spcAft>
                          <a:spcPts val="0"/>
                        </a:spcAft>
                        <a:buNone/>
                      </a:pPr>
                      <a:r>
                        <a:rPr lang="en-GB" sz="900">
                          <a:solidFill>
                            <a:schemeClr val="dk1"/>
                          </a:solidFill>
                          <a:latin typeface="Be Vietnam"/>
                          <a:ea typeface="Be Vietnam"/>
                          <a:cs typeface="Be Vietnam"/>
                          <a:sym typeface="Be Vietnam"/>
                        </a:rPr>
                        <a:t>kemendagri_kabupaten_nama</a:t>
                      </a:r>
                      <a:endParaRPr sz="900">
                        <a:latin typeface="Be Vietnam"/>
                        <a:ea typeface="Be Vietnam"/>
                        <a:cs typeface="Be Vietnam"/>
                        <a:sym typeface="Be Vietnam"/>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D9D9D9"/>
                    </a:solidFill>
                  </a:tcPr>
                </a:tc>
                <a:tc>
                  <a:txBody>
                    <a:bodyPr/>
                    <a:lstStyle/>
                    <a:p>
                      <a:pPr marL="0" lvl="0" indent="0" algn="l" rtl="0">
                        <a:lnSpc>
                          <a:spcPct val="115000"/>
                        </a:lnSpc>
                        <a:spcBef>
                          <a:spcPts val="1200"/>
                        </a:spcBef>
                        <a:spcAft>
                          <a:spcPts val="0"/>
                        </a:spcAft>
                        <a:buClr>
                          <a:schemeClr val="dk1"/>
                        </a:buClr>
                        <a:buSzPts val="1100"/>
                        <a:buFont typeface="Arial"/>
                        <a:buNone/>
                      </a:pPr>
                      <a:r>
                        <a:rPr lang="en-GB" sz="900">
                          <a:solidFill>
                            <a:schemeClr val="dk1"/>
                          </a:solidFill>
                          <a:latin typeface="Be Vietnam"/>
                          <a:ea typeface="Be Vietnam"/>
                          <a:cs typeface="Be Vietnam"/>
                          <a:sym typeface="Be Vietnam"/>
                        </a:rPr>
                        <a:t>street</a:t>
                      </a:r>
                      <a:endParaRPr sz="900">
                        <a:latin typeface="Be Vietnam"/>
                        <a:ea typeface="Be Vietnam"/>
                        <a:cs typeface="Be Vietnam"/>
                        <a:sym typeface="Be Vietnam"/>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D9D9D9"/>
                    </a:solidFill>
                  </a:tcPr>
                </a:tc>
                <a:tc>
                  <a:txBody>
                    <a:bodyPr/>
                    <a:lstStyle/>
                    <a:p>
                      <a:pPr marL="0" lvl="0" indent="0" algn="l" rtl="0">
                        <a:lnSpc>
                          <a:spcPct val="115000"/>
                        </a:lnSpc>
                        <a:spcBef>
                          <a:spcPts val="1200"/>
                        </a:spcBef>
                        <a:spcAft>
                          <a:spcPts val="0"/>
                        </a:spcAft>
                        <a:buClr>
                          <a:schemeClr val="dk1"/>
                        </a:buClr>
                        <a:buSzPts val="1100"/>
                        <a:buFont typeface="Arial"/>
                        <a:buNone/>
                      </a:pPr>
                      <a:r>
                        <a:rPr lang="en-GB" sz="900">
                          <a:solidFill>
                            <a:schemeClr val="dk1"/>
                          </a:solidFill>
                          <a:latin typeface="Be Vietnam"/>
                          <a:ea typeface="Be Vietnam"/>
                          <a:cs typeface="Be Vietnam"/>
                          <a:sym typeface="Be Vietnam"/>
                        </a:rPr>
                        <a:t>median_level</a:t>
                      </a:r>
                      <a:endParaRPr sz="900">
                        <a:latin typeface="Be Vietnam"/>
                        <a:ea typeface="Be Vietnam"/>
                        <a:cs typeface="Be Vietnam"/>
                        <a:sym typeface="Be Vietnam"/>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FFE599"/>
                    </a:solidFill>
                  </a:tcPr>
                </a:tc>
                <a:tc>
                  <a:txBody>
                    <a:bodyPr/>
                    <a:lstStyle/>
                    <a:p>
                      <a:pPr marL="0" lvl="0" indent="0" algn="l" rtl="0">
                        <a:lnSpc>
                          <a:spcPct val="115000"/>
                        </a:lnSpc>
                        <a:spcBef>
                          <a:spcPts val="1200"/>
                        </a:spcBef>
                        <a:spcAft>
                          <a:spcPts val="0"/>
                        </a:spcAft>
                        <a:buClr>
                          <a:schemeClr val="dk1"/>
                        </a:buClr>
                        <a:buSzPts val="1100"/>
                        <a:buFont typeface="Arial"/>
                        <a:buNone/>
                      </a:pPr>
                      <a:r>
                        <a:rPr lang="en-GB" sz="900">
                          <a:solidFill>
                            <a:schemeClr val="dk1"/>
                          </a:solidFill>
                          <a:latin typeface="Be Vietnam"/>
                          <a:ea typeface="Be Vietnam"/>
                          <a:cs typeface="Be Vietnam"/>
                          <a:sym typeface="Be Vietnam"/>
                        </a:rPr>
                        <a:t>median_length</a:t>
                      </a:r>
                      <a:endParaRPr sz="900">
                        <a:latin typeface="Be Vietnam"/>
                        <a:ea typeface="Be Vietnam"/>
                        <a:cs typeface="Be Vietnam"/>
                        <a:sym typeface="Be Vietnam"/>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FFE599"/>
                    </a:solidFill>
                  </a:tcPr>
                </a:tc>
                <a:tc>
                  <a:txBody>
                    <a:bodyPr/>
                    <a:lstStyle/>
                    <a:p>
                      <a:pPr marL="0" lvl="0" indent="0" algn="l" rtl="0">
                        <a:lnSpc>
                          <a:spcPct val="115000"/>
                        </a:lnSpc>
                        <a:spcBef>
                          <a:spcPts val="1200"/>
                        </a:spcBef>
                        <a:spcAft>
                          <a:spcPts val="0"/>
                        </a:spcAft>
                        <a:buClr>
                          <a:schemeClr val="dk1"/>
                        </a:buClr>
                        <a:buSzPts val="1100"/>
                        <a:buFont typeface="Arial"/>
                        <a:buNone/>
                      </a:pPr>
                      <a:r>
                        <a:rPr lang="en-GB" sz="900">
                          <a:solidFill>
                            <a:schemeClr val="dk1"/>
                          </a:solidFill>
                          <a:latin typeface="Be Vietnam"/>
                          <a:ea typeface="Be Vietnam"/>
                          <a:cs typeface="Be Vietnam"/>
                          <a:sym typeface="Be Vietnam"/>
                        </a:rPr>
                        <a:t>median_delay</a:t>
                      </a:r>
                      <a:endParaRPr sz="900">
                        <a:latin typeface="Be Vietnam"/>
                        <a:ea typeface="Be Vietnam"/>
                        <a:cs typeface="Be Vietnam"/>
                        <a:sym typeface="Be Vietnam"/>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FFE599"/>
                    </a:solidFill>
                  </a:tcPr>
                </a:tc>
                <a:tc>
                  <a:txBody>
                    <a:bodyPr/>
                    <a:lstStyle/>
                    <a:p>
                      <a:pPr marL="0" lvl="0" indent="0" algn="l" rtl="0">
                        <a:lnSpc>
                          <a:spcPct val="115000"/>
                        </a:lnSpc>
                        <a:spcBef>
                          <a:spcPts val="1200"/>
                        </a:spcBef>
                        <a:spcAft>
                          <a:spcPts val="0"/>
                        </a:spcAft>
                        <a:buClr>
                          <a:schemeClr val="dk1"/>
                        </a:buClr>
                        <a:buSzPts val="1100"/>
                        <a:buFont typeface="Arial"/>
                        <a:buNone/>
                      </a:pPr>
                      <a:r>
                        <a:rPr lang="en-GB" sz="900">
                          <a:solidFill>
                            <a:schemeClr val="dk1"/>
                          </a:solidFill>
                          <a:latin typeface="Be Vietnam"/>
                          <a:ea typeface="Be Vietnam"/>
                          <a:cs typeface="Be Vietnam"/>
                          <a:sym typeface="Be Vietnam"/>
                        </a:rPr>
                        <a:t>median_speed_kmh</a:t>
                      </a:r>
                      <a:endParaRPr sz="900">
                        <a:latin typeface="Be Vietnam"/>
                        <a:ea typeface="Be Vietnam"/>
                        <a:cs typeface="Be Vietnam"/>
                        <a:sym typeface="Be Vietnam"/>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FFE599"/>
                    </a:solidFill>
                  </a:tcPr>
                </a:tc>
                <a:tc>
                  <a:txBody>
                    <a:bodyPr/>
                    <a:lstStyle/>
                    <a:p>
                      <a:pPr marL="0" lvl="0" indent="0" algn="l" rtl="0">
                        <a:lnSpc>
                          <a:spcPct val="115000"/>
                        </a:lnSpc>
                        <a:spcBef>
                          <a:spcPts val="1200"/>
                        </a:spcBef>
                        <a:spcAft>
                          <a:spcPts val="0"/>
                        </a:spcAft>
                        <a:buNone/>
                      </a:pPr>
                      <a:r>
                        <a:rPr lang="en-GB" sz="900">
                          <a:solidFill>
                            <a:schemeClr val="dk1"/>
                          </a:solidFill>
                          <a:latin typeface="Be Vietnam"/>
                          <a:ea typeface="Be Vietnam"/>
                          <a:cs typeface="Be Vietnam"/>
                          <a:sym typeface="Be Vietnam"/>
                        </a:rPr>
                        <a:t>total_records</a:t>
                      </a:r>
                      <a:endParaRPr sz="900">
                        <a:solidFill>
                          <a:schemeClr val="dk1"/>
                        </a:solidFill>
                        <a:latin typeface="Be Vietnam"/>
                        <a:ea typeface="Be Vietnam"/>
                        <a:cs typeface="Be Vietnam"/>
                        <a:sym typeface="Be Vietnam"/>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FFE599"/>
                    </a:solidFill>
                  </a:tcPr>
                </a:tc>
                <a:extLst>
                  <a:ext uri="{0D108BD9-81ED-4DB2-BD59-A6C34878D82A}">
                    <a16:rowId xmlns:a16="http://schemas.microsoft.com/office/drawing/2014/main" val="10000"/>
                  </a:ext>
                </a:extLst>
              </a:tr>
              <a:tr h="0">
                <a:tc vMerge="1">
                  <a:txBody>
                    <a:bodyPr/>
                    <a:lstStyle/>
                    <a:p>
                      <a:endParaRPr lang="en-US"/>
                    </a:p>
                  </a:txBody>
                  <a:tcPr/>
                </a:tc>
                <a:tc>
                  <a:txBody>
                    <a:bodyPr/>
                    <a:lstStyle/>
                    <a:p>
                      <a:pPr marL="0" lvl="0" indent="0" algn="l" rtl="0">
                        <a:lnSpc>
                          <a:spcPct val="115000"/>
                        </a:lnSpc>
                        <a:spcBef>
                          <a:spcPts val="1200"/>
                        </a:spcBef>
                        <a:spcAft>
                          <a:spcPts val="0"/>
                        </a:spcAft>
                        <a:buNone/>
                      </a:pPr>
                      <a:r>
                        <a:rPr lang="en-GB" sz="900">
                          <a:solidFill>
                            <a:schemeClr val="dk1"/>
                          </a:solidFill>
                          <a:latin typeface="Be Vietnam"/>
                          <a:ea typeface="Be Vietnam"/>
                          <a:cs typeface="Be Vietnam"/>
                          <a:sym typeface="Be Vietnam"/>
                        </a:rPr>
                        <a:t>Id</a:t>
                      </a:r>
                      <a:endParaRPr sz="900">
                        <a:latin typeface="Be Vietnam"/>
                        <a:ea typeface="Be Vietnam"/>
                        <a:cs typeface="Be Vietnam"/>
                        <a:sym typeface="Be Vietnam"/>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D9D9D9"/>
                    </a:solidFill>
                  </a:tcPr>
                </a:tc>
                <a:tc>
                  <a:txBody>
                    <a:bodyPr/>
                    <a:lstStyle/>
                    <a:p>
                      <a:pPr marL="0" lvl="0" indent="0" algn="l" rtl="0">
                        <a:lnSpc>
                          <a:spcPct val="115000"/>
                        </a:lnSpc>
                        <a:spcBef>
                          <a:spcPts val="1200"/>
                        </a:spcBef>
                        <a:spcAft>
                          <a:spcPts val="0"/>
                        </a:spcAft>
                        <a:buClr>
                          <a:schemeClr val="dk1"/>
                        </a:buClr>
                        <a:buSzPts val="1100"/>
                        <a:buFont typeface="Arial"/>
                        <a:buNone/>
                      </a:pPr>
                      <a:r>
                        <a:rPr lang="en-GB" sz="900">
                          <a:solidFill>
                            <a:schemeClr val="dk1"/>
                          </a:solidFill>
                          <a:latin typeface="Be Vietnam"/>
                          <a:ea typeface="Be Vietnam"/>
                          <a:cs typeface="Be Vietnam"/>
                          <a:sym typeface="Be Vietnam"/>
                        </a:rPr>
                        <a:t>date</a:t>
                      </a:r>
                      <a:endParaRPr sz="900">
                        <a:latin typeface="Be Vietnam"/>
                        <a:ea typeface="Be Vietnam"/>
                        <a:cs typeface="Be Vietnam"/>
                        <a:sym typeface="Be Vietnam"/>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D9D9D9"/>
                    </a:solidFill>
                  </a:tcPr>
                </a:tc>
                <a:tc>
                  <a:txBody>
                    <a:bodyPr/>
                    <a:lstStyle/>
                    <a:p>
                      <a:pPr marL="0" lvl="0" indent="0" algn="l" rtl="0">
                        <a:lnSpc>
                          <a:spcPct val="115000"/>
                        </a:lnSpc>
                        <a:spcBef>
                          <a:spcPts val="1200"/>
                        </a:spcBef>
                        <a:spcAft>
                          <a:spcPts val="0"/>
                        </a:spcAft>
                        <a:buClr>
                          <a:schemeClr val="dk1"/>
                        </a:buClr>
                        <a:buSzPts val="1100"/>
                        <a:buFont typeface="Arial"/>
                        <a:buNone/>
                      </a:pPr>
                      <a:r>
                        <a:rPr lang="en-GB" sz="900">
                          <a:solidFill>
                            <a:schemeClr val="dk1"/>
                          </a:solidFill>
                          <a:latin typeface="Be Vietnam"/>
                          <a:ea typeface="Be Vietnam"/>
                          <a:cs typeface="Be Vietnam"/>
                          <a:sym typeface="Be Vietnam"/>
                        </a:rPr>
                        <a:t>geometry</a:t>
                      </a:r>
                      <a:endParaRPr sz="900">
                        <a:latin typeface="Be Vietnam"/>
                        <a:ea typeface="Be Vietnam"/>
                        <a:cs typeface="Be Vietnam"/>
                        <a:sym typeface="Be Vietnam"/>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D9D9D9"/>
                    </a:solidFill>
                  </a:tcPr>
                </a:tc>
                <a:tc gridSpan="6">
                  <a:txBody>
                    <a:bodyPr/>
                    <a:lstStyle/>
                    <a:p>
                      <a:pPr marL="0" lvl="0" indent="0" algn="l" rtl="0">
                        <a:lnSpc>
                          <a:spcPct val="115000"/>
                        </a:lnSpc>
                        <a:spcBef>
                          <a:spcPts val="1200"/>
                        </a:spcBef>
                        <a:spcAft>
                          <a:spcPts val="0"/>
                        </a:spcAft>
                        <a:buNone/>
                      </a:pPr>
                      <a:endParaRPr sz="900">
                        <a:latin typeface="Be Vietnam"/>
                        <a:ea typeface="Be Vietnam"/>
                        <a:cs typeface="Be Vietnam"/>
                        <a:sym typeface="Be Vietnam"/>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25625">
                <a:tc rowSpan="2">
                  <a:txBody>
                    <a:bodyPr/>
                    <a:lstStyle/>
                    <a:p>
                      <a:pPr marL="0" lvl="0" indent="0" algn="l" rtl="0">
                        <a:spcBef>
                          <a:spcPts val="0"/>
                        </a:spcBef>
                        <a:spcAft>
                          <a:spcPts val="0"/>
                        </a:spcAft>
                        <a:buNone/>
                      </a:pPr>
                      <a:r>
                        <a:rPr lang="en-GB" sz="1200">
                          <a:latin typeface="Be Vietnam"/>
                          <a:ea typeface="Be Vietnam"/>
                          <a:cs typeface="Be Vietnam"/>
                          <a:sym typeface="Be Vietnam"/>
                        </a:rPr>
                        <a:t>Irregular</a:t>
                      </a:r>
                      <a:endParaRPr sz="1200">
                        <a:latin typeface="Be Vietnam"/>
                        <a:ea typeface="Be Vietnam"/>
                        <a:cs typeface="Be Vietnam"/>
                        <a:sym typeface="Be Vietnam"/>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1"/>
                    </a:solidFill>
                  </a:tcPr>
                </a:tc>
                <a:tc>
                  <a:txBody>
                    <a:bodyPr/>
                    <a:lstStyle/>
                    <a:p>
                      <a:pPr marL="0" lvl="0" indent="0" algn="l" rtl="0">
                        <a:lnSpc>
                          <a:spcPct val="115000"/>
                        </a:lnSpc>
                        <a:spcBef>
                          <a:spcPts val="1200"/>
                        </a:spcBef>
                        <a:spcAft>
                          <a:spcPts val="0"/>
                        </a:spcAft>
                        <a:buClr>
                          <a:schemeClr val="dk1"/>
                        </a:buClr>
                        <a:buSzPts val="1100"/>
                        <a:buFont typeface="Arial"/>
                        <a:buNone/>
                      </a:pPr>
                      <a:r>
                        <a:rPr lang="en-GB" sz="900">
                          <a:solidFill>
                            <a:schemeClr val="dk1"/>
                          </a:solidFill>
                          <a:latin typeface="Be Vietnam"/>
                          <a:ea typeface="Be Vietnam"/>
                          <a:cs typeface="Be Vietnam"/>
                          <a:sym typeface="Be Vietnam"/>
                        </a:rPr>
                        <a:t>time</a:t>
                      </a:r>
                      <a:endParaRPr sz="900">
                        <a:latin typeface="Be Vietnam"/>
                        <a:ea typeface="Be Vietnam"/>
                        <a:cs typeface="Be Vietnam"/>
                        <a:sym typeface="Be Vietnam"/>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FFE599"/>
                    </a:solidFill>
                  </a:tcPr>
                </a:tc>
                <a:tc>
                  <a:txBody>
                    <a:bodyPr/>
                    <a:lstStyle/>
                    <a:p>
                      <a:pPr marL="0" lvl="0" indent="0" algn="l" rtl="0">
                        <a:lnSpc>
                          <a:spcPct val="115000"/>
                        </a:lnSpc>
                        <a:spcBef>
                          <a:spcPts val="1200"/>
                        </a:spcBef>
                        <a:spcAft>
                          <a:spcPts val="0"/>
                        </a:spcAft>
                        <a:buClr>
                          <a:schemeClr val="dk1"/>
                        </a:buClr>
                        <a:buSzPts val="1100"/>
                        <a:buFont typeface="Arial"/>
                        <a:buNone/>
                      </a:pPr>
                      <a:r>
                        <a:rPr lang="en-GB" sz="900">
                          <a:solidFill>
                            <a:schemeClr val="dk1"/>
                          </a:solidFill>
                          <a:latin typeface="Be Vietnam"/>
                          <a:ea typeface="Be Vietnam"/>
                          <a:cs typeface="Be Vietnam"/>
                          <a:sym typeface="Be Vietnam"/>
                        </a:rPr>
                        <a:t>kemendagri_kabupaten_kode</a:t>
                      </a:r>
                      <a:endParaRPr sz="900">
                        <a:latin typeface="Be Vietnam"/>
                        <a:ea typeface="Be Vietnam"/>
                        <a:cs typeface="Be Vietnam"/>
                        <a:sym typeface="Be Vietnam"/>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D9D9D9"/>
                    </a:solidFill>
                  </a:tcPr>
                </a:tc>
                <a:tc>
                  <a:txBody>
                    <a:bodyPr/>
                    <a:lstStyle/>
                    <a:p>
                      <a:pPr marL="0" lvl="0" indent="0" algn="l" rtl="0">
                        <a:lnSpc>
                          <a:spcPct val="115000"/>
                        </a:lnSpc>
                        <a:spcBef>
                          <a:spcPts val="1200"/>
                        </a:spcBef>
                        <a:spcAft>
                          <a:spcPts val="0"/>
                        </a:spcAft>
                        <a:buClr>
                          <a:schemeClr val="dk1"/>
                        </a:buClr>
                        <a:buSzPts val="1100"/>
                        <a:buFont typeface="Arial"/>
                        <a:buNone/>
                      </a:pPr>
                      <a:r>
                        <a:rPr lang="en-GB" sz="900">
                          <a:solidFill>
                            <a:schemeClr val="dk1"/>
                          </a:solidFill>
                          <a:latin typeface="Be Vietnam"/>
                          <a:ea typeface="Be Vietnam"/>
                          <a:cs typeface="Be Vietnam"/>
                          <a:sym typeface="Be Vietnam"/>
                        </a:rPr>
                        <a:t>kemendagri_kabupaten_nama</a:t>
                      </a:r>
                      <a:endParaRPr sz="900">
                        <a:latin typeface="Be Vietnam"/>
                        <a:ea typeface="Be Vietnam"/>
                        <a:cs typeface="Be Vietnam"/>
                        <a:sym typeface="Be Vietnam"/>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D9D9D9"/>
                    </a:solidFill>
                  </a:tcPr>
                </a:tc>
                <a:tc>
                  <a:txBody>
                    <a:bodyPr/>
                    <a:lstStyle/>
                    <a:p>
                      <a:pPr marL="0" lvl="0" indent="0" algn="l" rtl="0">
                        <a:lnSpc>
                          <a:spcPct val="115000"/>
                        </a:lnSpc>
                        <a:spcBef>
                          <a:spcPts val="1200"/>
                        </a:spcBef>
                        <a:spcAft>
                          <a:spcPts val="0"/>
                        </a:spcAft>
                        <a:buClr>
                          <a:schemeClr val="dk1"/>
                        </a:buClr>
                        <a:buSzPts val="1100"/>
                        <a:buFont typeface="Arial"/>
                        <a:buNone/>
                      </a:pPr>
                      <a:r>
                        <a:rPr lang="en-GB" sz="900">
                          <a:solidFill>
                            <a:schemeClr val="dk1"/>
                          </a:solidFill>
                          <a:latin typeface="Be Vietnam"/>
                          <a:ea typeface="Be Vietnam"/>
                          <a:cs typeface="Be Vietnam"/>
                          <a:sym typeface="Be Vietnam"/>
                        </a:rPr>
                        <a:t>street</a:t>
                      </a:r>
                      <a:endParaRPr sz="900">
                        <a:latin typeface="Be Vietnam"/>
                        <a:ea typeface="Be Vietnam"/>
                        <a:cs typeface="Be Vietnam"/>
                        <a:sym typeface="Be Vietnam"/>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D9D9D9"/>
                    </a:solidFill>
                  </a:tcPr>
                </a:tc>
                <a:tc>
                  <a:txBody>
                    <a:bodyPr/>
                    <a:lstStyle/>
                    <a:p>
                      <a:pPr marL="0" lvl="0" indent="0" algn="l" rtl="0">
                        <a:lnSpc>
                          <a:spcPct val="115000"/>
                        </a:lnSpc>
                        <a:spcBef>
                          <a:spcPts val="1200"/>
                        </a:spcBef>
                        <a:spcAft>
                          <a:spcPts val="0"/>
                        </a:spcAft>
                        <a:buClr>
                          <a:schemeClr val="dk1"/>
                        </a:buClr>
                        <a:buSzPts val="1100"/>
                        <a:buFont typeface="Arial"/>
                        <a:buNone/>
                      </a:pPr>
                      <a:r>
                        <a:rPr lang="en-GB" sz="900">
                          <a:solidFill>
                            <a:schemeClr val="dk1"/>
                          </a:solidFill>
                          <a:latin typeface="Be Vietnam"/>
                          <a:ea typeface="Be Vietnam"/>
                          <a:cs typeface="Be Vietnam"/>
                          <a:sym typeface="Be Vietnam"/>
                        </a:rPr>
                        <a:t>jam_level</a:t>
                      </a:r>
                      <a:endParaRPr sz="900">
                        <a:latin typeface="Be Vietnam"/>
                        <a:ea typeface="Be Vietnam"/>
                        <a:cs typeface="Be Vietnam"/>
                        <a:sym typeface="Be Vietnam"/>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FFE599"/>
                    </a:solidFill>
                  </a:tcPr>
                </a:tc>
                <a:tc>
                  <a:txBody>
                    <a:bodyPr/>
                    <a:lstStyle/>
                    <a:p>
                      <a:pPr marL="0" lvl="0" indent="0" algn="l" rtl="0">
                        <a:lnSpc>
                          <a:spcPct val="115000"/>
                        </a:lnSpc>
                        <a:spcBef>
                          <a:spcPts val="1200"/>
                        </a:spcBef>
                        <a:spcAft>
                          <a:spcPts val="0"/>
                        </a:spcAft>
                        <a:buClr>
                          <a:schemeClr val="dk1"/>
                        </a:buClr>
                        <a:buSzPts val="1100"/>
                        <a:buFont typeface="Arial"/>
                        <a:buNone/>
                      </a:pPr>
                      <a:r>
                        <a:rPr lang="en-GB" sz="900">
                          <a:solidFill>
                            <a:schemeClr val="dk1"/>
                          </a:solidFill>
                          <a:latin typeface="Be Vietnam"/>
                          <a:ea typeface="Be Vietnam"/>
                          <a:cs typeface="Be Vietnam"/>
                          <a:sym typeface="Be Vietnam"/>
                        </a:rPr>
                        <a:t>median_length</a:t>
                      </a:r>
                      <a:endParaRPr sz="900">
                        <a:latin typeface="Be Vietnam"/>
                        <a:ea typeface="Be Vietnam"/>
                        <a:cs typeface="Be Vietnam"/>
                        <a:sym typeface="Be Vietnam"/>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FFE599"/>
                    </a:solidFill>
                  </a:tcPr>
                </a:tc>
                <a:tc>
                  <a:txBody>
                    <a:bodyPr/>
                    <a:lstStyle/>
                    <a:p>
                      <a:pPr marL="0" lvl="0" indent="0" algn="l" rtl="0">
                        <a:lnSpc>
                          <a:spcPct val="115000"/>
                        </a:lnSpc>
                        <a:spcBef>
                          <a:spcPts val="1200"/>
                        </a:spcBef>
                        <a:spcAft>
                          <a:spcPts val="0"/>
                        </a:spcAft>
                        <a:buClr>
                          <a:schemeClr val="dk1"/>
                        </a:buClr>
                        <a:buSzPts val="1100"/>
                        <a:buFont typeface="Arial"/>
                        <a:buNone/>
                      </a:pPr>
                      <a:r>
                        <a:rPr lang="en-GB" sz="900">
                          <a:solidFill>
                            <a:schemeClr val="dk1"/>
                          </a:solidFill>
                          <a:latin typeface="Be Vietnam"/>
                          <a:ea typeface="Be Vietnam"/>
                          <a:cs typeface="Be Vietnam"/>
                          <a:sym typeface="Be Vietnam"/>
                        </a:rPr>
                        <a:t>median_delay_second</a:t>
                      </a:r>
                      <a:endParaRPr sz="900">
                        <a:latin typeface="Be Vietnam"/>
                        <a:ea typeface="Be Vietnam"/>
                        <a:cs typeface="Be Vietnam"/>
                        <a:sym typeface="Be Vietnam"/>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FFE599"/>
                    </a:solidFill>
                  </a:tcPr>
                </a:tc>
                <a:tc>
                  <a:txBody>
                    <a:bodyPr/>
                    <a:lstStyle/>
                    <a:p>
                      <a:pPr marL="0" lvl="0" indent="0" algn="l" rtl="0">
                        <a:lnSpc>
                          <a:spcPct val="115000"/>
                        </a:lnSpc>
                        <a:spcBef>
                          <a:spcPts val="1200"/>
                        </a:spcBef>
                        <a:spcAft>
                          <a:spcPts val="0"/>
                        </a:spcAft>
                        <a:buClr>
                          <a:schemeClr val="dk1"/>
                        </a:buClr>
                        <a:buSzPts val="1100"/>
                        <a:buFont typeface="Arial"/>
                        <a:buNone/>
                      </a:pPr>
                      <a:r>
                        <a:rPr lang="en-GB" sz="900">
                          <a:solidFill>
                            <a:schemeClr val="dk1"/>
                          </a:solidFill>
                          <a:latin typeface="Be Vietnam"/>
                          <a:ea typeface="Be Vietnam"/>
                          <a:cs typeface="Be Vietnam"/>
                          <a:sym typeface="Be Vietnam"/>
                        </a:rPr>
                        <a:t>median_regular_speed</a:t>
                      </a:r>
                      <a:endParaRPr sz="900">
                        <a:latin typeface="Be Vietnam"/>
                        <a:ea typeface="Be Vietnam"/>
                        <a:cs typeface="Be Vietnam"/>
                        <a:sym typeface="Be Vietnam"/>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FFE599"/>
                    </a:solidFill>
                  </a:tcPr>
                </a:tc>
                <a:tc>
                  <a:txBody>
                    <a:bodyPr/>
                    <a:lstStyle/>
                    <a:p>
                      <a:pPr marL="0" lvl="0" indent="0" algn="l" rtl="0">
                        <a:lnSpc>
                          <a:spcPct val="115000"/>
                        </a:lnSpc>
                        <a:spcBef>
                          <a:spcPts val="1200"/>
                        </a:spcBef>
                        <a:spcAft>
                          <a:spcPts val="0"/>
                        </a:spcAft>
                        <a:buNone/>
                      </a:pPr>
                      <a:r>
                        <a:rPr lang="en-GB" sz="900">
                          <a:solidFill>
                            <a:schemeClr val="dk1"/>
                          </a:solidFill>
                          <a:latin typeface="Be Vietnam"/>
                          <a:ea typeface="Be Vietnam"/>
                          <a:cs typeface="Be Vietnam"/>
                          <a:sym typeface="Be Vietnam"/>
                        </a:rPr>
                        <a:t>total_records</a:t>
                      </a:r>
                      <a:endParaRPr sz="900">
                        <a:solidFill>
                          <a:schemeClr val="dk1"/>
                        </a:solidFill>
                        <a:latin typeface="Be Vietnam"/>
                        <a:ea typeface="Be Vietnam"/>
                        <a:cs typeface="Be Vietnam"/>
                        <a:sym typeface="Be Vietnam"/>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FFE599"/>
                    </a:solidFill>
                  </a:tcPr>
                </a:tc>
                <a:extLst>
                  <a:ext uri="{0D108BD9-81ED-4DB2-BD59-A6C34878D82A}">
                    <a16:rowId xmlns:a16="http://schemas.microsoft.com/office/drawing/2014/main" val="10002"/>
                  </a:ext>
                </a:extLst>
              </a:tr>
              <a:tr h="0">
                <a:tc vMerge="1">
                  <a:txBody>
                    <a:bodyPr/>
                    <a:lstStyle/>
                    <a:p>
                      <a:endParaRPr lang="en-US"/>
                    </a:p>
                  </a:txBody>
                  <a:tcPr/>
                </a:tc>
                <a:tc>
                  <a:txBody>
                    <a:bodyPr/>
                    <a:lstStyle/>
                    <a:p>
                      <a:pPr marL="0" lvl="0" indent="0" algn="l" rtl="0">
                        <a:lnSpc>
                          <a:spcPct val="115000"/>
                        </a:lnSpc>
                        <a:spcBef>
                          <a:spcPts val="1200"/>
                        </a:spcBef>
                        <a:spcAft>
                          <a:spcPts val="0"/>
                        </a:spcAft>
                        <a:buClr>
                          <a:schemeClr val="dk1"/>
                        </a:buClr>
                        <a:buSzPts val="1100"/>
                        <a:buFont typeface="Arial"/>
                        <a:buNone/>
                      </a:pPr>
                      <a:r>
                        <a:rPr lang="en-GB" sz="900">
                          <a:solidFill>
                            <a:schemeClr val="dk1"/>
                          </a:solidFill>
                          <a:latin typeface="Be Vietnam"/>
                          <a:ea typeface="Be Vietnam"/>
                          <a:cs typeface="Be Vietnam"/>
                          <a:sym typeface="Be Vietnam"/>
                        </a:rPr>
                        <a:t>cause_type</a:t>
                      </a:r>
                      <a:endParaRPr sz="900">
                        <a:latin typeface="Be Vietnam"/>
                        <a:ea typeface="Be Vietnam"/>
                        <a:cs typeface="Be Vietnam"/>
                        <a:sym typeface="Be Vietnam"/>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D9D9D9"/>
                    </a:solidFill>
                  </a:tcPr>
                </a:tc>
                <a:tc>
                  <a:txBody>
                    <a:bodyPr/>
                    <a:lstStyle/>
                    <a:p>
                      <a:pPr marL="0" lvl="0" indent="0" algn="l" rtl="0">
                        <a:lnSpc>
                          <a:spcPct val="115000"/>
                        </a:lnSpc>
                        <a:spcBef>
                          <a:spcPts val="1200"/>
                        </a:spcBef>
                        <a:spcAft>
                          <a:spcPts val="0"/>
                        </a:spcAft>
                        <a:buClr>
                          <a:schemeClr val="dk1"/>
                        </a:buClr>
                        <a:buSzPts val="1100"/>
                        <a:buFont typeface="Arial"/>
                        <a:buNone/>
                      </a:pPr>
                      <a:r>
                        <a:rPr lang="en-GB" sz="900">
                          <a:solidFill>
                            <a:schemeClr val="dk1"/>
                          </a:solidFill>
                          <a:latin typeface="Be Vietnam"/>
                          <a:ea typeface="Be Vietnam"/>
                          <a:cs typeface="Be Vietnam"/>
                          <a:sym typeface="Be Vietnam"/>
                        </a:rPr>
                        <a:t>median_seconds</a:t>
                      </a:r>
                      <a:endParaRPr sz="900">
                        <a:latin typeface="Be Vietnam"/>
                        <a:ea typeface="Be Vietnam"/>
                        <a:cs typeface="Be Vietnam"/>
                        <a:sym typeface="Be Vietnam"/>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FFE599"/>
                    </a:solidFill>
                  </a:tcPr>
                </a:tc>
                <a:tc>
                  <a:txBody>
                    <a:bodyPr/>
                    <a:lstStyle/>
                    <a:p>
                      <a:pPr marL="0" lvl="0" indent="0" algn="l" rtl="0">
                        <a:lnSpc>
                          <a:spcPct val="115000"/>
                        </a:lnSpc>
                        <a:spcBef>
                          <a:spcPts val="1200"/>
                        </a:spcBef>
                        <a:spcAft>
                          <a:spcPts val="0"/>
                        </a:spcAft>
                        <a:buClr>
                          <a:schemeClr val="dk1"/>
                        </a:buClr>
                        <a:buSzPts val="1100"/>
                        <a:buFont typeface="Arial"/>
                        <a:buNone/>
                      </a:pPr>
                      <a:r>
                        <a:rPr lang="en-GB" sz="900">
                          <a:solidFill>
                            <a:schemeClr val="dk1"/>
                          </a:solidFill>
                          <a:latin typeface="Be Vietnam"/>
                          <a:ea typeface="Be Vietnam"/>
                          <a:cs typeface="Be Vietnam"/>
                          <a:sym typeface="Be Vietnam"/>
                        </a:rPr>
                        <a:t>median_speed</a:t>
                      </a:r>
                      <a:endParaRPr sz="900">
                        <a:latin typeface="Be Vietnam"/>
                        <a:ea typeface="Be Vietnam"/>
                        <a:cs typeface="Be Vietnam"/>
                        <a:sym typeface="Be Vietnam"/>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FFE599"/>
                    </a:solidFill>
                  </a:tcPr>
                </a:tc>
                <a:tc>
                  <a:txBody>
                    <a:bodyPr/>
                    <a:lstStyle/>
                    <a:p>
                      <a:pPr marL="0" lvl="0" indent="0" algn="l" rtl="0">
                        <a:lnSpc>
                          <a:spcPct val="115000"/>
                        </a:lnSpc>
                        <a:spcBef>
                          <a:spcPts val="1200"/>
                        </a:spcBef>
                        <a:spcAft>
                          <a:spcPts val="0"/>
                        </a:spcAft>
                        <a:buClr>
                          <a:schemeClr val="dk1"/>
                        </a:buClr>
                        <a:buSzPts val="1100"/>
                        <a:buFont typeface="Arial"/>
                        <a:buNone/>
                      </a:pPr>
                      <a:r>
                        <a:rPr lang="en-GB" sz="900">
                          <a:solidFill>
                            <a:schemeClr val="dk1"/>
                          </a:solidFill>
                          <a:latin typeface="Be Vietnam"/>
                          <a:ea typeface="Be Vietnam"/>
                          <a:cs typeface="Be Vietnam"/>
                          <a:sym typeface="Be Vietnam"/>
                        </a:rPr>
                        <a:t>date</a:t>
                      </a:r>
                      <a:endParaRPr sz="900">
                        <a:latin typeface="Be Vietnam"/>
                        <a:ea typeface="Be Vietnam"/>
                        <a:cs typeface="Be Vietnam"/>
                        <a:sym typeface="Be Vietnam"/>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D9D9D9"/>
                    </a:solidFill>
                  </a:tcPr>
                </a:tc>
                <a:tc>
                  <a:txBody>
                    <a:bodyPr/>
                    <a:lstStyle/>
                    <a:p>
                      <a:pPr marL="0" lvl="0" indent="0" algn="l" rtl="0">
                        <a:lnSpc>
                          <a:spcPct val="115000"/>
                        </a:lnSpc>
                        <a:spcBef>
                          <a:spcPts val="1200"/>
                        </a:spcBef>
                        <a:spcAft>
                          <a:spcPts val="0"/>
                        </a:spcAft>
                        <a:buClr>
                          <a:schemeClr val="dk1"/>
                        </a:buClr>
                        <a:buSzPts val="1100"/>
                        <a:buFont typeface="Arial"/>
                        <a:buNone/>
                      </a:pPr>
                      <a:r>
                        <a:rPr lang="en-GB" sz="900">
                          <a:solidFill>
                            <a:schemeClr val="dk1"/>
                          </a:solidFill>
                          <a:latin typeface="Be Vietnam"/>
                          <a:ea typeface="Be Vietnam"/>
                          <a:cs typeface="Be Vietnam"/>
                          <a:sym typeface="Be Vietnam"/>
                        </a:rPr>
                        <a:t>median_jam_level</a:t>
                      </a:r>
                      <a:endParaRPr sz="900">
                        <a:latin typeface="Be Vietnam"/>
                        <a:ea typeface="Be Vietnam"/>
                        <a:cs typeface="Be Vietnam"/>
                        <a:sym typeface="Be Vietnam"/>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FFE599"/>
                    </a:solidFill>
                  </a:tcPr>
                </a:tc>
                <a:tc>
                  <a:txBody>
                    <a:bodyPr/>
                    <a:lstStyle/>
                    <a:p>
                      <a:pPr marL="0" lvl="0" indent="0" algn="l" rtl="0">
                        <a:lnSpc>
                          <a:spcPct val="115000"/>
                        </a:lnSpc>
                        <a:spcBef>
                          <a:spcPts val="1200"/>
                        </a:spcBef>
                        <a:spcAft>
                          <a:spcPts val="0"/>
                        </a:spcAft>
                        <a:buClr>
                          <a:schemeClr val="dk1"/>
                        </a:buClr>
                        <a:buSzPts val="1100"/>
                        <a:buFont typeface="Arial"/>
                        <a:buNone/>
                      </a:pPr>
                      <a:r>
                        <a:rPr lang="en-GB" sz="900">
                          <a:solidFill>
                            <a:schemeClr val="dk1"/>
                          </a:solidFill>
                          <a:latin typeface="Be Vietnam"/>
                          <a:ea typeface="Be Vietnam"/>
                          <a:cs typeface="Be Vietnam"/>
                          <a:sym typeface="Be Vietnam"/>
                        </a:rPr>
                        <a:t>id</a:t>
                      </a:r>
                      <a:endParaRPr sz="900">
                        <a:latin typeface="Be Vietnam"/>
                        <a:ea typeface="Be Vietnam"/>
                        <a:cs typeface="Be Vietnam"/>
                        <a:sym typeface="Be Vietnam"/>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D9D9D9"/>
                    </a:solidFill>
                  </a:tcPr>
                </a:tc>
                <a:tc>
                  <a:txBody>
                    <a:bodyPr/>
                    <a:lstStyle/>
                    <a:p>
                      <a:pPr marL="0" lvl="0" indent="0" algn="l" rtl="0">
                        <a:lnSpc>
                          <a:spcPct val="115000"/>
                        </a:lnSpc>
                        <a:spcBef>
                          <a:spcPts val="1200"/>
                        </a:spcBef>
                        <a:spcAft>
                          <a:spcPts val="0"/>
                        </a:spcAft>
                        <a:buClr>
                          <a:schemeClr val="dk1"/>
                        </a:buClr>
                        <a:buSzPts val="1100"/>
                        <a:buFont typeface="Arial"/>
                        <a:buNone/>
                      </a:pPr>
                      <a:r>
                        <a:rPr lang="en-GB" sz="900">
                          <a:solidFill>
                            <a:schemeClr val="dk1"/>
                          </a:solidFill>
                          <a:latin typeface="Be Vietnam"/>
                          <a:ea typeface="Be Vietnam"/>
                          <a:cs typeface="Be Vietnam"/>
                          <a:sym typeface="Be Vietnam"/>
                        </a:rPr>
                        <a:t>geometry</a:t>
                      </a:r>
                      <a:endParaRPr sz="900">
                        <a:latin typeface="Be Vietnam"/>
                        <a:ea typeface="Be Vietnam"/>
                        <a:cs typeface="Be Vietnam"/>
                        <a:sym typeface="Be Vietnam"/>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D9D9D9"/>
                    </a:solidFill>
                  </a:tcPr>
                </a:tc>
                <a:tc gridSpan="2">
                  <a:txBody>
                    <a:bodyPr/>
                    <a:lstStyle/>
                    <a:p>
                      <a:pPr marL="0" lvl="0" indent="0" algn="l"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3"/>
                  </a:ext>
                </a:extLst>
              </a:tr>
              <a:tr h="339000">
                <a:tc>
                  <a:txBody>
                    <a:bodyPr/>
                    <a:lstStyle/>
                    <a:p>
                      <a:pPr marL="0" lvl="0" indent="0" algn="l" rtl="0">
                        <a:spcBef>
                          <a:spcPts val="0"/>
                        </a:spcBef>
                        <a:spcAft>
                          <a:spcPts val="0"/>
                        </a:spcAft>
                        <a:buNone/>
                      </a:pPr>
                      <a:r>
                        <a:rPr lang="en-GB" sz="1200">
                          <a:latin typeface="Be Vietnam"/>
                          <a:ea typeface="Be Vietnam"/>
                          <a:cs typeface="Be Vietnam"/>
                          <a:sym typeface="Be Vietnam"/>
                        </a:rPr>
                        <a:t>Alerts</a:t>
                      </a:r>
                      <a:endParaRPr sz="1200">
                        <a:latin typeface="Be Vietnam"/>
                        <a:ea typeface="Be Vietnam"/>
                        <a:cs typeface="Be Vietnam"/>
                        <a:sym typeface="Be Vietnam"/>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1"/>
                    </a:solidFill>
                  </a:tcPr>
                </a:tc>
                <a:tc>
                  <a:txBody>
                    <a:bodyPr/>
                    <a:lstStyle/>
                    <a:p>
                      <a:pPr marL="0" lvl="0" indent="0" algn="l" rtl="0">
                        <a:lnSpc>
                          <a:spcPct val="115000"/>
                        </a:lnSpc>
                        <a:spcBef>
                          <a:spcPts val="1200"/>
                        </a:spcBef>
                        <a:spcAft>
                          <a:spcPts val="0"/>
                        </a:spcAft>
                        <a:buNone/>
                      </a:pPr>
                      <a:r>
                        <a:rPr lang="en-GB" sz="900">
                          <a:solidFill>
                            <a:schemeClr val="dk1"/>
                          </a:solidFill>
                          <a:latin typeface="Be Vietnam"/>
                          <a:ea typeface="Be Vietnam"/>
                          <a:cs typeface="Be Vietnam"/>
                          <a:sym typeface="Be Vietnam"/>
                        </a:rPr>
                        <a:t>id</a:t>
                      </a:r>
                      <a:endParaRPr sz="900">
                        <a:solidFill>
                          <a:schemeClr val="dk1"/>
                        </a:solidFill>
                        <a:latin typeface="Be Vietnam"/>
                        <a:ea typeface="Be Vietnam"/>
                        <a:cs typeface="Be Vietnam"/>
                        <a:sym typeface="Be Vietnam"/>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D9D9D9"/>
                    </a:solidFill>
                  </a:tcPr>
                </a:tc>
                <a:tc>
                  <a:txBody>
                    <a:bodyPr/>
                    <a:lstStyle/>
                    <a:p>
                      <a:pPr marL="0" lvl="0" indent="0" algn="l" rtl="0">
                        <a:lnSpc>
                          <a:spcPct val="115000"/>
                        </a:lnSpc>
                        <a:spcBef>
                          <a:spcPts val="1200"/>
                        </a:spcBef>
                        <a:spcAft>
                          <a:spcPts val="0"/>
                        </a:spcAft>
                        <a:buNone/>
                      </a:pPr>
                      <a:r>
                        <a:rPr lang="en-GB" sz="900">
                          <a:solidFill>
                            <a:schemeClr val="dk1"/>
                          </a:solidFill>
                          <a:latin typeface="Be Vietnam"/>
                          <a:ea typeface="Be Vietnam"/>
                          <a:cs typeface="Be Vietnam"/>
                          <a:sym typeface="Be Vietnam"/>
                        </a:rPr>
                        <a:t>time</a:t>
                      </a:r>
                      <a:endParaRPr sz="900">
                        <a:solidFill>
                          <a:schemeClr val="dk1"/>
                        </a:solidFill>
                        <a:latin typeface="Be Vietnam"/>
                        <a:ea typeface="Be Vietnam"/>
                        <a:cs typeface="Be Vietnam"/>
                        <a:sym typeface="Be Vietnam"/>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D9D9D9"/>
                    </a:solidFill>
                  </a:tcPr>
                </a:tc>
                <a:tc>
                  <a:txBody>
                    <a:bodyPr/>
                    <a:lstStyle/>
                    <a:p>
                      <a:pPr marL="0" lvl="0" indent="0" algn="l" rtl="0">
                        <a:lnSpc>
                          <a:spcPct val="115000"/>
                        </a:lnSpc>
                        <a:spcBef>
                          <a:spcPts val="1200"/>
                        </a:spcBef>
                        <a:spcAft>
                          <a:spcPts val="0"/>
                        </a:spcAft>
                        <a:buNone/>
                      </a:pPr>
                      <a:r>
                        <a:rPr lang="en-GB" sz="900">
                          <a:solidFill>
                            <a:schemeClr val="dk1"/>
                          </a:solidFill>
                          <a:latin typeface="Be Vietnam"/>
                          <a:ea typeface="Be Vietnam"/>
                          <a:cs typeface="Be Vietnam"/>
                          <a:sym typeface="Be Vietnam"/>
                        </a:rPr>
                        <a:t>kemendagri_kabupaten_kode</a:t>
                      </a:r>
                      <a:endParaRPr sz="900">
                        <a:solidFill>
                          <a:schemeClr val="dk1"/>
                        </a:solidFill>
                        <a:latin typeface="Be Vietnam"/>
                        <a:ea typeface="Be Vietnam"/>
                        <a:cs typeface="Be Vietnam"/>
                        <a:sym typeface="Be Vietnam"/>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D9D9D9"/>
                    </a:solidFill>
                  </a:tcPr>
                </a:tc>
                <a:tc>
                  <a:txBody>
                    <a:bodyPr/>
                    <a:lstStyle/>
                    <a:p>
                      <a:pPr marL="0" lvl="0" indent="0" algn="l" rtl="0">
                        <a:lnSpc>
                          <a:spcPct val="115000"/>
                        </a:lnSpc>
                        <a:spcBef>
                          <a:spcPts val="1200"/>
                        </a:spcBef>
                        <a:spcAft>
                          <a:spcPts val="0"/>
                        </a:spcAft>
                        <a:buNone/>
                      </a:pPr>
                      <a:r>
                        <a:rPr lang="en-GB" sz="900">
                          <a:solidFill>
                            <a:schemeClr val="dk1"/>
                          </a:solidFill>
                          <a:latin typeface="Be Vietnam"/>
                          <a:ea typeface="Be Vietnam"/>
                          <a:cs typeface="Be Vietnam"/>
                          <a:sym typeface="Be Vietnam"/>
                        </a:rPr>
                        <a:t>kemendagri_kabupaten_nama</a:t>
                      </a:r>
                      <a:endParaRPr sz="900">
                        <a:solidFill>
                          <a:schemeClr val="dk1"/>
                        </a:solidFill>
                        <a:latin typeface="Be Vietnam"/>
                        <a:ea typeface="Be Vietnam"/>
                        <a:cs typeface="Be Vietnam"/>
                        <a:sym typeface="Be Vietnam"/>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D9D9D9"/>
                    </a:solidFill>
                  </a:tcPr>
                </a:tc>
                <a:tc>
                  <a:txBody>
                    <a:bodyPr/>
                    <a:lstStyle/>
                    <a:p>
                      <a:pPr marL="0" lvl="0" indent="0" algn="l" rtl="0">
                        <a:lnSpc>
                          <a:spcPct val="115000"/>
                        </a:lnSpc>
                        <a:spcBef>
                          <a:spcPts val="1200"/>
                        </a:spcBef>
                        <a:spcAft>
                          <a:spcPts val="0"/>
                        </a:spcAft>
                        <a:buNone/>
                      </a:pPr>
                      <a:r>
                        <a:rPr lang="en-GB" sz="900">
                          <a:solidFill>
                            <a:schemeClr val="dk1"/>
                          </a:solidFill>
                          <a:latin typeface="Be Vietnam"/>
                          <a:ea typeface="Be Vietnam"/>
                          <a:cs typeface="Be Vietnam"/>
                          <a:sym typeface="Be Vietnam"/>
                        </a:rPr>
                        <a:t>street</a:t>
                      </a:r>
                      <a:endParaRPr sz="900">
                        <a:solidFill>
                          <a:schemeClr val="dk1"/>
                        </a:solidFill>
                        <a:latin typeface="Be Vietnam"/>
                        <a:ea typeface="Be Vietnam"/>
                        <a:cs typeface="Be Vietnam"/>
                        <a:sym typeface="Be Vietnam"/>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D9D9D9"/>
                    </a:solidFill>
                  </a:tcPr>
                </a:tc>
                <a:tc>
                  <a:txBody>
                    <a:bodyPr/>
                    <a:lstStyle/>
                    <a:p>
                      <a:pPr marL="0" lvl="0" indent="0" algn="l" rtl="0">
                        <a:lnSpc>
                          <a:spcPct val="115000"/>
                        </a:lnSpc>
                        <a:spcBef>
                          <a:spcPts val="1200"/>
                        </a:spcBef>
                        <a:spcAft>
                          <a:spcPts val="0"/>
                        </a:spcAft>
                        <a:buNone/>
                      </a:pPr>
                      <a:r>
                        <a:rPr lang="en-GB" sz="900">
                          <a:solidFill>
                            <a:schemeClr val="dk1"/>
                          </a:solidFill>
                          <a:latin typeface="Be Vietnam"/>
                          <a:ea typeface="Be Vietnam"/>
                          <a:cs typeface="Be Vietnam"/>
                          <a:sym typeface="Be Vietnam"/>
                        </a:rPr>
                        <a:t>type</a:t>
                      </a:r>
                      <a:endParaRPr sz="900">
                        <a:solidFill>
                          <a:schemeClr val="dk1"/>
                        </a:solidFill>
                        <a:latin typeface="Be Vietnam"/>
                        <a:ea typeface="Be Vietnam"/>
                        <a:cs typeface="Be Vietnam"/>
                        <a:sym typeface="Be Vietnam"/>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D9D9D9"/>
                    </a:solidFill>
                  </a:tcPr>
                </a:tc>
                <a:tc>
                  <a:txBody>
                    <a:bodyPr/>
                    <a:lstStyle/>
                    <a:p>
                      <a:pPr marL="0" lvl="0" indent="0" algn="l" rtl="0">
                        <a:lnSpc>
                          <a:spcPct val="115000"/>
                        </a:lnSpc>
                        <a:spcBef>
                          <a:spcPts val="1200"/>
                        </a:spcBef>
                        <a:spcAft>
                          <a:spcPts val="0"/>
                        </a:spcAft>
                        <a:buNone/>
                      </a:pPr>
                      <a:r>
                        <a:rPr lang="en-GB" sz="900">
                          <a:solidFill>
                            <a:schemeClr val="dk1"/>
                          </a:solidFill>
                          <a:latin typeface="Be Vietnam"/>
                          <a:ea typeface="Be Vietnam"/>
                          <a:cs typeface="Be Vietnam"/>
                          <a:sym typeface="Be Vietnam"/>
                        </a:rPr>
                        <a:t>avg_location</a:t>
                      </a:r>
                      <a:endParaRPr sz="900">
                        <a:solidFill>
                          <a:schemeClr val="dk1"/>
                        </a:solidFill>
                        <a:latin typeface="Be Vietnam"/>
                        <a:ea typeface="Be Vietnam"/>
                        <a:cs typeface="Be Vietnam"/>
                        <a:sym typeface="Be Vietnam"/>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D9D9D9"/>
                    </a:solidFill>
                  </a:tcPr>
                </a:tc>
                <a:tc>
                  <a:txBody>
                    <a:bodyPr/>
                    <a:lstStyle/>
                    <a:p>
                      <a:pPr marL="0" lvl="0" indent="0" algn="l" rtl="0">
                        <a:lnSpc>
                          <a:spcPct val="115000"/>
                        </a:lnSpc>
                        <a:spcBef>
                          <a:spcPts val="1200"/>
                        </a:spcBef>
                        <a:spcAft>
                          <a:spcPts val="0"/>
                        </a:spcAft>
                        <a:buNone/>
                      </a:pPr>
                      <a:r>
                        <a:rPr lang="en-GB" sz="900">
                          <a:solidFill>
                            <a:schemeClr val="dk1"/>
                          </a:solidFill>
                          <a:latin typeface="Be Vietnam"/>
                          <a:ea typeface="Be Vietnam"/>
                          <a:cs typeface="Be Vietnam"/>
                          <a:sym typeface="Be Vietnam"/>
                        </a:rPr>
                        <a:t>avg_location</a:t>
                      </a:r>
                      <a:endParaRPr sz="900">
                        <a:solidFill>
                          <a:schemeClr val="dk1"/>
                        </a:solidFill>
                        <a:latin typeface="Be Vietnam"/>
                        <a:ea typeface="Be Vietnam"/>
                        <a:cs typeface="Be Vietnam"/>
                        <a:sym typeface="Be Vietnam"/>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D9D9D9"/>
                    </a:solidFill>
                  </a:tcPr>
                </a:tc>
                <a:tc>
                  <a:txBody>
                    <a:bodyPr/>
                    <a:lstStyle/>
                    <a:p>
                      <a:pPr marL="0" lvl="0" indent="0" algn="l" rtl="0">
                        <a:lnSpc>
                          <a:spcPct val="115000"/>
                        </a:lnSpc>
                        <a:spcBef>
                          <a:spcPts val="1200"/>
                        </a:spcBef>
                        <a:spcAft>
                          <a:spcPts val="0"/>
                        </a:spcAft>
                        <a:buNone/>
                      </a:pPr>
                      <a:r>
                        <a:rPr lang="en-GB" sz="900">
                          <a:solidFill>
                            <a:schemeClr val="dk1"/>
                          </a:solidFill>
                          <a:latin typeface="Be Vietnam"/>
                          <a:ea typeface="Be Vietnam"/>
                          <a:cs typeface="Be Vietnam"/>
                          <a:sym typeface="Be Vietnam"/>
                        </a:rPr>
                        <a:t>total_records</a:t>
                      </a:r>
                      <a:endParaRPr sz="900">
                        <a:solidFill>
                          <a:schemeClr val="dk1"/>
                        </a:solidFill>
                        <a:latin typeface="Be Vietnam"/>
                        <a:ea typeface="Be Vietnam"/>
                        <a:cs typeface="Be Vietnam"/>
                        <a:sym typeface="Be Vietnam"/>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D9D9D9"/>
                    </a:solidFill>
                  </a:tcPr>
                </a:tc>
                <a:extLst>
                  <a:ext uri="{0D108BD9-81ED-4DB2-BD59-A6C34878D82A}">
                    <a16:rowId xmlns:a16="http://schemas.microsoft.com/office/drawing/2014/main" val="10004"/>
                  </a:ext>
                </a:extLst>
              </a:tr>
            </a:tbl>
          </a:graphicData>
        </a:graphic>
      </p:graphicFrame>
      <p:sp>
        <p:nvSpPr>
          <p:cNvPr id="1408" name="Google Shape;1408;p60"/>
          <p:cNvSpPr/>
          <p:nvPr/>
        </p:nvSpPr>
        <p:spPr>
          <a:xfrm>
            <a:off x="7712550" y="4782800"/>
            <a:ext cx="186900" cy="186900"/>
          </a:xfrm>
          <a:prstGeom prst="rect">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60"/>
          <p:cNvSpPr txBox="1"/>
          <p:nvPr/>
        </p:nvSpPr>
        <p:spPr>
          <a:xfrm>
            <a:off x="7899450" y="4706900"/>
            <a:ext cx="7998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a:solidFill>
                  <a:srgbClr val="666666"/>
                </a:solidFill>
                <a:latin typeface="Libre Franklin"/>
                <a:ea typeface="Libre Franklin"/>
                <a:cs typeface="Libre Franklin"/>
                <a:sym typeface="Libre Franklin"/>
              </a:rPr>
              <a:t>Dropped</a:t>
            </a:r>
            <a:endParaRPr sz="1000">
              <a:solidFill>
                <a:srgbClr val="666666"/>
              </a:solidFill>
              <a:latin typeface="Libre Franklin"/>
              <a:ea typeface="Libre Franklin"/>
              <a:cs typeface="Libre Franklin"/>
              <a:sym typeface="Libre Franklin"/>
            </a:endParaRPr>
          </a:p>
        </p:txBody>
      </p:sp>
      <p:sp>
        <p:nvSpPr>
          <p:cNvPr id="1410" name="Google Shape;1410;p60"/>
          <p:cNvSpPr/>
          <p:nvPr/>
        </p:nvSpPr>
        <p:spPr>
          <a:xfrm>
            <a:off x="6988950" y="4782800"/>
            <a:ext cx="186900" cy="186900"/>
          </a:xfrm>
          <a:prstGeom prst="rect">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60"/>
          <p:cNvSpPr txBox="1"/>
          <p:nvPr/>
        </p:nvSpPr>
        <p:spPr>
          <a:xfrm>
            <a:off x="7175850" y="4706900"/>
            <a:ext cx="5556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a:solidFill>
                  <a:srgbClr val="666666"/>
                </a:solidFill>
                <a:latin typeface="Libre Franklin"/>
                <a:ea typeface="Libre Franklin"/>
                <a:cs typeface="Libre Franklin"/>
                <a:sym typeface="Libre Franklin"/>
              </a:rPr>
              <a:t>Kept</a:t>
            </a:r>
            <a:endParaRPr sz="1000">
              <a:solidFill>
                <a:srgbClr val="666666"/>
              </a:solidFill>
              <a:latin typeface="Libre Franklin"/>
              <a:ea typeface="Libre Franklin"/>
              <a:cs typeface="Libre Franklin"/>
              <a:sym typeface="Libre Frankli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15"/>
        <p:cNvGrpSpPr/>
        <p:nvPr/>
      </p:nvGrpSpPr>
      <p:grpSpPr>
        <a:xfrm>
          <a:off x="0" y="0"/>
          <a:ext cx="0" cy="0"/>
          <a:chOff x="0" y="0"/>
          <a:chExt cx="0" cy="0"/>
        </a:xfrm>
      </p:grpSpPr>
      <p:sp>
        <p:nvSpPr>
          <p:cNvPr id="1416" name="Google Shape;1416;p61"/>
          <p:cNvSpPr/>
          <p:nvPr/>
        </p:nvSpPr>
        <p:spPr>
          <a:xfrm>
            <a:off x="4503925" y="2870875"/>
            <a:ext cx="3176700" cy="2106000"/>
          </a:xfrm>
          <a:prstGeom prst="rect">
            <a:avLst/>
          </a:pr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61"/>
          <p:cNvSpPr/>
          <p:nvPr/>
        </p:nvSpPr>
        <p:spPr>
          <a:xfrm>
            <a:off x="2391025" y="2870875"/>
            <a:ext cx="2112900" cy="2106000"/>
          </a:xfrm>
          <a:prstGeom prst="rect">
            <a:avLst/>
          </a:pr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61"/>
          <p:cNvSpPr txBox="1">
            <a:spLocks noGrp="1"/>
          </p:cNvSpPr>
          <p:nvPr>
            <p:ph type="subTitle" idx="1"/>
          </p:nvPr>
        </p:nvSpPr>
        <p:spPr>
          <a:xfrm>
            <a:off x="1042200" y="1388925"/>
            <a:ext cx="5377800" cy="459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1000"/>
              <a:t>Left Join(jams, irr) : Using ‘time’</a:t>
            </a:r>
            <a:endParaRPr sz="1000"/>
          </a:p>
        </p:txBody>
      </p:sp>
      <p:sp>
        <p:nvSpPr>
          <p:cNvPr id="1419" name="Google Shape;1419;p61"/>
          <p:cNvSpPr txBox="1">
            <a:spLocks noGrp="1"/>
          </p:cNvSpPr>
          <p:nvPr>
            <p:ph type="title"/>
          </p:nvPr>
        </p:nvSpPr>
        <p:spPr>
          <a:xfrm>
            <a:off x="805500" y="411250"/>
            <a:ext cx="7533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dk1"/>
                </a:solidFill>
              </a:rPr>
              <a:t>Data Cleansing</a:t>
            </a:r>
            <a:endParaRPr/>
          </a:p>
        </p:txBody>
      </p:sp>
      <p:sp>
        <p:nvSpPr>
          <p:cNvPr id="1420" name="Google Shape;1420;p61"/>
          <p:cNvSpPr txBox="1">
            <a:spLocks noGrp="1"/>
          </p:cNvSpPr>
          <p:nvPr>
            <p:ph type="subTitle" idx="4294967295"/>
          </p:nvPr>
        </p:nvSpPr>
        <p:spPr>
          <a:xfrm flipH="1">
            <a:off x="2534850" y="1194825"/>
            <a:ext cx="4074300" cy="3090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a:solidFill>
                  <a:schemeClr val="dk1"/>
                </a:solidFill>
                <a:latin typeface="Be Vietnam"/>
                <a:ea typeface="Be Vietnam"/>
                <a:cs typeface="Be Vietnam"/>
                <a:sym typeface="Be Vietnam"/>
              </a:rPr>
              <a:t>Joins</a:t>
            </a:r>
            <a:endParaRPr>
              <a:latin typeface="Be Vietnam"/>
              <a:ea typeface="Be Vietnam"/>
              <a:cs typeface="Be Vietnam"/>
              <a:sym typeface="Be Vietnam"/>
            </a:endParaRPr>
          </a:p>
        </p:txBody>
      </p:sp>
      <p:sp>
        <p:nvSpPr>
          <p:cNvPr id="1421" name="Google Shape;1421;p61"/>
          <p:cNvSpPr txBox="1">
            <a:spLocks noGrp="1"/>
          </p:cNvSpPr>
          <p:nvPr>
            <p:ph type="subTitle" idx="1"/>
          </p:nvPr>
        </p:nvSpPr>
        <p:spPr>
          <a:xfrm>
            <a:off x="5558725" y="4707300"/>
            <a:ext cx="1067100" cy="269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GB" sz="800">
                <a:latin typeface="Be Vietnam"/>
                <a:ea typeface="Be Vietnam"/>
                <a:cs typeface="Be Vietnam"/>
                <a:sym typeface="Be Vietnam"/>
              </a:rPr>
              <a:t>83.6% null</a:t>
            </a:r>
            <a:endParaRPr sz="800">
              <a:latin typeface="Be Vietnam"/>
              <a:ea typeface="Be Vietnam"/>
              <a:cs typeface="Be Vietnam"/>
              <a:sym typeface="Be Vietnam"/>
            </a:endParaRPr>
          </a:p>
        </p:txBody>
      </p:sp>
      <p:pic>
        <p:nvPicPr>
          <p:cNvPr id="1422" name="Google Shape;1422;p61"/>
          <p:cNvPicPr preferRelativeResize="0"/>
          <p:nvPr/>
        </p:nvPicPr>
        <p:blipFill rotWithShape="1">
          <a:blip r:embed="rId3">
            <a:alphaModFix/>
          </a:blip>
          <a:srcRect t="4278"/>
          <a:stretch/>
        </p:blipFill>
        <p:spPr>
          <a:xfrm>
            <a:off x="1585300" y="1984250"/>
            <a:ext cx="6143799" cy="2824000"/>
          </a:xfrm>
          <a:prstGeom prst="rect">
            <a:avLst/>
          </a:prstGeom>
          <a:noFill/>
          <a:ln>
            <a:noFill/>
          </a:ln>
        </p:spPr>
      </p:pic>
      <p:sp>
        <p:nvSpPr>
          <p:cNvPr id="1423" name="Google Shape;1423;p61"/>
          <p:cNvSpPr txBox="1">
            <a:spLocks noGrp="1"/>
          </p:cNvSpPr>
          <p:nvPr>
            <p:ph type="subTitle" idx="1"/>
          </p:nvPr>
        </p:nvSpPr>
        <p:spPr>
          <a:xfrm>
            <a:off x="1042200" y="1587400"/>
            <a:ext cx="3525600" cy="459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1000"/>
              <a:t>Sample jalan N9 Raden KH Abdullah bin Nuh </a:t>
            </a:r>
            <a:endParaRPr sz="1000"/>
          </a:p>
        </p:txBody>
      </p:sp>
      <p:sp>
        <p:nvSpPr>
          <p:cNvPr id="1424" name="Google Shape;1424;p61"/>
          <p:cNvSpPr/>
          <p:nvPr/>
        </p:nvSpPr>
        <p:spPr>
          <a:xfrm flipH="1">
            <a:off x="9551384" y="2123500"/>
            <a:ext cx="862800" cy="360000"/>
          </a:xfrm>
          <a:prstGeom prst="triangle">
            <a:avLst>
              <a:gd name="adj" fmla="val 79071"/>
            </a:avLst>
          </a:pr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61"/>
          <p:cNvSpPr/>
          <p:nvPr/>
        </p:nvSpPr>
        <p:spPr>
          <a:xfrm flipH="1">
            <a:off x="9551384" y="3292438"/>
            <a:ext cx="862800" cy="360000"/>
          </a:xfrm>
          <a:prstGeom prst="triangle">
            <a:avLst>
              <a:gd name="adj" fmla="val 79071"/>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61"/>
          <p:cNvSpPr txBox="1">
            <a:spLocks noGrp="1"/>
          </p:cNvSpPr>
          <p:nvPr>
            <p:ph type="subTitle" idx="1"/>
          </p:nvPr>
        </p:nvSpPr>
        <p:spPr>
          <a:xfrm>
            <a:off x="3127525" y="4707300"/>
            <a:ext cx="639900" cy="360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GB" sz="800">
                <a:latin typeface="Be Vietnam"/>
                <a:ea typeface="Be Vietnam"/>
                <a:cs typeface="Be Vietnam"/>
                <a:sym typeface="Be Vietnam"/>
              </a:rPr>
              <a:t>22% null</a:t>
            </a:r>
            <a:endParaRPr sz="800">
              <a:latin typeface="Be Vietnam"/>
              <a:ea typeface="Be Vietnam"/>
              <a:cs typeface="Be Vietnam"/>
              <a:sym typeface="Be Vietnam"/>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30"/>
        <p:cNvGrpSpPr/>
        <p:nvPr/>
      </p:nvGrpSpPr>
      <p:grpSpPr>
        <a:xfrm>
          <a:off x="0" y="0"/>
          <a:ext cx="0" cy="0"/>
          <a:chOff x="0" y="0"/>
          <a:chExt cx="0" cy="0"/>
        </a:xfrm>
      </p:grpSpPr>
      <p:sp>
        <p:nvSpPr>
          <p:cNvPr id="1431" name="Google Shape;1431;p62"/>
          <p:cNvSpPr txBox="1">
            <a:spLocks noGrp="1"/>
          </p:cNvSpPr>
          <p:nvPr>
            <p:ph type="title"/>
          </p:nvPr>
        </p:nvSpPr>
        <p:spPr>
          <a:xfrm>
            <a:off x="805500" y="411250"/>
            <a:ext cx="7533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dk1"/>
                </a:solidFill>
              </a:rPr>
              <a:t>Data Cleansing</a:t>
            </a:r>
            <a:endParaRPr>
              <a:solidFill>
                <a:schemeClr val="dk1"/>
              </a:solidFill>
            </a:endParaRPr>
          </a:p>
          <a:p>
            <a:pPr marL="0" lvl="0" indent="0" algn="ctr" rtl="0">
              <a:spcBef>
                <a:spcPts val="0"/>
              </a:spcBef>
              <a:spcAft>
                <a:spcPts val="0"/>
              </a:spcAft>
              <a:buNone/>
            </a:pPr>
            <a:endParaRPr/>
          </a:p>
        </p:txBody>
      </p:sp>
      <p:sp>
        <p:nvSpPr>
          <p:cNvPr id="1432" name="Google Shape;1432;p62"/>
          <p:cNvSpPr txBox="1">
            <a:spLocks noGrp="1"/>
          </p:cNvSpPr>
          <p:nvPr>
            <p:ph type="subTitle" idx="4294967295"/>
          </p:nvPr>
        </p:nvSpPr>
        <p:spPr>
          <a:xfrm flipH="1">
            <a:off x="2534850" y="1194825"/>
            <a:ext cx="4074300" cy="3090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a:solidFill>
                  <a:schemeClr val="dk1"/>
                </a:solidFill>
                <a:latin typeface="Be Vietnam"/>
                <a:ea typeface="Be Vietnam"/>
                <a:cs typeface="Be Vietnam"/>
                <a:sym typeface="Be Vietnam"/>
              </a:rPr>
              <a:t>Joins</a:t>
            </a:r>
            <a:endParaRPr>
              <a:latin typeface="Be Vietnam"/>
              <a:ea typeface="Be Vietnam"/>
              <a:cs typeface="Be Vietnam"/>
              <a:sym typeface="Be Vietnam"/>
            </a:endParaRPr>
          </a:p>
        </p:txBody>
      </p:sp>
      <p:pic>
        <p:nvPicPr>
          <p:cNvPr id="1433" name="Google Shape;1433;p62"/>
          <p:cNvPicPr preferRelativeResize="0"/>
          <p:nvPr/>
        </p:nvPicPr>
        <p:blipFill>
          <a:blip r:embed="rId3">
            <a:alphaModFix/>
          </a:blip>
          <a:stretch>
            <a:fillRect/>
          </a:stretch>
        </p:blipFill>
        <p:spPr>
          <a:xfrm>
            <a:off x="2613638" y="1580426"/>
            <a:ext cx="3729725" cy="2840950"/>
          </a:xfrm>
          <a:prstGeom prst="rect">
            <a:avLst/>
          </a:prstGeom>
          <a:noFill/>
          <a:ln>
            <a:noFill/>
          </a:ln>
        </p:spPr>
      </p:pic>
      <p:sp>
        <p:nvSpPr>
          <p:cNvPr id="1434" name="Google Shape;1434;p62"/>
          <p:cNvSpPr txBox="1">
            <a:spLocks noGrp="1"/>
          </p:cNvSpPr>
          <p:nvPr>
            <p:ph type="subTitle" idx="1"/>
          </p:nvPr>
        </p:nvSpPr>
        <p:spPr>
          <a:xfrm>
            <a:off x="3533925" y="4497963"/>
            <a:ext cx="5377800" cy="7044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GB" sz="900">
                <a:solidFill>
                  <a:srgbClr val="434343"/>
                </a:solidFill>
                <a:latin typeface="Be Vietnam"/>
                <a:ea typeface="Be Vietnam"/>
                <a:cs typeface="Be Vietnam"/>
                <a:sym typeface="Be Vietnam"/>
              </a:rPr>
              <a:t>Korelasi antar kolom yang kuat hanya pada kolom pada tabel yang sama saja, sehingga diputuskan untuk berfokus pada </a:t>
            </a:r>
            <a:r>
              <a:rPr lang="en-GB" sz="900" b="1">
                <a:solidFill>
                  <a:srgbClr val="434343"/>
                </a:solidFill>
                <a:latin typeface="Be Vietnam"/>
                <a:ea typeface="Be Vietnam"/>
                <a:cs typeface="Be Vietnam"/>
                <a:sym typeface="Be Vietnam"/>
              </a:rPr>
              <a:t> 4 kolom pada tabel jams saja.</a:t>
            </a:r>
            <a:endParaRPr sz="900" b="1">
              <a:solidFill>
                <a:srgbClr val="434343"/>
              </a:solidFill>
              <a:latin typeface="Be Vietnam"/>
              <a:ea typeface="Be Vietnam"/>
              <a:cs typeface="Be Vietnam"/>
              <a:sym typeface="Be Vietnam"/>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38"/>
        <p:cNvGrpSpPr/>
        <p:nvPr/>
      </p:nvGrpSpPr>
      <p:grpSpPr>
        <a:xfrm>
          <a:off x="0" y="0"/>
          <a:ext cx="0" cy="0"/>
          <a:chOff x="0" y="0"/>
          <a:chExt cx="0" cy="0"/>
        </a:xfrm>
      </p:grpSpPr>
      <p:sp>
        <p:nvSpPr>
          <p:cNvPr id="1439" name="Google Shape;1439;p63"/>
          <p:cNvSpPr txBox="1">
            <a:spLocks noGrp="1"/>
          </p:cNvSpPr>
          <p:nvPr>
            <p:ph type="title"/>
          </p:nvPr>
        </p:nvSpPr>
        <p:spPr>
          <a:xfrm>
            <a:off x="805500" y="411250"/>
            <a:ext cx="7533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dk1"/>
                </a:solidFill>
              </a:rPr>
              <a:t>Data Cleansing</a:t>
            </a:r>
            <a:endParaRPr/>
          </a:p>
        </p:txBody>
      </p:sp>
      <p:sp>
        <p:nvSpPr>
          <p:cNvPr id="1440" name="Google Shape;1440;p63"/>
          <p:cNvSpPr txBox="1">
            <a:spLocks noGrp="1"/>
          </p:cNvSpPr>
          <p:nvPr>
            <p:ph type="subTitle" idx="4294967295"/>
          </p:nvPr>
        </p:nvSpPr>
        <p:spPr>
          <a:xfrm flipH="1">
            <a:off x="2534850" y="1194825"/>
            <a:ext cx="4074300" cy="3090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a:solidFill>
                  <a:schemeClr val="dk1"/>
                </a:solidFill>
                <a:latin typeface="Be Vietnam"/>
                <a:ea typeface="Be Vietnam"/>
                <a:cs typeface="Be Vietnam"/>
                <a:sym typeface="Be Vietnam"/>
              </a:rPr>
              <a:t>Aggregate By Hours</a:t>
            </a:r>
            <a:endParaRPr>
              <a:latin typeface="Be Vietnam"/>
              <a:ea typeface="Be Vietnam"/>
              <a:cs typeface="Be Vietnam"/>
              <a:sym typeface="Be Vietnam"/>
            </a:endParaRPr>
          </a:p>
        </p:txBody>
      </p:sp>
      <p:sp>
        <p:nvSpPr>
          <p:cNvPr id="1441" name="Google Shape;1441;p63"/>
          <p:cNvSpPr/>
          <p:nvPr/>
        </p:nvSpPr>
        <p:spPr>
          <a:xfrm flipH="1">
            <a:off x="9551384" y="2123500"/>
            <a:ext cx="862800" cy="360000"/>
          </a:xfrm>
          <a:prstGeom prst="triangle">
            <a:avLst>
              <a:gd name="adj" fmla="val 79071"/>
            </a:avLst>
          </a:pr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63"/>
          <p:cNvSpPr/>
          <p:nvPr/>
        </p:nvSpPr>
        <p:spPr>
          <a:xfrm flipH="1">
            <a:off x="9551384" y="3292438"/>
            <a:ext cx="862800" cy="360000"/>
          </a:xfrm>
          <a:prstGeom prst="triangle">
            <a:avLst>
              <a:gd name="adj" fmla="val 79071"/>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1443" name="Google Shape;1443;p63"/>
          <p:cNvGraphicFramePr/>
          <p:nvPr/>
        </p:nvGraphicFramePr>
        <p:xfrm>
          <a:off x="2279600" y="2054000"/>
          <a:ext cx="3000000" cy="3000000"/>
        </p:xfrm>
        <a:graphic>
          <a:graphicData uri="http://schemas.openxmlformats.org/drawingml/2006/table">
            <a:tbl>
              <a:tblPr>
                <a:noFill/>
                <a:tableStyleId>{B85F3D96-7038-4335-A63C-60AD1D01E60E}</a:tableStyleId>
              </a:tblPr>
              <a:tblGrid>
                <a:gridCol w="2336150">
                  <a:extLst>
                    <a:ext uri="{9D8B030D-6E8A-4147-A177-3AD203B41FA5}">
                      <a16:colId xmlns:a16="http://schemas.microsoft.com/office/drawing/2014/main" val="20000"/>
                    </a:ext>
                  </a:extLst>
                </a:gridCol>
                <a:gridCol w="224865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GB" sz="1200">
                          <a:latin typeface="Be Vietnam"/>
                          <a:ea typeface="Be Vietnam"/>
                          <a:cs typeface="Be Vietnam"/>
                          <a:sym typeface="Be Vietnam"/>
                        </a:rPr>
                        <a:t>Column name</a:t>
                      </a:r>
                      <a:endParaRPr sz="1200">
                        <a:latin typeface="Be Vietnam"/>
                        <a:ea typeface="Be Vietnam"/>
                        <a:cs typeface="Be Vietnam"/>
                        <a:sym typeface="Be Vietnam"/>
                      </a:endParaRPr>
                    </a:p>
                  </a:txBody>
                  <a:tcPr marL="91425" marR="91425" marT="91425" marB="91425">
                    <a:solidFill>
                      <a:schemeClr val="accent1"/>
                    </a:solidFill>
                  </a:tcPr>
                </a:tc>
                <a:tc>
                  <a:txBody>
                    <a:bodyPr/>
                    <a:lstStyle/>
                    <a:p>
                      <a:pPr marL="0" lvl="0" indent="0" algn="ctr" rtl="0">
                        <a:spcBef>
                          <a:spcPts val="0"/>
                        </a:spcBef>
                        <a:spcAft>
                          <a:spcPts val="0"/>
                        </a:spcAft>
                        <a:buNone/>
                      </a:pPr>
                      <a:r>
                        <a:rPr lang="en-GB" sz="1200">
                          <a:latin typeface="Be Vietnam"/>
                          <a:ea typeface="Be Vietnam"/>
                          <a:cs typeface="Be Vietnam"/>
                          <a:sym typeface="Be Vietnam"/>
                        </a:rPr>
                        <a:t>Function</a:t>
                      </a:r>
                      <a:endParaRPr sz="1200">
                        <a:latin typeface="Be Vietnam"/>
                        <a:ea typeface="Be Vietnam"/>
                        <a:cs typeface="Be Vietnam"/>
                        <a:sym typeface="Be Vietnam"/>
                      </a:endParaRPr>
                    </a:p>
                  </a:txBody>
                  <a:tcPr marL="91425" marR="91425" marT="91425" marB="91425">
                    <a:solidFill>
                      <a:schemeClr val="accent1"/>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GB" sz="1200">
                          <a:latin typeface="Be Vietnam"/>
                          <a:ea typeface="Be Vietnam"/>
                          <a:cs typeface="Be Vietnam"/>
                          <a:sym typeface="Be Vietnam"/>
                        </a:rPr>
                        <a:t>median_length</a:t>
                      </a:r>
                      <a:endParaRPr sz="1200">
                        <a:latin typeface="Be Vietnam"/>
                        <a:ea typeface="Be Vietnam"/>
                        <a:cs typeface="Be Vietnam"/>
                        <a:sym typeface="Be Vietnam"/>
                      </a:endParaRPr>
                    </a:p>
                  </a:txBody>
                  <a:tcPr marL="91425" marR="91425" marT="91425" marB="91425"/>
                </a:tc>
                <a:tc>
                  <a:txBody>
                    <a:bodyPr/>
                    <a:lstStyle/>
                    <a:p>
                      <a:pPr marL="0" lvl="0" indent="0" algn="ctr" rtl="0">
                        <a:spcBef>
                          <a:spcPts val="0"/>
                        </a:spcBef>
                        <a:spcAft>
                          <a:spcPts val="0"/>
                        </a:spcAft>
                        <a:buNone/>
                      </a:pPr>
                      <a:r>
                        <a:rPr lang="en-GB" sz="1200">
                          <a:latin typeface="Be Vietnam"/>
                          <a:ea typeface="Be Vietnam"/>
                          <a:cs typeface="Be Vietnam"/>
                          <a:sym typeface="Be Vietnam"/>
                        </a:rPr>
                        <a:t>mean</a:t>
                      </a:r>
                      <a:endParaRPr sz="1200">
                        <a:latin typeface="Be Vietnam"/>
                        <a:ea typeface="Be Vietnam"/>
                        <a:cs typeface="Be Vietnam"/>
                        <a:sym typeface="Be Vietnam"/>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GB" sz="1200">
                          <a:latin typeface="Be Vietnam"/>
                          <a:ea typeface="Be Vietnam"/>
                          <a:cs typeface="Be Vietnam"/>
                          <a:sym typeface="Be Vietnam"/>
                        </a:rPr>
                        <a:t>median_delay</a:t>
                      </a:r>
                      <a:endParaRPr sz="1200">
                        <a:latin typeface="Be Vietnam"/>
                        <a:ea typeface="Be Vietnam"/>
                        <a:cs typeface="Be Vietnam"/>
                        <a:sym typeface="Be Vietnam"/>
                      </a:endParaRPr>
                    </a:p>
                  </a:txBody>
                  <a:tcPr marL="91425" marR="91425" marT="91425" marB="91425"/>
                </a:tc>
                <a:tc>
                  <a:txBody>
                    <a:bodyPr/>
                    <a:lstStyle/>
                    <a:p>
                      <a:pPr marL="0" lvl="0" indent="0" algn="ctr" rtl="0">
                        <a:spcBef>
                          <a:spcPts val="0"/>
                        </a:spcBef>
                        <a:spcAft>
                          <a:spcPts val="0"/>
                        </a:spcAft>
                        <a:buNone/>
                      </a:pPr>
                      <a:r>
                        <a:rPr lang="en-GB" sz="1200">
                          <a:latin typeface="Be Vietnam"/>
                          <a:ea typeface="Be Vietnam"/>
                          <a:cs typeface="Be Vietnam"/>
                          <a:sym typeface="Be Vietnam"/>
                        </a:rPr>
                        <a:t>mean</a:t>
                      </a:r>
                      <a:endParaRPr sz="1200">
                        <a:latin typeface="Be Vietnam"/>
                        <a:ea typeface="Be Vietnam"/>
                        <a:cs typeface="Be Vietnam"/>
                        <a:sym typeface="Be Vietnam"/>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GB" sz="1200">
                          <a:latin typeface="Be Vietnam"/>
                          <a:ea typeface="Be Vietnam"/>
                          <a:cs typeface="Be Vietnam"/>
                          <a:sym typeface="Be Vietnam"/>
                        </a:rPr>
                        <a:t>median_speed_kmh</a:t>
                      </a:r>
                      <a:endParaRPr sz="1200">
                        <a:latin typeface="Be Vietnam"/>
                        <a:ea typeface="Be Vietnam"/>
                        <a:cs typeface="Be Vietnam"/>
                        <a:sym typeface="Be Vietnam"/>
                      </a:endParaRPr>
                    </a:p>
                  </a:txBody>
                  <a:tcPr marL="91425" marR="91425" marT="91425" marB="91425"/>
                </a:tc>
                <a:tc>
                  <a:txBody>
                    <a:bodyPr/>
                    <a:lstStyle/>
                    <a:p>
                      <a:pPr marL="0" lvl="0" indent="0" algn="ctr" rtl="0">
                        <a:spcBef>
                          <a:spcPts val="0"/>
                        </a:spcBef>
                        <a:spcAft>
                          <a:spcPts val="0"/>
                        </a:spcAft>
                        <a:buNone/>
                      </a:pPr>
                      <a:r>
                        <a:rPr lang="en-GB" sz="1200">
                          <a:latin typeface="Be Vietnam"/>
                          <a:ea typeface="Be Vietnam"/>
                          <a:cs typeface="Be Vietnam"/>
                          <a:sym typeface="Be Vietnam"/>
                        </a:rPr>
                        <a:t>mean</a:t>
                      </a:r>
                      <a:endParaRPr sz="1200">
                        <a:latin typeface="Be Vietnam"/>
                        <a:ea typeface="Be Vietnam"/>
                        <a:cs typeface="Be Vietnam"/>
                        <a:sym typeface="Be Vietnam"/>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GB" sz="1200">
                          <a:latin typeface="Be Vietnam"/>
                          <a:ea typeface="Be Vietnam"/>
                          <a:cs typeface="Be Vietnam"/>
                          <a:sym typeface="Be Vietnam"/>
                        </a:rPr>
                        <a:t>median_level</a:t>
                      </a:r>
                      <a:endParaRPr sz="1200">
                        <a:latin typeface="Be Vietnam"/>
                        <a:ea typeface="Be Vietnam"/>
                        <a:cs typeface="Be Vietnam"/>
                        <a:sym typeface="Be Vietnam"/>
                      </a:endParaRPr>
                    </a:p>
                  </a:txBody>
                  <a:tcPr marL="91425" marR="91425" marT="91425" marB="91425"/>
                </a:tc>
                <a:tc>
                  <a:txBody>
                    <a:bodyPr/>
                    <a:lstStyle/>
                    <a:p>
                      <a:pPr marL="0" lvl="0" indent="0" algn="ctr" rtl="0">
                        <a:spcBef>
                          <a:spcPts val="0"/>
                        </a:spcBef>
                        <a:spcAft>
                          <a:spcPts val="0"/>
                        </a:spcAft>
                        <a:buNone/>
                      </a:pPr>
                      <a:r>
                        <a:rPr lang="en-GB" sz="1200">
                          <a:latin typeface="Be Vietnam"/>
                          <a:ea typeface="Be Vietnam"/>
                          <a:cs typeface="Be Vietnam"/>
                          <a:sym typeface="Be Vietnam"/>
                        </a:rPr>
                        <a:t>median &gt; modus</a:t>
                      </a:r>
                      <a:endParaRPr sz="1200">
                        <a:latin typeface="Be Vietnam"/>
                        <a:ea typeface="Be Vietnam"/>
                        <a:cs typeface="Be Vietnam"/>
                        <a:sym typeface="Be Vietnam"/>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447"/>
        <p:cNvGrpSpPr/>
        <p:nvPr/>
      </p:nvGrpSpPr>
      <p:grpSpPr>
        <a:xfrm>
          <a:off x="0" y="0"/>
          <a:ext cx="0" cy="0"/>
          <a:chOff x="0" y="0"/>
          <a:chExt cx="0" cy="0"/>
        </a:xfrm>
      </p:grpSpPr>
      <p:sp>
        <p:nvSpPr>
          <p:cNvPr id="1448" name="Google Shape;1448;p64"/>
          <p:cNvSpPr txBox="1">
            <a:spLocks noGrp="1"/>
          </p:cNvSpPr>
          <p:nvPr>
            <p:ph type="title"/>
          </p:nvPr>
        </p:nvSpPr>
        <p:spPr>
          <a:xfrm>
            <a:off x="805500" y="411250"/>
            <a:ext cx="7533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dk1"/>
                </a:solidFill>
              </a:rPr>
              <a:t>Data Cleansing</a:t>
            </a:r>
            <a:endParaRPr>
              <a:solidFill>
                <a:schemeClr val="dk1"/>
              </a:solidFill>
            </a:endParaRPr>
          </a:p>
          <a:p>
            <a:pPr marL="0" lvl="0" indent="0" algn="ctr" rtl="0">
              <a:spcBef>
                <a:spcPts val="0"/>
              </a:spcBef>
              <a:spcAft>
                <a:spcPts val="0"/>
              </a:spcAft>
              <a:buNone/>
            </a:pPr>
            <a:endParaRPr/>
          </a:p>
        </p:txBody>
      </p:sp>
      <p:sp>
        <p:nvSpPr>
          <p:cNvPr id="1449" name="Google Shape;1449;p64"/>
          <p:cNvSpPr txBox="1">
            <a:spLocks noGrp="1"/>
          </p:cNvSpPr>
          <p:nvPr>
            <p:ph type="subTitle" idx="4294967295"/>
          </p:nvPr>
        </p:nvSpPr>
        <p:spPr>
          <a:xfrm flipH="1">
            <a:off x="2534850" y="1194825"/>
            <a:ext cx="4074300" cy="3090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a:solidFill>
                  <a:schemeClr val="dk1"/>
                </a:solidFill>
                <a:latin typeface="Be Vietnam"/>
                <a:ea typeface="Be Vietnam"/>
                <a:cs typeface="Be Vietnam"/>
                <a:sym typeface="Be Vietnam"/>
              </a:rPr>
              <a:t>Drop null : Check hourly data</a:t>
            </a:r>
            <a:endParaRPr>
              <a:latin typeface="Be Vietnam"/>
              <a:ea typeface="Be Vietnam"/>
              <a:cs typeface="Be Vietnam"/>
              <a:sym typeface="Be Vietnam"/>
            </a:endParaRPr>
          </a:p>
        </p:txBody>
      </p:sp>
      <p:graphicFrame>
        <p:nvGraphicFramePr>
          <p:cNvPr id="1450" name="Google Shape;1450;p64"/>
          <p:cNvGraphicFramePr/>
          <p:nvPr/>
        </p:nvGraphicFramePr>
        <p:xfrm>
          <a:off x="1099500" y="1822100"/>
          <a:ext cx="3000000" cy="3000000"/>
        </p:xfrm>
        <a:graphic>
          <a:graphicData uri="http://schemas.openxmlformats.org/drawingml/2006/table">
            <a:tbl>
              <a:tblPr>
                <a:noFill/>
                <a:tableStyleId>{B85F3D96-7038-4335-A63C-60AD1D01E60E}</a:tableStyleId>
              </a:tblPr>
              <a:tblGrid>
                <a:gridCol w="904875">
                  <a:extLst>
                    <a:ext uri="{9D8B030D-6E8A-4147-A177-3AD203B41FA5}">
                      <a16:colId xmlns:a16="http://schemas.microsoft.com/office/drawing/2014/main" val="20000"/>
                    </a:ext>
                  </a:extLst>
                </a:gridCol>
                <a:gridCol w="904875">
                  <a:extLst>
                    <a:ext uri="{9D8B030D-6E8A-4147-A177-3AD203B41FA5}">
                      <a16:colId xmlns:a16="http://schemas.microsoft.com/office/drawing/2014/main" val="20001"/>
                    </a:ext>
                  </a:extLst>
                </a:gridCol>
                <a:gridCol w="904875">
                  <a:extLst>
                    <a:ext uri="{9D8B030D-6E8A-4147-A177-3AD203B41FA5}">
                      <a16:colId xmlns:a16="http://schemas.microsoft.com/office/drawing/2014/main" val="20002"/>
                    </a:ext>
                  </a:extLst>
                </a:gridCol>
                <a:gridCol w="904875">
                  <a:extLst>
                    <a:ext uri="{9D8B030D-6E8A-4147-A177-3AD203B41FA5}">
                      <a16:colId xmlns:a16="http://schemas.microsoft.com/office/drawing/2014/main" val="20003"/>
                    </a:ext>
                  </a:extLst>
                </a:gridCol>
                <a:gridCol w="904875">
                  <a:extLst>
                    <a:ext uri="{9D8B030D-6E8A-4147-A177-3AD203B41FA5}">
                      <a16:colId xmlns:a16="http://schemas.microsoft.com/office/drawing/2014/main" val="20004"/>
                    </a:ext>
                  </a:extLst>
                </a:gridCol>
                <a:gridCol w="904875">
                  <a:extLst>
                    <a:ext uri="{9D8B030D-6E8A-4147-A177-3AD203B41FA5}">
                      <a16:colId xmlns:a16="http://schemas.microsoft.com/office/drawing/2014/main" val="20005"/>
                    </a:ext>
                  </a:extLst>
                </a:gridCol>
                <a:gridCol w="904875">
                  <a:extLst>
                    <a:ext uri="{9D8B030D-6E8A-4147-A177-3AD203B41FA5}">
                      <a16:colId xmlns:a16="http://schemas.microsoft.com/office/drawing/2014/main" val="20006"/>
                    </a:ext>
                  </a:extLst>
                </a:gridCol>
                <a:gridCol w="904875">
                  <a:extLst>
                    <a:ext uri="{9D8B030D-6E8A-4147-A177-3AD203B41FA5}">
                      <a16:colId xmlns:a16="http://schemas.microsoft.com/office/drawing/2014/main" val="20007"/>
                    </a:ext>
                  </a:extLst>
                </a:gridCol>
              </a:tblGrid>
              <a:tr h="307450">
                <a:tc>
                  <a:txBody>
                    <a:bodyPr/>
                    <a:lstStyle/>
                    <a:p>
                      <a:pPr marL="0" lvl="0" indent="0" algn="l" rtl="0">
                        <a:lnSpc>
                          <a:spcPct val="115000"/>
                        </a:lnSpc>
                        <a:spcBef>
                          <a:spcPts val="0"/>
                        </a:spcBef>
                        <a:spcAft>
                          <a:spcPts val="0"/>
                        </a:spcAft>
                        <a:buNone/>
                      </a:pPr>
                      <a:r>
                        <a:rPr lang="en-GB" sz="900">
                          <a:latin typeface="Be Vietnam"/>
                          <a:ea typeface="Be Vietnam"/>
                          <a:cs typeface="Be Vietnam"/>
                          <a:sym typeface="Be Vietnam"/>
                        </a:rPr>
                        <a:t>Jam</a:t>
                      </a:r>
                      <a:endParaRPr sz="900">
                        <a:latin typeface="Be Vietnam"/>
                        <a:ea typeface="Be Vietnam"/>
                        <a:cs typeface="Be Vietnam"/>
                        <a:sym typeface="Be Vietnam"/>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accent1"/>
                    </a:solidFill>
                  </a:tcPr>
                </a:tc>
                <a:tc>
                  <a:txBody>
                    <a:bodyPr/>
                    <a:lstStyle/>
                    <a:p>
                      <a:pPr marL="0" lvl="0" indent="0" algn="l" rtl="0">
                        <a:lnSpc>
                          <a:spcPct val="115000"/>
                        </a:lnSpc>
                        <a:spcBef>
                          <a:spcPts val="0"/>
                        </a:spcBef>
                        <a:spcAft>
                          <a:spcPts val="0"/>
                        </a:spcAft>
                        <a:buNone/>
                      </a:pPr>
                      <a:r>
                        <a:rPr lang="en-GB" sz="900">
                          <a:latin typeface="Be Vietnam"/>
                          <a:ea typeface="Be Vietnam"/>
                          <a:cs typeface="Be Vietnam"/>
                          <a:sym typeface="Be Vietnam"/>
                        </a:rPr>
                        <a:t>Null</a:t>
                      </a:r>
                      <a:endParaRPr sz="900">
                        <a:latin typeface="Be Vietnam"/>
                        <a:ea typeface="Be Vietnam"/>
                        <a:cs typeface="Be Vietnam"/>
                        <a:sym typeface="Be Vietnam"/>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accent1"/>
                    </a:solidFill>
                  </a:tcPr>
                </a:tc>
                <a:tc>
                  <a:txBody>
                    <a:bodyPr/>
                    <a:lstStyle/>
                    <a:p>
                      <a:pPr marL="0" lvl="0" indent="0" algn="l" rtl="0">
                        <a:lnSpc>
                          <a:spcPct val="115000"/>
                        </a:lnSpc>
                        <a:spcBef>
                          <a:spcPts val="0"/>
                        </a:spcBef>
                        <a:spcAft>
                          <a:spcPts val="0"/>
                        </a:spcAft>
                        <a:buNone/>
                      </a:pPr>
                      <a:r>
                        <a:rPr lang="en-GB" sz="900">
                          <a:latin typeface="Be Vietnam"/>
                          <a:ea typeface="Be Vietnam"/>
                          <a:cs typeface="Be Vietnam"/>
                          <a:sym typeface="Be Vietnam"/>
                        </a:rPr>
                        <a:t>Jam</a:t>
                      </a:r>
                      <a:endParaRPr sz="900">
                        <a:latin typeface="Be Vietnam"/>
                        <a:ea typeface="Be Vietnam"/>
                        <a:cs typeface="Be Vietnam"/>
                        <a:sym typeface="Be Vietnam"/>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accent1"/>
                    </a:solidFill>
                  </a:tcPr>
                </a:tc>
                <a:tc>
                  <a:txBody>
                    <a:bodyPr/>
                    <a:lstStyle/>
                    <a:p>
                      <a:pPr marL="0" lvl="0" indent="0" algn="l" rtl="0">
                        <a:lnSpc>
                          <a:spcPct val="115000"/>
                        </a:lnSpc>
                        <a:spcBef>
                          <a:spcPts val="0"/>
                        </a:spcBef>
                        <a:spcAft>
                          <a:spcPts val="0"/>
                        </a:spcAft>
                        <a:buNone/>
                      </a:pPr>
                      <a:r>
                        <a:rPr lang="en-GB" sz="900">
                          <a:latin typeface="Be Vietnam"/>
                          <a:ea typeface="Be Vietnam"/>
                          <a:cs typeface="Be Vietnam"/>
                          <a:sym typeface="Be Vietnam"/>
                        </a:rPr>
                        <a:t>Null</a:t>
                      </a:r>
                      <a:endParaRPr sz="900">
                        <a:latin typeface="Be Vietnam"/>
                        <a:ea typeface="Be Vietnam"/>
                        <a:cs typeface="Be Vietnam"/>
                        <a:sym typeface="Be Vietnam"/>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accent1"/>
                    </a:solidFill>
                  </a:tcPr>
                </a:tc>
                <a:tc>
                  <a:txBody>
                    <a:bodyPr/>
                    <a:lstStyle/>
                    <a:p>
                      <a:pPr marL="0" lvl="0" indent="0" algn="l" rtl="0">
                        <a:lnSpc>
                          <a:spcPct val="115000"/>
                        </a:lnSpc>
                        <a:spcBef>
                          <a:spcPts val="0"/>
                        </a:spcBef>
                        <a:spcAft>
                          <a:spcPts val="0"/>
                        </a:spcAft>
                        <a:buNone/>
                      </a:pPr>
                      <a:r>
                        <a:rPr lang="en-GB" sz="900">
                          <a:latin typeface="Be Vietnam"/>
                          <a:ea typeface="Be Vietnam"/>
                          <a:cs typeface="Be Vietnam"/>
                          <a:sym typeface="Be Vietnam"/>
                        </a:rPr>
                        <a:t>Jam</a:t>
                      </a:r>
                      <a:endParaRPr sz="900">
                        <a:latin typeface="Be Vietnam"/>
                        <a:ea typeface="Be Vietnam"/>
                        <a:cs typeface="Be Vietnam"/>
                        <a:sym typeface="Be Vietnam"/>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accent1"/>
                    </a:solidFill>
                  </a:tcPr>
                </a:tc>
                <a:tc>
                  <a:txBody>
                    <a:bodyPr/>
                    <a:lstStyle/>
                    <a:p>
                      <a:pPr marL="0" lvl="0" indent="0" algn="l" rtl="0">
                        <a:lnSpc>
                          <a:spcPct val="115000"/>
                        </a:lnSpc>
                        <a:spcBef>
                          <a:spcPts val="0"/>
                        </a:spcBef>
                        <a:spcAft>
                          <a:spcPts val="0"/>
                        </a:spcAft>
                        <a:buNone/>
                      </a:pPr>
                      <a:r>
                        <a:rPr lang="en-GB" sz="900">
                          <a:latin typeface="Be Vietnam"/>
                          <a:ea typeface="Be Vietnam"/>
                          <a:cs typeface="Be Vietnam"/>
                          <a:sym typeface="Be Vietnam"/>
                        </a:rPr>
                        <a:t>Null</a:t>
                      </a:r>
                      <a:endParaRPr sz="900">
                        <a:latin typeface="Be Vietnam"/>
                        <a:ea typeface="Be Vietnam"/>
                        <a:cs typeface="Be Vietnam"/>
                        <a:sym typeface="Be Vietnam"/>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accent1"/>
                    </a:solidFill>
                  </a:tcPr>
                </a:tc>
                <a:tc>
                  <a:txBody>
                    <a:bodyPr/>
                    <a:lstStyle/>
                    <a:p>
                      <a:pPr marL="0" lvl="0" indent="0" algn="l" rtl="0">
                        <a:lnSpc>
                          <a:spcPct val="115000"/>
                        </a:lnSpc>
                        <a:spcBef>
                          <a:spcPts val="0"/>
                        </a:spcBef>
                        <a:spcAft>
                          <a:spcPts val="0"/>
                        </a:spcAft>
                        <a:buNone/>
                      </a:pPr>
                      <a:r>
                        <a:rPr lang="en-GB" sz="900">
                          <a:latin typeface="Be Vietnam"/>
                          <a:ea typeface="Be Vietnam"/>
                          <a:cs typeface="Be Vietnam"/>
                          <a:sym typeface="Be Vietnam"/>
                        </a:rPr>
                        <a:t>Jam</a:t>
                      </a:r>
                      <a:endParaRPr sz="900">
                        <a:latin typeface="Be Vietnam"/>
                        <a:ea typeface="Be Vietnam"/>
                        <a:cs typeface="Be Vietnam"/>
                        <a:sym typeface="Be Vietnam"/>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accent1"/>
                    </a:solidFill>
                  </a:tcPr>
                </a:tc>
                <a:tc>
                  <a:txBody>
                    <a:bodyPr/>
                    <a:lstStyle/>
                    <a:p>
                      <a:pPr marL="0" lvl="0" indent="0" algn="l" rtl="0">
                        <a:lnSpc>
                          <a:spcPct val="115000"/>
                        </a:lnSpc>
                        <a:spcBef>
                          <a:spcPts val="0"/>
                        </a:spcBef>
                        <a:spcAft>
                          <a:spcPts val="0"/>
                        </a:spcAft>
                        <a:buNone/>
                      </a:pPr>
                      <a:r>
                        <a:rPr lang="en-GB" sz="900">
                          <a:latin typeface="Be Vietnam"/>
                          <a:ea typeface="Be Vietnam"/>
                          <a:cs typeface="Be Vietnam"/>
                          <a:sym typeface="Be Vietnam"/>
                        </a:rPr>
                        <a:t>Null</a:t>
                      </a:r>
                      <a:endParaRPr sz="900">
                        <a:latin typeface="Be Vietnam"/>
                        <a:ea typeface="Be Vietnam"/>
                        <a:cs typeface="Be Vietnam"/>
                        <a:sym typeface="Be Vietnam"/>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07450">
                <a:tc>
                  <a:txBody>
                    <a:bodyPr/>
                    <a:lstStyle/>
                    <a:p>
                      <a:pPr marL="0" lvl="0" indent="0" algn="l" rtl="0">
                        <a:lnSpc>
                          <a:spcPct val="115000"/>
                        </a:lnSpc>
                        <a:spcBef>
                          <a:spcPts val="0"/>
                        </a:spcBef>
                        <a:spcAft>
                          <a:spcPts val="0"/>
                        </a:spcAft>
                        <a:buNone/>
                      </a:pPr>
                      <a:r>
                        <a:rPr lang="en-GB" sz="900">
                          <a:latin typeface="Be Vietnam"/>
                          <a:ea typeface="Be Vietnam"/>
                          <a:cs typeface="Be Vietnam"/>
                          <a:sym typeface="Be Vietnam"/>
                        </a:rPr>
                        <a:t>01.00</a:t>
                      </a:r>
                      <a:endParaRPr sz="900">
                        <a:latin typeface="Be Vietnam"/>
                        <a:ea typeface="Be Vietnam"/>
                        <a:cs typeface="Be Vietnam"/>
                        <a:sym typeface="Be Vietnam"/>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lt1"/>
                    </a:solidFill>
                  </a:tcPr>
                </a:tc>
                <a:tc>
                  <a:txBody>
                    <a:bodyPr/>
                    <a:lstStyle/>
                    <a:p>
                      <a:pPr marL="0" lvl="0" indent="0" algn="l" rtl="0">
                        <a:lnSpc>
                          <a:spcPct val="115000"/>
                        </a:lnSpc>
                        <a:spcBef>
                          <a:spcPts val="0"/>
                        </a:spcBef>
                        <a:spcAft>
                          <a:spcPts val="0"/>
                        </a:spcAft>
                        <a:buNone/>
                      </a:pPr>
                      <a:r>
                        <a:rPr lang="en-GB" sz="900">
                          <a:latin typeface="Be Vietnam"/>
                          <a:ea typeface="Be Vietnam"/>
                          <a:cs typeface="Be Vietnam"/>
                          <a:sym typeface="Be Vietnam"/>
                        </a:rPr>
                        <a:t>52/60</a:t>
                      </a:r>
                      <a:endParaRPr sz="900">
                        <a:latin typeface="Be Vietnam"/>
                        <a:ea typeface="Be Vietnam"/>
                        <a:cs typeface="Be Vietnam"/>
                        <a:sym typeface="Be Vietnam"/>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rgbClr val="FFA8A7"/>
                    </a:solidFill>
                  </a:tcPr>
                </a:tc>
                <a:tc>
                  <a:txBody>
                    <a:bodyPr/>
                    <a:lstStyle/>
                    <a:p>
                      <a:pPr marL="0" lvl="0" indent="0" algn="l" rtl="0">
                        <a:lnSpc>
                          <a:spcPct val="115000"/>
                        </a:lnSpc>
                        <a:spcBef>
                          <a:spcPts val="0"/>
                        </a:spcBef>
                        <a:spcAft>
                          <a:spcPts val="0"/>
                        </a:spcAft>
                        <a:buNone/>
                      </a:pPr>
                      <a:r>
                        <a:rPr lang="en-GB" sz="900">
                          <a:latin typeface="Be Vietnam"/>
                          <a:ea typeface="Be Vietnam"/>
                          <a:cs typeface="Be Vietnam"/>
                          <a:sym typeface="Be Vietnam"/>
                        </a:rPr>
                        <a:t>07.00</a:t>
                      </a:r>
                      <a:endParaRPr sz="900">
                        <a:latin typeface="Be Vietnam"/>
                        <a:ea typeface="Be Vietnam"/>
                        <a:cs typeface="Be Vietnam"/>
                        <a:sym typeface="Be Vietnam"/>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lt1"/>
                    </a:solidFill>
                  </a:tcPr>
                </a:tc>
                <a:tc>
                  <a:txBody>
                    <a:bodyPr/>
                    <a:lstStyle/>
                    <a:p>
                      <a:pPr marL="0" lvl="0" indent="0" algn="l" rtl="0">
                        <a:lnSpc>
                          <a:spcPct val="115000"/>
                        </a:lnSpc>
                        <a:spcBef>
                          <a:spcPts val="0"/>
                        </a:spcBef>
                        <a:spcAft>
                          <a:spcPts val="0"/>
                        </a:spcAft>
                        <a:buNone/>
                      </a:pPr>
                      <a:r>
                        <a:rPr lang="en-GB" sz="900">
                          <a:latin typeface="Be Vietnam"/>
                          <a:ea typeface="Be Vietnam"/>
                          <a:cs typeface="Be Vietnam"/>
                          <a:sym typeface="Be Vietnam"/>
                        </a:rPr>
                        <a:t>2/61</a:t>
                      </a:r>
                      <a:endParaRPr sz="900">
                        <a:latin typeface="Be Vietnam"/>
                        <a:ea typeface="Be Vietnam"/>
                        <a:cs typeface="Be Vietnam"/>
                        <a:sym typeface="Be Vietnam"/>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rgbClr val="FCE5CD"/>
                    </a:solidFill>
                  </a:tcPr>
                </a:tc>
                <a:tc>
                  <a:txBody>
                    <a:bodyPr/>
                    <a:lstStyle/>
                    <a:p>
                      <a:pPr marL="0" lvl="0" indent="0" algn="l" rtl="0">
                        <a:lnSpc>
                          <a:spcPct val="115000"/>
                        </a:lnSpc>
                        <a:spcBef>
                          <a:spcPts val="0"/>
                        </a:spcBef>
                        <a:spcAft>
                          <a:spcPts val="0"/>
                        </a:spcAft>
                        <a:buNone/>
                      </a:pPr>
                      <a:r>
                        <a:rPr lang="en-GB" sz="900">
                          <a:latin typeface="Be Vietnam"/>
                          <a:ea typeface="Be Vietnam"/>
                          <a:cs typeface="Be Vietnam"/>
                          <a:sym typeface="Be Vietnam"/>
                        </a:rPr>
                        <a:t>13.00</a:t>
                      </a:r>
                      <a:endParaRPr sz="900">
                        <a:latin typeface="Be Vietnam"/>
                        <a:ea typeface="Be Vietnam"/>
                        <a:cs typeface="Be Vietnam"/>
                        <a:sym typeface="Be Vietnam"/>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lt1"/>
                    </a:solidFill>
                  </a:tcPr>
                </a:tc>
                <a:tc>
                  <a:txBody>
                    <a:bodyPr/>
                    <a:lstStyle/>
                    <a:p>
                      <a:pPr marL="0" lvl="0" indent="0" algn="l" rtl="0">
                        <a:lnSpc>
                          <a:spcPct val="115000"/>
                        </a:lnSpc>
                        <a:spcBef>
                          <a:spcPts val="0"/>
                        </a:spcBef>
                        <a:spcAft>
                          <a:spcPts val="0"/>
                        </a:spcAft>
                        <a:buNone/>
                      </a:pPr>
                      <a:r>
                        <a:rPr lang="en-GB" sz="900">
                          <a:latin typeface="Be Vietnam"/>
                          <a:ea typeface="Be Vietnam"/>
                          <a:cs typeface="Be Vietnam"/>
                          <a:sym typeface="Be Vietnam"/>
                        </a:rPr>
                        <a:t>0/61</a:t>
                      </a:r>
                      <a:endParaRPr sz="900">
                        <a:latin typeface="Be Vietnam"/>
                        <a:ea typeface="Be Vietnam"/>
                        <a:cs typeface="Be Vietnam"/>
                        <a:sym typeface="Be Vietnam"/>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rgbClr val="D9EAD3"/>
                    </a:solidFill>
                  </a:tcPr>
                </a:tc>
                <a:tc>
                  <a:txBody>
                    <a:bodyPr/>
                    <a:lstStyle/>
                    <a:p>
                      <a:pPr marL="0" lvl="0" indent="0" algn="l" rtl="0">
                        <a:lnSpc>
                          <a:spcPct val="115000"/>
                        </a:lnSpc>
                        <a:spcBef>
                          <a:spcPts val="0"/>
                        </a:spcBef>
                        <a:spcAft>
                          <a:spcPts val="0"/>
                        </a:spcAft>
                        <a:buNone/>
                      </a:pPr>
                      <a:r>
                        <a:rPr lang="en-GB" sz="900">
                          <a:latin typeface="Be Vietnam"/>
                          <a:ea typeface="Be Vietnam"/>
                          <a:cs typeface="Be Vietnam"/>
                          <a:sym typeface="Be Vietnam"/>
                        </a:rPr>
                        <a:t>19.00</a:t>
                      </a:r>
                      <a:endParaRPr sz="900">
                        <a:latin typeface="Be Vietnam"/>
                        <a:ea typeface="Be Vietnam"/>
                        <a:cs typeface="Be Vietnam"/>
                        <a:sym typeface="Be Vietnam"/>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lt1"/>
                    </a:solidFill>
                  </a:tcPr>
                </a:tc>
                <a:tc>
                  <a:txBody>
                    <a:bodyPr/>
                    <a:lstStyle/>
                    <a:p>
                      <a:pPr marL="0" lvl="0" indent="0" algn="l" rtl="0">
                        <a:lnSpc>
                          <a:spcPct val="115000"/>
                        </a:lnSpc>
                        <a:spcBef>
                          <a:spcPts val="0"/>
                        </a:spcBef>
                        <a:spcAft>
                          <a:spcPts val="0"/>
                        </a:spcAft>
                        <a:buNone/>
                      </a:pPr>
                      <a:r>
                        <a:rPr lang="en-GB" sz="900">
                          <a:latin typeface="Be Vietnam"/>
                          <a:ea typeface="Be Vietnam"/>
                          <a:cs typeface="Be Vietnam"/>
                          <a:sym typeface="Be Vietnam"/>
                        </a:rPr>
                        <a:t>0/61</a:t>
                      </a:r>
                      <a:endParaRPr sz="900">
                        <a:latin typeface="Be Vietnam"/>
                        <a:ea typeface="Be Vietnam"/>
                        <a:cs typeface="Be Vietnam"/>
                        <a:sym typeface="Be Vietnam"/>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rgbClr val="D9EAD3"/>
                    </a:solidFill>
                  </a:tcPr>
                </a:tc>
                <a:extLst>
                  <a:ext uri="{0D108BD9-81ED-4DB2-BD59-A6C34878D82A}">
                    <a16:rowId xmlns:a16="http://schemas.microsoft.com/office/drawing/2014/main" val="10001"/>
                  </a:ext>
                </a:extLst>
              </a:tr>
              <a:tr h="307450">
                <a:tc>
                  <a:txBody>
                    <a:bodyPr/>
                    <a:lstStyle/>
                    <a:p>
                      <a:pPr marL="0" lvl="0" indent="0" algn="l" rtl="0">
                        <a:lnSpc>
                          <a:spcPct val="115000"/>
                        </a:lnSpc>
                        <a:spcBef>
                          <a:spcPts val="0"/>
                        </a:spcBef>
                        <a:spcAft>
                          <a:spcPts val="0"/>
                        </a:spcAft>
                        <a:buNone/>
                      </a:pPr>
                      <a:r>
                        <a:rPr lang="en-GB" sz="900">
                          <a:latin typeface="Be Vietnam"/>
                          <a:ea typeface="Be Vietnam"/>
                          <a:cs typeface="Be Vietnam"/>
                          <a:sym typeface="Be Vietnam"/>
                        </a:rPr>
                        <a:t>02.00</a:t>
                      </a:r>
                      <a:endParaRPr sz="900">
                        <a:latin typeface="Be Vietnam"/>
                        <a:ea typeface="Be Vietnam"/>
                        <a:cs typeface="Be Vietnam"/>
                        <a:sym typeface="Be Vietnam"/>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lt1"/>
                    </a:solidFill>
                  </a:tcPr>
                </a:tc>
                <a:tc>
                  <a:txBody>
                    <a:bodyPr/>
                    <a:lstStyle/>
                    <a:p>
                      <a:pPr marL="0" lvl="0" indent="0" algn="l" rtl="0">
                        <a:lnSpc>
                          <a:spcPct val="115000"/>
                        </a:lnSpc>
                        <a:spcBef>
                          <a:spcPts val="0"/>
                        </a:spcBef>
                        <a:spcAft>
                          <a:spcPts val="0"/>
                        </a:spcAft>
                        <a:buNone/>
                      </a:pPr>
                      <a:r>
                        <a:rPr lang="en-GB" sz="900">
                          <a:latin typeface="Be Vietnam"/>
                          <a:ea typeface="Be Vietnam"/>
                          <a:cs typeface="Be Vietnam"/>
                          <a:sym typeface="Be Vietnam"/>
                        </a:rPr>
                        <a:t>53/60</a:t>
                      </a:r>
                      <a:endParaRPr sz="900">
                        <a:latin typeface="Be Vietnam"/>
                        <a:ea typeface="Be Vietnam"/>
                        <a:cs typeface="Be Vietnam"/>
                        <a:sym typeface="Be Vietnam"/>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rgbClr val="FFA8A7"/>
                    </a:solidFill>
                  </a:tcPr>
                </a:tc>
                <a:tc>
                  <a:txBody>
                    <a:bodyPr/>
                    <a:lstStyle/>
                    <a:p>
                      <a:pPr marL="0" lvl="0" indent="0" algn="l" rtl="0">
                        <a:lnSpc>
                          <a:spcPct val="115000"/>
                        </a:lnSpc>
                        <a:spcBef>
                          <a:spcPts val="0"/>
                        </a:spcBef>
                        <a:spcAft>
                          <a:spcPts val="0"/>
                        </a:spcAft>
                        <a:buNone/>
                      </a:pPr>
                      <a:r>
                        <a:rPr lang="en-GB" sz="900">
                          <a:latin typeface="Be Vietnam"/>
                          <a:ea typeface="Be Vietnam"/>
                          <a:cs typeface="Be Vietnam"/>
                          <a:sym typeface="Be Vietnam"/>
                        </a:rPr>
                        <a:t>08.00</a:t>
                      </a:r>
                      <a:endParaRPr sz="900">
                        <a:latin typeface="Be Vietnam"/>
                        <a:ea typeface="Be Vietnam"/>
                        <a:cs typeface="Be Vietnam"/>
                        <a:sym typeface="Be Vietnam"/>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lt1"/>
                    </a:solidFill>
                  </a:tcPr>
                </a:tc>
                <a:tc>
                  <a:txBody>
                    <a:bodyPr/>
                    <a:lstStyle/>
                    <a:p>
                      <a:pPr marL="0" lvl="0" indent="0" algn="l" rtl="0">
                        <a:lnSpc>
                          <a:spcPct val="115000"/>
                        </a:lnSpc>
                        <a:spcBef>
                          <a:spcPts val="0"/>
                        </a:spcBef>
                        <a:spcAft>
                          <a:spcPts val="0"/>
                        </a:spcAft>
                        <a:buNone/>
                      </a:pPr>
                      <a:r>
                        <a:rPr lang="en-GB" sz="900">
                          <a:latin typeface="Be Vietnam"/>
                          <a:ea typeface="Be Vietnam"/>
                          <a:cs typeface="Be Vietnam"/>
                          <a:sym typeface="Be Vietnam"/>
                        </a:rPr>
                        <a:t>1/61</a:t>
                      </a:r>
                      <a:endParaRPr sz="900">
                        <a:latin typeface="Be Vietnam"/>
                        <a:ea typeface="Be Vietnam"/>
                        <a:cs typeface="Be Vietnam"/>
                        <a:sym typeface="Be Vietnam"/>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rgbClr val="FCE5CD"/>
                    </a:solidFill>
                  </a:tcPr>
                </a:tc>
                <a:tc>
                  <a:txBody>
                    <a:bodyPr/>
                    <a:lstStyle/>
                    <a:p>
                      <a:pPr marL="0" lvl="0" indent="0" algn="l" rtl="0">
                        <a:lnSpc>
                          <a:spcPct val="115000"/>
                        </a:lnSpc>
                        <a:spcBef>
                          <a:spcPts val="0"/>
                        </a:spcBef>
                        <a:spcAft>
                          <a:spcPts val="0"/>
                        </a:spcAft>
                        <a:buNone/>
                      </a:pPr>
                      <a:r>
                        <a:rPr lang="en-GB" sz="900">
                          <a:latin typeface="Be Vietnam"/>
                          <a:ea typeface="Be Vietnam"/>
                          <a:cs typeface="Be Vietnam"/>
                          <a:sym typeface="Be Vietnam"/>
                        </a:rPr>
                        <a:t>14.00</a:t>
                      </a:r>
                      <a:endParaRPr sz="900">
                        <a:latin typeface="Be Vietnam"/>
                        <a:ea typeface="Be Vietnam"/>
                        <a:cs typeface="Be Vietnam"/>
                        <a:sym typeface="Be Vietnam"/>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lt1"/>
                    </a:solidFill>
                  </a:tcPr>
                </a:tc>
                <a:tc>
                  <a:txBody>
                    <a:bodyPr/>
                    <a:lstStyle/>
                    <a:p>
                      <a:pPr marL="0" lvl="0" indent="0" algn="l" rtl="0">
                        <a:lnSpc>
                          <a:spcPct val="115000"/>
                        </a:lnSpc>
                        <a:spcBef>
                          <a:spcPts val="0"/>
                        </a:spcBef>
                        <a:spcAft>
                          <a:spcPts val="0"/>
                        </a:spcAft>
                        <a:buNone/>
                      </a:pPr>
                      <a:r>
                        <a:rPr lang="en-GB" sz="900">
                          <a:latin typeface="Be Vietnam"/>
                          <a:ea typeface="Be Vietnam"/>
                          <a:cs typeface="Be Vietnam"/>
                          <a:sym typeface="Be Vietnam"/>
                        </a:rPr>
                        <a:t>0/61</a:t>
                      </a:r>
                      <a:endParaRPr sz="900">
                        <a:latin typeface="Be Vietnam"/>
                        <a:ea typeface="Be Vietnam"/>
                        <a:cs typeface="Be Vietnam"/>
                        <a:sym typeface="Be Vietnam"/>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rgbClr val="D9EAD3"/>
                    </a:solidFill>
                  </a:tcPr>
                </a:tc>
                <a:tc>
                  <a:txBody>
                    <a:bodyPr/>
                    <a:lstStyle/>
                    <a:p>
                      <a:pPr marL="0" lvl="0" indent="0" algn="l" rtl="0">
                        <a:lnSpc>
                          <a:spcPct val="115000"/>
                        </a:lnSpc>
                        <a:spcBef>
                          <a:spcPts val="0"/>
                        </a:spcBef>
                        <a:spcAft>
                          <a:spcPts val="0"/>
                        </a:spcAft>
                        <a:buNone/>
                      </a:pPr>
                      <a:r>
                        <a:rPr lang="en-GB" sz="900">
                          <a:latin typeface="Be Vietnam"/>
                          <a:ea typeface="Be Vietnam"/>
                          <a:cs typeface="Be Vietnam"/>
                          <a:sym typeface="Be Vietnam"/>
                        </a:rPr>
                        <a:t>20.00</a:t>
                      </a:r>
                      <a:endParaRPr sz="900">
                        <a:latin typeface="Be Vietnam"/>
                        <a:ea typeface="Be Vietnam"/>
                        <a:cs typeface="Be Vietnam"/>
                        <a:sym typeface="Be Vietnam"/>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lt1"/>
                    </a:solidFill>
                  </a:tcPr>
                </a:tc>
                <a:tc>
                  <a:txBody>
                    <a:bodyPr/>
                    <a:lstStyle/>
                    <a:p>
                      <a:pPr marL="0" lvl="0" indent="0" algn="l" rtl="0">
                        <a:lnSpc>
                          <a:spcPct val="115000"/>
                        </a:lnSpc>
                        <a:spcBef>
                          <a:spcPts val="0"/>
                        </a:spcBef>
                        <a:spcAft>
                          <a:spcPts val="0"/>
                        </a:spcAft>
                        <a:buNone/>
                      </a:pPr>
                      <a:r>
                        <a:rPr lang="en-GB" sz="900">
                          <a:latin typeface="Be Vietnam"/>
                          <a:ea typeface="Be Vietnam"/>
                          <a:cs typeface="Be Vietnam"/>
                          <a:sym typeface="Be Vietnam"/>
                        </a:rPr>
                        <a:t>1/61</a:t>
                      </a:r>
                      <a:endParaRPr sz="900">
                        <a:latin typeface="Be Vietnam"/>
                        <a:ea typeface="Be Vietnam"/>
                        <a:cs typeface="Be Vietnam"/>
                        <a:sym typeface="Be Vietnam"/>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rgbClr val="FCE5CD"/>
                    </a:solidFill>
                  </a:tcPr>
                </a:tc>
                <a:extLst>
                  <a:ext uri="{0D108BD9-81ED-4DB2-BD59-A6C34878D82A}">
                    <a16:rowId xmlns:a16="http://schemas.microsoft.com/office/drawing/2014/main" val="10002"/>
                  </a:ext>
                </a:extLst>
              </a:tr>
              <a:tr h="307450">
                <a:tc>
                  <a:txBody>
                    <a:bodyPr/>
                    <a:lstStyle/>
                    <a:p>
                      <a:pPr marL="0" lvl="0" indent="0" algn="l" rtl="0">
                        <a:lnSpc>
                          <a:spcPct val="115000"/>
                        </a:lnSpc>
                        <a:spcBef>
                          <a:spcPts val="0"/>
                        </a:spcBef>
                        <a:spcAft>
                          <a:spcPts val="0"/>
                        </a:spcAft>
                        <a:buNone/>
                      </a:pPr>
                      <a:r>
                        <a:rPr lang="en-GB" sz="900">
                          <a:latin typeface="Be Vietnam"/>
                          <a:ea typeface="Be Vietnam"/>
                          <a:cs typeface="Be Vietnam"/>
                          <a:sym typeface="Be Vietnam"/>
                        </a:rPr>
                        <a:t>03.00</a:t>
                      </a:r>
                      <a:endParaRPr sz="900">
                        <a:latin typeface="Be Vietnam"/>
                        <a:ea typeface="Be Vietnam"/>
                        <a:cs typeface="Be Vietnam"/>
                        <a:sym typeface="Be Vietnam"/>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lt1"/>
                    </a:solidFill>
                  </a:tcPr>
                </a:tc>
                <a:tc>
                  <a:txBody>
                    <a:bodyPr/>
                    <a:lstStyle/>
                    <a:p>
                      <a:pPr marL="0" lvl="0" indent="0" algn="l" rtl="0">
                        <a:lnSpc>
                          <a:spcPct val="115000"/>
                        </a:lnSpc>
                        <a:spcBef>
                          <a:spcPts val="0"/>
                        </a:spcBef>
                        <a:spcAft>
                          <a:spcPts val="0"/>
                        </a:spcAft>
                        <a:buNone/>
                      </a:pPr>
                      <a:r>
                        <a:rPr lang="en-GB" sz="900">
                          <a:latin typeface="Be Vietnam"/>
                          <a:ea typeface="Be Vietnam"/>
                          <a:cs typeface="Be Vietnam"/>
                          <a:sym typeface="Be Vietnam"/>
                        </a:rPr>
                        <a:t>53/60</a:t>
                      </a:r>
                      <a:endParaRPr sz="900">
                        <a:latin typeface="Be Vietnam"/>
                        <a:ea typeface="Be Vietnam"/>
                        <a:cs typeface="Be Vietnam"/>
                        <a:sym typeface="Be Vietnam"/>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rgbClr val="FFA8A7"/>
                    </a:solidFill>
                  </a:tcPr>
                </a:tc>
                <a:tc>
                  <a:txBody>
                    <a:bodyPr/>
                    <a:lstStyle/>
                    <a:p>
                      <a:pPr marL="0" lvl="0" indent="0" algn="l" rtl="0">
                        <a:lnSpc>
                          <a:spcPct val="115000"/>
                        </a:lnSpc>
                        <a:spcBef>
                          <a:spcPts val="0"/>
                        </a:spcBef>
                        <a:spcAft>
                          <a:spcPts val="0"/>
                        </a:spcAft>
                        <a:buNone/>
                      </a:pPr>
                      <a:r>
                        <a:rPr lang="en-GB" sz="900">
                          <a:latin typeface="Be Vietnam"/>
                          <a:ea typeface="Be Vietnam"/>
                          <a:cs typeface="Be Vietnam"/>
                          <a:sym typeface="Be Vietnam"/>
                        </a:rPr>
                        <a:t>09.00</a:t>
                      </a:r>
                      <a:endParaRPr sz="900">
                        <a:latin typeface="Be Vietnam"/>
                        <a:ea typeface="Be Vietnam"/>
                        <a:cs typeface="Be Vietnam"/>
                        <a:sym typeface="Be Vietnam"/>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lt1"/>
                    </a:solidFill>
                  </a:tcPr>
                </a:tc>
                <a:tc>
                  <a:txBody>
                    <a:bodyPr/>
                    <a:lstStyle/>
                    <a:p>
                      <a:pPr marL="0" lvl="0" indent="0" algn="l" rtl="0">
                        <a:lnSpc>
                          <a:spcPct val="115000"/>
                        </a:lnSpc>
                        <a:spcBef>
                          <a:spcPts val="0"/>
                        </a:spcBef>
                        <a:spcAft>
                          <a:spcPts val="0"/>
                        </a:spcAft>
                        <a:buNone/>
                      </a:pPr>
                      <a:r>
                        <a:rPr lang="en-GB" sz="900">
                          <a:latin typeface="Be Vietnam"/>
                          <a:ea typeface="Be Vietnam"/>
                          <a:cs typeface="Be Vietnam"/>
                          <a:sym typeface="Be Vietnam"/>
                        </a:rPr>
                        <a:t>0/61</a:t>
                      </a:r>
                      <a:endParaRPr sz="900">
                        <a:latin typeface="Be Vietnam"/>
                        <a:ea typeface="Be Vietnam"/>
                        <a:cs typeface="Be Vietnam"/>
                        <a:sym typeface="Be Vietnam"/>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rgbClr val="D9EAD3"/>
                    </a:solidFill>
                  </a:tcPr>
                </a:tc>
                <a:tc>
                  <a:txBody>
                    <a:bodyPr/>
                    <a:lstStyle/>
                    <a:p>
                      <a:pPr marL="0" lvl="0" indent="0" algn="l" rtl="0">
                        <a:lnSpc>
                          <a:spcPct val="115000"/>
                        </a:lnSpc>
                        <a:spcBef>
                          <a:spcPts val="0"/>
                        </a:spcBef>
                        <a:spcAft>
                          <a:spcPts val="0"/>
                        </a:spcAft>
                        <a:buNone/>
                      </a:pPr>
                      <a:r>
                        <a:rPr lang="en-GB" sz="900">
                          <a:latin typeface="Be Vietnam"/>
                          <a:ea typeface="Be Vietnam"/>
                          <a:cs typeface="Be Vietnam"/>
                          <a:sym typeface="Be Vietnam"/>
                        </a:rPr>
                        <a:t>15.00</a:t>
                      </a:r>
                      <a:endParaRPr sz="900">
                        <a:latin typeface="Be Vietnam"/>
                        <a:ea typeface="Be Vietnam"/>
                        <a:cs typeface="Be Vietnam"/>
                        <a:sym typeface="Be Vietnam"/>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lt1"/>
                    </a:solidFill>
                  </a:tcPr>
                </a:tc>
                <a:tc>
                  <a:txBody>
                    <a:bodyPr/>
                    <a:lstStyle/>
                    <a:p>
                      <a:pPr marL="0" lvl="0" indent="0" algn="l" rtl="0">
                        <a:lnSpc>
                          <a:spcPct val="115000"/>
                        </a:lnSpc>
                        <a:spcBef>
                          <a:spcPts val="0"/>
                        </a:spcBef>
                        <a:spcAft>
                          <a:spcPts val="0"/>
                        </a:spcAft>
                        <a:buNone/>
                      </a:pPr>
                      <a:r>
                        <a:rPr lang="en-GB" sz="900">
                          <a:latin typeface="Be Vietnam"/>
                          <a:ea typeface="Be Vietnam"/>
                          <a:cs typeface="Be Vietnam"/>
                          <a:sym typeface="Be Vietnam"/>
                        </a:rPr>
                        <a:t>0/61</a:t>
                      </a:r>
                      <a:endParaRPr sz="900">
                        <a:latin typeface="Be Vietnam"/>
                        <a:ea typeface="Be Vietnam"/>
                        <a:cs typeface="Be Vietnam"/>
                        <a:sym typeface="Be Vietnam"/>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rgbClr val="D9EAD3"/>
                    </a:solidFill>
                  </a:tcPr>
                </a:tc>
                <a:tc>
                  <a:txBody>
                    <a:bodyPr/>
                    <a:lstStyle/>
                    <a:p>
                      <a:pPr marL="0" lvl="0" indent="0" algn="l" rtl="0">
                        <a:lnSpc>
                          <a:spcPct val="115000"/>
                        </a:lnSpc>
                        <a:spcBef>
                          <a:spcPts val="0"/>
                        </a:spcBef>
                        <a:spcAft>
                          <a:spcPts val="0"/>
                        </a:spcAft>
                        <a:buNone/>
                      </a:pPr>
                      <a:r>
                        <a:rPr lang="en-GB" sz="900">
                          <a:latin typeface="Be Vietnam"/>
                          <a:ea typeface="Be Vietnam"/>
                          <a:cs typeface="Be Vietnam"/>
                          <a:sym typeface="Be Vietnam"/>
                        </a:rPr>
                        <a:t>21.00</a:t>
                      </a:r>
                      <a:endParaRPr sz="900">
                        <a:latin typeface="Be Vietnam"/>
                        <a:ea typeface="Be Vietnam"/>
                        <a:cs typeface="Be Vietnam"/>
                        <a:sym typeface="Be Vietnam"/>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lt1"/>
                    </a:solidFill>
                  </a:tcPr>
                </a:tc>
                <a:tc>
                  <a:txBody>
                    <a:bodyPr/>
                    <a:lstStyle/>
                    <a:p>
                      <a:pPr marL="0" lvl="0" indent="0" algn="l" rtl="0">
                        <a:lnSpc>
                          <a:spcPct val="115000"/>
                        </a:lnSpc>
                        <a:spcBef>
                          <a:spcPts val="0"/>
                        </a:spcBef>
                        <a:spcAft>
                          <a:spcPts val="0"/>
                        </a:spcAft>
                        <a:buNone/>
                      </a:pPr>
                      <a:r>
                        <a:rPr lang="en-GB" sz="900">
                          <a:latin typeface="Be Vietnam"/>
                          <a:ea typeface="Be Vietnam"/>
                          <a:cs typeface="Be Vietnam"/>
                          <a:sym typeface="Be Vietnam"/>
                        </a:rPr>
                        <a:t>1/61</a:t>
                      </a:r>
                      <a:endParaRPr sz="900">
                        <a:latin typeface="Be Vietnam"/>
                        <a:ea typeface="Be Vietnam"/>
                        <a:cs typeface="Be Vietnam"/>
                        <a:sym typeface="Be Vietnam"/>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rgbClr val="FCE5CD"/>
                    </a:solidFill>
                  </a:tcPr>
                </a:tc>
                <a:extLst>
                  <a:ext uri="{0D108BD9-81ED-4DB2-BD59-A6C34878D82A}">
                    <a16:rowId xmlns:a16="http://schemas.microsoft.com/office/drawing/2014/main" val="10003"/>
                  </a:ext>
                </a:extLst>
              </a:tr>
              <a:tr h="307450">
                <a:tc>
                  <a:txBody>
                    <a:bodyPr/>
                    <a:lstStyle/>
                    <a:p>
                      <a:pPr marL="0" lvl="0" indent="0" algn="l" rtl="0">
                        <a:lnSpc>
                          <a:spcPct val="115000"/>
                        </a:lnSpc>
                        <a:spcBef>
                          <a:spcPts val="0"/>
                        </a:spcBef>
                        <a:spcAft>
                          <a:spcPts val="0"/>
                        </a:spcAft>
                        <a:buNone/>
                      </a:pPr>
                      <a:r>
                        <a:rPr lang="en-GB" sz="900">
                          <a:latin typeface="Be Vietnam"/>
                          <a:ea typeface="Be Vietnam"/>
                          <a:cs typeface="Be Vietnam"/>
                          <a:sym typeface="Be Vietnam"/>
                        </a:rPr>
                        <a:t>04.00</a:t>
                      </a:r>
                      <a:endParaRPr sz="900">
                        <a:latin typeface="Be Vietnam"/>
                        <a:ea typeface="Be Vietnam"/>
                        <a:cs typeface="Be Vietnam"/>
                        <a:sym typeface="Be Vietnam"/>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lt1"/>
                    </a:solidFill>
                  </a:tcPr>
                </a:tc>
                <a:tc>
                  <a:txBody>
                    <a:bodyPr/>
                    <a:lstStyle/>
                    <a:p>
                      <a:pPr marL="0" lvl="0" indent="0" algn="l" rtl="0">
                        <a:lnSpc>
                          <a:spcPct val="115000"/>
                        </a:lnSpc>
                        <a:spcBef>
                          <a:spcPts val="0"/>
                        </a:spcBef>
                        <a:spcAft>
                          <a:spcPts val="0"/>
                        </a:spcAft>
                        <a:buNone/>
                      </a:pPr>
                      <a:r>
                        <a:rPr lang="en-GB" sz="900">
                          <a:latin typeface="Be Vietnam"/>
                          <a:ea typeface="Be Vietnam"/>
                          <a:cs typeface="Be Vietnam"/>
                          <a:sym typeface="Be Vietnam"/>
                        </a:rPr>
                        <a:t>50/60</a:t>
                      </a:r>
                      <a:endParaRPr sz="900">
                        <a:latin typeface="Be Vietnam"/>
                        <a:ea typeface="Be Vietnam"/>
                        <a:cs typeface="Be Vietnam"/>
                        <a:sym typeface="Be Vietnam"/>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rgbClr val="FFA8A7"/>
                    </a:solidFill>
                  </a:tcPr>
                </a:tc>
                <a:tc>
                  <a:txBody>
                    <a:bodyPr/>
                    <a:lstStyle/>
                    <a:p>
                      <a:pPr marL="0" lvl="0" indent="0" algn="l" rtl="0">
                        <a:lnSpc>
                          <a:spcPct val="115000"/>
                        </a:lnSpc>
                        <a:spcBef>
                          <a:spcPts val="0"/>
                        </a:spcBef>
                        <a:spcAft>
                          <a:spcPts val="0"/>
                        </a:spcAft>
                        <a:buNone/>
                      </a:pPr>
                      <a:r>
                        <a:rPr lang="en-GB" sz="900">
                          <a:latin typeface="Be Vietnam"/>
                          <a:ea typeface="Be Vietnam"/>
                          <a:cs typeface="Be Vietnam"/>
                          <a:sym typeface="Be Vietnam"/>
                        </a:rPr>
                        <a:t>10.00</a:t>
                      </a:r>
                      <a:endParaRPr sz="900">
                        <a:latin typeface="Be Vietnam"/>
                        <a:ea typeface="Be Vietnam"/>
                        <a:cs typeface="Be Vietnam"/>
                        <a:sym typeface="Be Vietnam"/>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lt1"/>
                    </a:solidFill>
                  </a:tcPr>
                </a:tc>
                <a:tc>
                  <a:txBody>
                    <a:bodyPr/>
                    <a:lstStyle/>
                    <a:p>
                      <a:pPr marL="0" lvl="0" indent="0" algn="l" rtl="0">
                        <a:lnSpc>
                          <a:spcPct val="115000"/>
                        </a:lnSpc>
                        <a:spcBef>
                          <a:spcPts val="0"/>
                        </a:spcBef>
                        <a:spcAft>
                          <a:spcPts val="0"/>
                        </a:spcAft>
                        <a:buNone/>
                      </a:pPr>
                      <a:r>
                        <a:rPr lang="en-GB" sz="900">
                          <a:latin typeface="Be Vietnam"/>
                          <a:ea typeface="Be Vietnam"/>
                          <a:cs typeface="Be Vietnam"/>
                          <a:sym typeface="Be Vietnam"/>
                        </a:rPr>
                        <a:t>0/61</a:t>
                      </a:r>
                      <a:endParaRPr sz="900">
                        <a:latin typeface="Be Vietnam"/>
                        <a:ea typeface="Be Vietnam"/>
                        <a:cs typeface="Be Vietnam"/>
                        <a:sym typeface="Be Vietnam"/>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rgbClr val="D9EAD3"/>
                    </a:solidFill>
                  </a:tcPr>
                </a:tc>
                <a:tc>
                  <a:txBody>
                    <a:bodyPr/>
                    <a:lstStyle/>
                    <a:p>
                      <a:pPr marL="0" lvl="0" indent="0" algn="l" rtl="0">
                        <a:lnSpc>
                          <a:spcPct val="115000"/>
                        </a:lnSpc>
                        <a:spcBef>
                          <a:spcPts val="0"/>
                        </a:spcBef>
                        <a:spcAft>
                          <a:spcPts val="0"/>
                        </a:spcAft>
                        <a:buNone/>
                      </a:pPr>
                      <a:r>
                        <a:rPr lang="en-GB" sz="900">
                          <a:latin typeface="Be Vietnam"/>
                          <a:ea typeface="Be Vietnam"/>
                          <a:cs typeface="Be Vietnam"/>
                          <a:sym typeface="Be Vietnam"/>
                        </a:rPr>
                        <a:t>16.00</a:t>
                      </a:r>
                      <a:endParaRPr sz="900">
                        <a:latin typeface="Be Vietnam"/>
                        <a:ea typeface="Be Vietnam"/>
                        <a:cs typeface="Be Vietnam"/>
                        <a:sym typeface="Be Vietnam"/>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lt1"/>
                    </a:solidFill>
                  </a:tcPr>
                </a:tc>
                <a:tc>
                  <a:txBody>
                    <a:bodyPr/>
                    <a:lstStyle/>
                    <a:p>
                      <a:pPr marL="0" lvl="0" indent="0" algn="l" rtl="0">
                        <a:lnSpc>
                          <a:spcPct val="115000"/>
                        </a:lnSpc>
                        <a:spcBef>
                          <a:spcPts val="0"/>
                        </a:spcBef>
                        <a:spcAft>
                          <a:spcPts val="0"/>
                        </a:spcAft>
                        <a:buNone/>
                      </a:pPr>
                      <a:r>
                        <a:rPr lang="en-GB" sz="900">
                          <a:latin typeface="Be Vietnam"/>
                          <a:ea typeface="Be Vietnam"/>
                          <a:cs typeface="Be Vietnam"/>
                          <a:sym typeface="Be Vietnam"/>
                        </a:rPr>
                        <a:t>0/61</a:t>
                      </a:r>
                      <a:endParaRPr sz="900">
                        <a:latin typeface="Be Vietnam"/>
                        <a:ea typeface="Be Vietnam"/>
                        <a:cs typeface="Be Vietnam"/>
                        <a:sym typeface="Be Vietnam"/>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rgbClr val="D9EAD3"/>
                    </a:solidFill>
                  </a:tcPr>
                </a:tc>
                <a:tc>
                  <a:txBody>
                    <a:bodyPr/>
                    <a:lstStyle/>
                    <a:p>
                      <a:pPr marL="0" lvl="0" indent="0" algn="l" rtl="0">
                        <a:lnSpc>
                          <a:spcPct val="115000"/>
                        </a:lnSpc>
                        <a:spcBef>
                          <a:spcPts val="0"/>
                        </a:spcBef>
                        <a:spcAft>
                          <a:spcPts val="0"/>
                        </a:spcAft>
                        <a:buNone/>
                      </a:pPr>
                      <a:r>
                        <a:rPr lang="en-GB" sz="900">
                          <a:latin typeface="Be Vietnam"/>
                          <a:ea typeface="Be Vietnam"/>
                          <a:cs typeface="Be Vietnam"/>
                          <a:sym typeface="Be Vietnam"/>
                        </a:rPr>
                        <a:t>22.00</a:t>
                      </a:r>
                      <a:endParaRPr sz="900">
                        <a:latin typeface="Be Vietnam"/>
                        <a:ea typeface="Be Vietnam"/>
                        <a:cs typeface="Be Vietnam"/>
                        <a:sym typeface="Be Vietnam"/>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lt1"/>
                    </a:solidFill>
                  </a:tcPr>
                </a:tc>
                <a:tc>
                  <a:txBody>
                    <a:bodyPr/>
                    <a:lstStyle/>
                    <a:p>
                      <a:pPr marL="0" lvl="0" indent="0" algn="l" rtl="0">
                        <a:lnSpc>
                          <a:spcPct val="115000"/>
                        </a:lnSpc>
                        <a:spcBef>
                          <a:spcPts val="0"/>
                        </a:spcBef>
                        <a:spcAft>
                          <a:spcPts val="0"/>
                        </a:spcAft>
                        <a:buNone/>
                      </a:pPr>
                      <a:r>
                        <a:rPr lang="en-GB" sz="900">
                          <a:latin typeface="Be Vietnam"/>
                          <a:ea typeface="Be Vietnam"/>
                          <a:cs typeface="Be Vietnam"/>
                          <a:sym typeface="Be Vietnam"/>
                        </a:rPr>
                        <a:t>8/61</a:t>
                      </a:r>
                      <a:endParaRPr sz="900">
                        <a:latin typeface="Be Vietnam"/>
                        <a:ea typeface="Be Vietnam"/>
                        <a:cs typeface="Be Vietnam"/>
                        <a:sym typeface="Be Vietnam"/>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rgbClr val="FCE5CD"/>
                    </a:solidFill>
                  </a:tcPr>
                </a:tc>
                <a:extLst>
                  <a:ext uri="{0D108BD9-81ED-4DB2-BD59-A6C34878D82A}">
                    <a16:rowId xmlns:a16="http://schemas.microsoft.com/office/drawing/2014/main" val="10004"/>
                  </a:ext>
                </a:extLst>
              </a:tr>
              <a:tr h="307450">
                <a:tc>
                  <a:txBody>
                    <a:bodyPr/>
                    <a:lstStyle/>
                    <a:p>
                      <a:pPr marL="0" lvl="0" indent="0" algn="l" rtl="0">
                        <a:lnSpc>
                          <a:spcPct val="115000"/>
                        </a:lnSpc>
                        <a:spcBef>
                          <a:spcPts val="0"/>
                        </a:spcBef>
                        <a:spcAft>
                          <a:spcPts val="0"/>
                        </a:spcAft>
                        <a:buNone/>
                      </a:pPr>
                      <a:r>
                        <a:rPr lang="en-GB" sz="900">
                          <a:latin typeface="Be Vietnam"/>
                          <a:ea typeface="Be Vietnam"/>
                          <a:cs typeface="Be Vietnam"/>
                          <a:sym typeface="Be Vietnam"/>
                        </a:rPr>
                        <a:t>05.00</a:t>
                      </a:r>
                      <a:endParaRPr sz="900">
                        <a:latin typeface="Be Vietnam"/>
                        <a:ea typeface="Be Vietnam"/>
                        <a:cs typeface="Be Vietnam"/>
                        <a:sym typeface="Be Vietnam"/>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lt1"/>
                    </a:solidFill>
                  </a:tcPr>
                </a:tc>
                <a:tc>
                  <a:txBody>
                    <a:bodyPr/>
                    <a:lstStyle/>
                    <a:p>
                      <a:pPr marL="0" lvl="0" indent="0" algn="l" rtl="0">
                        <a:lnSpc>
                          <a:spcPct val="115000"/>
                        </a:lnSpc>
                        <a:spcBef>
                          <a:spcPts val="0"/>
                        </a:spcBef>
                        <a:spcAft>
                          <a:spcPts val="0"/>
                        </a:spcAft>
                        <a:buNone/>
                      </a:pPr>
                      <a:r>
                        <a:rPr lang="en-GB" sz="900">
                          <a:latin typeface="Be Vietnam"/>
                          <a:ea typeface="Be Vietnam"/>
                          <a:cs typeface="Be Vietnam"/>
                          <a:sym typeface="Be Vietnam"/>
                        </a:rPr>
                        <a:t>36/60</a:t>
                      </a:r>
                      <a:endParaRPr sz="900">
                        <a:latin typeface="Be Vietnam"/>
                        <a:ea typeface="Be Vietnam"/>
                        <a:cs typeface="Be Vietnam"/>
                        <a:sym typeface="Be Vietnam"/>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rgbClr val="FFA8A7"/>
                    </a:solidFill>
                  </a:tcPr>
                </a:tc>
                <a:tc>
                  <a:txBody>
                    <a:bodyPr/>
                    <a:lstStyle/>
                    <a:p>
                      <a:pPr marL="0" lvl="0" indent="0" algn="l" rtl="0">
                        <a:lnSpc>
                          <a:spcPct val="115000"/>
                        </a:lnSpc>
                        <a:spcBef>
                          <a:spcPts val="0"/>
                        </a:spcBef>
                        <a:spcAft>
                          <a:spcPts val="0"/>
                        </a:spcAft>
                        <a:buNone/>
                      </a:pPr>
                      <a:r>
                        <a:rPr lang="en-GB" sz="900">
                          <a:latin typeface="Be Vietnam"/>
                          <a:ea typeface="Be Vietnam"/>
                          <a:cs typeface="Be Vietnam"/>
                          <a:sym typeface="Be Vietnam"/>
                        </a:rPr>
                        <a:t>11.00</a:t>
                      </a:r>
                      <a:endParaRPr sz="900">
                        <a:latin typeface="Be Vietnam"/>
                        <a:ea typeface="Be Vietnam"/>
                        <a:cs typeface="Be Vietnam"/>
                        <a:sym typeface="Be Vietnam"/>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lt1"/>
                    </a:solidFill>
                  </a:tcPr>
                </a:tc>
                <a:tc>
                  <a:txBody>
                    <a:bodyPr/>
                    <a:lstStyle/>
                    <a:p>
                      <a:pPr marL="0" lvl="0" indent="0" algn="l" rtl="0">
                        <a:lnSpc>
                          <a:spcPct val="115000"/>
                        </a:lnSpc>
                        <a:spcBef>
                          <a:spcPts val="0"/>
                        </a:spcBef>
                        <a:spcAft>
                          <a:spcPts val="0"/>
                        </a:spcAft>
                        <a:buNone/>
                      </a:pPr>
                      <a:r>
                        <a:rPr lang="en-GB" sz="900">
                          <a:latin typeface="Be Vietnam"/>
                          <a:ea typeface="Be Vietnam"/>
                          <a:cs typeface="Be Vietnam"/>
                          <a:sym typeface="Be Vietnam"/>
                        </a:rPr>
                        <a:t>0/61</a:t>
                      </a:r>
                      <a:endParaRPr sz="900">
                        <a:latin typeface="Be Vietnam"/>
                        <a:ea typeface="Be Vietnam"/>
                        <a:cs typeface="Be Vietnam"/>
                        <a:sym typeface="Be Vietnam"/>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rgbClr val="D9EAD3"/>
                    </a:solidFill>
                  </a:tcPr>
                </a:tc>
                <a:tc>
                  <a:txBody>
                    <a:bodyPr/>
                    <a:lstStyle/>
                    <a:p>
                      <a:pPr marL="0" lvl="0" indent="0" algn="l" rtl="0">
                        <a:lnSpc>
                          <a:spcPct val="115000"/>
                        </a:lnSpc>
                        <a:spcBef>
                          <a:spcPts val="0"/>
                        </a:spcBef>
                        <a:spcAft>
                          <a:spcPts val="0"/>
                        </a:spcAft>
                        <a:buNone/>
                      </a:pPr>
                      <a:r>
                        <a:rPr lang="en-GB" sz="900">
                          <a:latin typeface="Be Vietnam"/>
                          <a:ea typeface="Be Vietnam"/>
                          <a:cs typeface="Be Vietnam"/>
                          <a:sym typeface="Be Vietnam"/>
                        </a:rPr>
                        <a:t>17.00</a:t>
                      </a:r>
                      <a:endParaRPr sz="900">
                        <a:latin typeface="Be Vietnam"/>
                        <a:ea typeface="Be Vietnam"/>
                        <a:cs typeface="Be Vietnam"/>
                        <a:sym typeface="Be Vietnam"/>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lt1"/>
                    </a:solidFill>
                  </a:tcPr>
                </a:tc>
                <a:tc>
                  <a:txBody>
                    <a:bodyPr/>
                    <a:lstStyle/>
                    <a:p>
                      <a:pPr marL="0" lvl="0" indent="0" algn="l" rtl="0">
                        <a:lnSpc>
                          <a:spcPct val="115000"/>
                        </a:lnSpc>
                        <a:spcBef>
                          <a:spcPts val="0"/>
                        </a:spcBef>
                        <a:spcAft>
                          <a:spcPts val="0"/>
                        </a:spcAft>
                        <a:buNone/>
                      </a:pPr>
                      <a:r>
                        <a:rPr lang="en-GB" sz="900">
                          <a:latin typeface="Be Vietnam"/>
                          <a:ea typeface="Be Vietnam"/>
                          <a:cs typeface="Be Vietnam"/>
                          <a:sym typeface="Be Vietnam"/>
                        </a:rPr>
                        <a:t>0/61</a:t>
                      </a:r>
                      <a:endParaRPr sz="900">
                        <a:latin typeface="Be Vietnam"/>
                        <a:ea typeface="Be Vietnam"/>
                        <a:cs typeface="Be Vietnam"/>
                        <a:sym typeface="Be Vietnam"/>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rgbClr val="D9EAD3"/>
                    </a:solidFill>
                  </a:tcPr>
                </a:tc>
                <a:tc>
                  <a:txBody>
                    <a:bodyPr/>
                    <a:lstStyle/>
                    <a:p>
                      <a:pPr marL="0" lvl="0" indent="0" algn="l" rtl="0">
                        <a:lnSpc>
                          <a:spcPct val="115000"/>
                        </a:lnSpc>
                        <a:spcBef>
                          <a:spcPts val="0"/>
                        </a:spcBef>
                        <a:spcAft>
                          <a:spcPts val="0"/>
                        </a:spcAft>
                        <a:buNone/>
                      </a:pPr>
                      <a:r>
                        <a:rPr lang="en-GB" sz="900">
                          <a:latin typeface="Be Vietnam"/>
                          <a:ea typeface="Be Vietnam"/>
                          <a:cs typeface="Be Vietnam"/>
                          <a:sym typeface="Be Vietnam"/>
                        </a:rPr>
                        <a:t>23.00</a:t>
                      </a:r>
                      <a:endParaRPr sz="900">
                        <a:latin typeface="Be Vietnam"/>
                        <a:ea typeface="Be Vietnam"/>
                        <a:cs typeface="Be Vietnam"/>
                        <a:sym typeface="Be Vietnam"/>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lt1"/>
                    </a:solidFill>
                  </a:tcPr>
                </a:tc>
                <a:tc>
                  <a:txBody>
                    <a:bodyPr/>
                    <a:lstStyle/>
                    <a:p>
                      <a:pPr marL="0" lvl="0" indent="0" algn="l" rtl="0">
                        <a:lnSpc>
                          <a:spcPct val="115000"/>
                        </a:lnSpc>
                        <a:spcBef>
                          <a:spcPts val="0"/>
                        </a:spcBef>
                        <a:spcAft>
                          <a:spcPts val="0"/>
                        </a:spcAft>
                        <a:buNone/>
                      </a:pPr>
                      <a:r>
                        <a:rPr lang="en-GB" sz="900">
                          <a:latin typeface="Be Vietnam"/>
                          <a:ea typeface="Be Vietnam"/>
                          <a:cs typeface="Be Vietnam"/>
                          <a:sym typeface="Be Vietnam"/>
                        </a:rPr>
                        <a:t>28/61</a:t>
                      </a:r>
                      <a:endParaRPr sz="900">
                        <a:latin typeface="Be Vietnam"/>
                        <a:ea typeface="Be Vietnam"/>
                        <a:cs typeface="Be Vietnam"/>
                        <a:sym typeface="Be Vietnam"/>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rgbClr val="FFA8A7"/>
                    </a:solidFill>
                  </a:tcPr>
                </a:tc>
                <a:extLst>
                  <a:ext uri="{0D108BD9-81ED-4DB2-BD59-A6C34878D82A}">
                    <a16:rowId xmlns:a16="http://schemas.microsoft.com/office/drawing/2014/main" val="10005"/>
                  </a:ext>
                </a:extLst>
              </a:tr>
              <a:tr h="366050">
                <a:tc>
                  <a:txBody>
                    <a:bodyPr/>
                    <a:lstStyle/>
                    <a:p>
                      <a:pPr marL="0" lvl="0" indent="0" algn="l" rtl="0">
                        <a:lnSpc>
                          <a:spcPct val="115000"/>
                        </a:lnSpc>
                        <a:spcBef>
                          <a:spcPts val="0"/>
                        </a:spcBef>
                        <a:spcAft>
                          <a:spcPts val="0"/>
                        </a:spcAft>
                        <a:buNone/>
                      </a:pPr>
                      <a:r>
                        <a:rPr lang="en-GB" sz="900">
                          <a:latin typeface="Be Vietnam"/>
                          <a:ea typeface="Be Vietnam"/>
                          <a:cs typeface="Be Vietnam"/>
                          <a:sym typeface="Be Vietnam"/>
                        </a:rPr>
                        <a:t>06.00</a:t>
                      </a:r>
                      <a:endParaRPr sz="900">
                        <a:latin typeface="Be Vietnam"/>
                        <a:ea typeface="Be Vietnam"/>
                        <a:cs typeface="Be Vietnam"/>
                        <a:sym typeface="Be Vietnam"/>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lt1"/>
                    </a:solidFill>
                  </a:tcPr>
                </a:tc>
                <a:tc>
                  <a:txBody>
                    <a:bodyPr/>
                    <a:lstStyle/>
                    <a:p>
                      <a:pPr marL="0" lvl="0" indent="0" algn="l" rtl="0">
                        <a:lnSpc>
                          <a:spcPct val="115000"/>
                        </a:lnSpc>
                        <a:spcBef>
                          <a:spcPts val="0"/>
                        </a:spcBef>
                        <a:spcAft>
                          <a:spcPts val="0"/>
                        </a:spcAft>
                        <a:buNone/>
                      </a:pPr>
                      <a:r>
                        <a:rPr lang="en-GB" sz="900">
                          <a:latin typeface="Be Vietnam"/>
                          <a:ea typeface="Be Vietnam"/>
                          <a:cs typeface="Be Vietnam"/>
                          <a:sym typeface="Be Vietnam"/>
                        </a:rPr>
                        <a:t>7/61</a:t>
                      </a:r>
                      <a:endParaRPr sz="900">
                        <a:latin typeface="Be Vietnam"/>
                        <a:ea typeface="Be Vietnam"/>
                        <a:cs typeface="Be Vietnam"/>
                        <a:sym typeface="Be Vietnam"/>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rgbClr val="FCE5CD"/>
                    </a:solidFill>
                  </a:tcPr>
                </a:tc>
                <a:tc>
                  <a:txBody>
                    <a:bodyPr/>
                    <a:lstStyle/>
                    <a:p>
                      <a:pPr marL="0" lvl="0" indent="0" algn="l" rtl="0">
                        <a:lnSpc>
                          <a:spcPct val="115000"/>
                        </a:lnSpc>
                        <a:spcBef>
                          <a:spcPts val="0"/>
                        </a:spcBef>
                        <a:spcAft>
                          <a:spcPts val="0"/>
                        </a:spcAft>
                        <a:buNone/>
                      </a:pPr>
                      <a:r>
                        <a:rPr lang="en-GB" sz="900">
                          <a:latin typeface="Be Vietnam"/>
                          <a:ea typeface="Be Vietnam"/>
                          <a:cs typeface="Be Vietnam"/>
                          <a:sym typeface="Be Vietnam"/>
                        </a:rPr>
                        <a:t>12.00</a:t>
                      </a:r>
                      <a:endParaRPr sz="900">
                        <a:latin typeface="Be Vietnam"/>
                        <a:ea typeface="Be Vietnam"/>
                        <a:cs typeface="Be Vietnam"/>
                        <a:sym typeface="Be Vietnam"/>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lt1"/>
                    </a:solidFill>
                  </a:tcPr>
                </a:tc>
                <a:tc>
                  <a:txBody>
                    <a:bodyPr/>
                    <a:lstStyle/>
                    <a:p>
                      <a:pPr marL="0" lvl="0" indent="0" algn="l" rtl="0">
                        <a:lnSpc>
                          <a:spcPct val="115000"/>
                        </a:lnSpc>
                        <a:spcBef>
                          <a:spcPts val="0"/>
                        </a:spcBef>
                        <a:spcAft>
                          <a:spcPts val="0"/>
                        </a:spcAft>
                        <a:buNone/>
                      </a:pPr>
                      <a:r>
                        <a:rPr lang="en-GB" sz="900">
                          <a:latin typeface="Be Vietnam"/>
                          <a:ea typeface="Be Vietnam"/>
                          <a:cs typeface="Be Vietnam"/>
                          <a:sym typeface="Be Vietnam"/>
                        </a:rPr>
                        <a:t>0/61</a:t>
                      </a:r>
                      <a:endParaRPr sz="900">
                        <a:latin typeface="Be Vietnam"/>
                        <a:ea typeface="Be Vietnam"/>
                        <a:cs typeface="Be Vietnam"/>
                        <a:sym typeface="Be Vietnam"/>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rgbClr val="D9EAD3"/>
                    </a:solidFill>
                  </a:tcPr>
                </a:tc>
                <a:tc>
                  <a:txBody>
                    <a:bodyPr/>
                    <a:lstStyle/>
                    <a:p>
                      <a:pPr marL="0" lvl="0" indent="0" algn="l" rtl="0">
                        <a:lnSpc>
                          <a:spcPct val="115000"/>
                        </a:lnSpc>
                        <a:spcBef>
                          <a:spcPts val="0"/>
                        </a:spcBef>
                        <a:spcAft>
                          <a:spcPts val="0"/>
                        </a:spcAft>
                        <a:buNone/>
                      </a:pPr>
                      <a:r>
                        <a:rPr lang="en-GB" sz="900">
                          <a:latin typeface="Be Vietnam"/>
                          <a:ea typeface="Be Vietnam"/>
                          <a:cs typeface="Be Vietnam"/>
                          <a:sym typeface="Be Vietnam"/>
                        </a:rPr>
                        <a:t>18.00</a:t>
                      </a:r>
                      <a:endParaRPr sz="900">
                        <a:latin typeface="Be Vietnam"/>
                        <a:ea typeface="Be Vietnam"/>
                        <a:cs typeface="Be Vietnam"/>
                        <a:sym typeface="Be Vietnam"/>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lt1"/>
                    </a:solidFill>
                  </a:tcPr>
                </a:tc>
                <a:tc>
                  <a:txBody>
                    <a:bodyPr/>
                    <a:lstStyle/>
                    <a:p>
                      <a:pPr marL="0" lvl="0" indent="0" algn="l" rtl="0">
                        <a:lnSpc>
                          <a:spcPct val="115000"/>
                        </a:lnSpc>
                        <a:spcBef>
                          <a:spcPts val="0"/>
                        </a:spcBef>
                        <a:spcAft>
                          <a:spcPts val="0"/>
                        </a:spcAft>
                        <a:buNone/>
                      </a:pPr>
                      <a:r>
                        <a:rPr lang="en-GB" sz="900">
                          <a:latin typeface="Be Vietnam"/>
                          <a:ea typeface="Be Vietnam"/>
                          <a:cs typeface="Be Vietnam"/>
                          <a:sym typeface="Be Vietnam"/>
                        </a:rPr>
                        <a:t>0/61</a:t>
                      </a:r>
                      <a:endParaRPr sz="900">
                        <a:latin typeface="Be Vietnam"/>
                        <a:ea typeface="Be Vietnam"/>
                        <a:cs typeface="Be Vietnam"/>
                        <a:sym typeface="Be Vietnam"/>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rgbClr val="D9EAD3"/>
                    </a:solidFill>
                  </a:tcPr>
                </a:tc>
                <a:tc>
                  <a:txBody>
                    <a:bodyPr/>
                    <a:lstStyle/>
                    <a:p>
                      <a:pPr marL="0" lvl="0" indent="0" algn="l" rtl="0">
                        <a:lnSpc>
                          <a:spcPct val="115000"/>
                        </a:lnSpc>
                        <a:spcBef>
                          <a:spcPts val="0"/>
                        </a:spcBef>
                        <a:spcAft>
                          <a:spcPts val="0"/>
                        </a:spcAft>
                        <a:buNone/>
                      </a:pPr>
                      <a:r>
                        <a:rPr lang="en-GB" sz="900">
                          <a:latin typeface="Be Vietnam"/>
                          <a:ea typeface="Be Vietnam"/>
                          <a:cs typeface="Be Vietnam"/>
                          <a:sym typeface="Be Vietnam"/>
                        </a:rPr>
                        <a:t>00.00</a:t>
                      </a:r>
                      <a:endParaRPr sz="900">
                        <a:latin typeface="Be Vietnam"/>
                        <a:ea typeface="Be Vietnam"/>
                        <a:cs typeface="Be Vietnam"/>
                        <a:sym typeface="Be Vietnam"/>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lt1"/>
                    </a:solidFill>
                  </a:tcPr>
                </a:tc>
                <a:tc>
                  <a:txBody>
                    <a:bodyPr/>
                    <a:lstStyle/>
                    <a:p>
                      <a:pPr marL="0" lvl="0" indent="0" algn="l" rtl="0">
                        <a:lnSpc>
                          <a:spcPct val="115000"/>
                        </a:lnSpc>
                        <a:spcBef>
                          <a:spcPts val="0"/>
                        </a:spcBef>
                        <a:spcAft>
                          <a:spcPts val="0"/>
                        </a:spcAft>
                        <a:buNone/>
                      </a:pPr>
                      <a:r>
                        <a:rPr lang="en-GB" sz="900">
                          <a:latin typeface="Be Vietnam"/>
                          <a:ea typeface="Be Vietnam"/>
                          <a:cs typeface="Be Vietnam"/>
                          <a:sym typeface="Be Vietnam"/>
                        </a:rPr>
                        <a:t>45/60</a:t>
                      </a:r>
                      <a:endParaRPr sz="900">
                        <a:latin typeface="Be Vietnam"/>
                        <a:ea typeface="Be Vietnam"/>
                        <a:cs typeface="Be Vietnam"/>
                        <a:sym typeface="Be Vietnam"/>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rgbClr val="FFA8A7"/>
                    </a:solidFill>
                  </a:tcPr>
                </a:tc>
                <a:extLst>
                  <a:ext uri="{0D108BD9-81ED-4DB2-BD59-A6C34878D82A}">
                    <a16:rowId xmlns:a16="http://schemas.microsoft.com/office/drawing/2014/main" val="10006"/>
                  </a:ext>
                </a:extLst>
              </a:tr>
            </a:tbl>
          </a:graphicData>
        </a:graphic>
      </p:graphicFrame>
      <p:sp>
        <p:nvSpPr>
          <p:cNvPr id="1451" name="Google Shape;1451;p64"/>
          <p:cNvSpPr/>
          <p:nvPr/>
        </p:nvSpPr>
        <p:spPr>
          <a:xfrm>
            <a:off x="6558475" y="4609550"/>
            <a:ext cx="186900" cy="186900"/>
          </a:xfrm>
          <a:prstGeom prst="rect">
            <a:avLst/>
          </a:pr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64"/>
          <p:cNvSpPr txBox="1"/>
          <p:nvPr/>
        </p:nvSpPr>
        <p:spPr>
          <a:xfrm>
            <a:off x="6745375" y="4533650"/>
            <a:ext cx="4761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a:solidFill>
                  <a:srgbClr val="666666"/>
                </a:solidFill>
                <a:latin typeface="Libre Franklin"/>
                <a:ea typeface="Libre Franklin"/>
                <a:cs typeface="Libre Franklin"/>
                <a:sym typeface="Libre Franklin"/>
              </a:rPr>
              <a:t>Drop</a:t>
            </a:r>
            <a:endParaRPr sz="1000">
              <a:solidFill>
                <a:srgbClr val="666666"/>
              </a:solidFill>
              <a:latin typeface="Libre Franklin"/>
              <a:ea typeface="Libre Franklin"/>
              <a:cs typeface="Libre Franklin"/>
              <a:sym typeface="Libre Franklin"/>
            </a:endParaRPr>
          </a:p>
        </p:txBody>
      </p:sp>
      <p:sp>
        <p:nvSpPr>
          <p:cNvPr id="1453" name="Google Shape;1453;p64"/>
          <p:cNvSpPr/>
          <p:nvPr/>
        </p:nvSpPr>
        <p:spPr>
          <a:xfrm>
            <a:off x="7259075" y="4609550"/>
            <a:ext cx="186900" cy="186900"/>
          </a:xfrm>
          <a:prstGeom prst="rect">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64"/>
          <p:cNvSpPr txBox="1"/>
          <p:nvPr/>
        </p:nvSpPr>
        <p:spPr>
          <a:xfrm>
            <a:off x="7445975" y="4456700"/>
            <a:ext cx="11373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a:solidFill>
                  <a:srgbClr val="666666"/>
                </a:solidFill>
                <a:latin typeface="Libre Franklin"/>
                <a:ea typeface="Libre Franklin"/>
                <a:cs typeface="Libre Franklin"/>
                <a:sym typeface="Libre Franklin"/>
              </a:rPr>
              <a:t>Filled with mean/median</a:t>
            </a:r>
            <a:endParaRPr sz="1000">
              <a:solidFill>
                <a:srgbClr val="666666"/>
              </a:solidFill>
              <a:latin typeface="Libre Franklin"/>
              <a:ea typeface="Libre Franklin"/>
              <a:cs typeface="Libre Franklin"/>
              <a:sym typeface="Libre Franklin"/>
            </a:endParaRPr>
          </a:p>
        </p:txBody>
      </p:sp>
      <p:sp>
        <p:nvSpPr>
          <p:cNvPr id="1455" name="Google Shape;1455;p64"/>
          <p:cNvSpPr/>
          <p:nvPr/>
        </p:nvSpPr>
        <p:spPr>
          <a:xfrm>
            <a:off x="5900525" y="4609550"/>
            <a:ext cx="186900" cy="186900"/>
          </a:xfrm>
          <a:prstGeom prst="rect">
            <a:avLst/>
          </a:prstGeom>
          <a:solidFill>
            <a:srgbClr val="D9E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64"/>
          <p:cNvSpPr txBox="1"/>
          <p:nvPr/>
        </p:nvSpPr>
        <p:spPr>
          <a:xfrm>
            <a:off x="6087425" y="4533650"/>
            <a:ext cx="5583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a:solidFill>
                  <a:srgbClr val="666666"/>
                </a:solidFill>
                <a:latin typeface="Libre Franklin"/>
                <a:ea typeface="Libre Franklin"/>
                <a:cs typeface="Libre Franklin"/>
                <a:sym typeface="Libre Franklin"/>
              </a:rPr>
              <a:t>Safe</a:t>
            </a:r>
            <a:endParaRPr sz="1000">
              <a:solidFill>
                <a:srgbClr val="666666"/>
              </a:solidFill>
              <a:latin typeface="Libre Franklin"/>
              <a:ea typeface="Libre Franklin"/>
              <a:cs typeface="Libre Franklin"/>
              <a:sym typeface="Libre Franklin"/>
            </a:endParaRPr>
          </a:p>
        </p:txBody>
      </p:sp>
      <p:sp>
        <p:nvSpPr>
          <p:cNvPr id="1457" name="Google Shape;1457;p64"/>
          <p:cNvSpPr txBox="1">
            <a:spLocks noGrp="1"/>
          </p:cNvSpPr>
          <p:nvPr>
            <p:ph type="subTitle" idx="1"/>
          </p:nvPr>
        </p:nvSpPr>
        <p:spPr>
          <a:xfrm>
            <a:off x="1023300" y="4032000"/>
            <a:ext cx="3525600" cy="338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800">
                <a:solidFill>
                  <a:srgbClr val="666666"/>
                </a:solidFill>
              </a:rPr>
              <a:t>*Sample jalan N9 Raden KH Abdullah bin Nuh </a:t>
            </a:r>
            <a:endParaRPr sz="800">
              <a:solidFill>
                <a:srgbClr val="66666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38"/>
          <p:cNvSpPr/>
          <p:nvPr/>
        </p:nvSpPr>
        <p:spPr>
          <a:xfrm flipH="1">
            <a:off x="4017475" y="1664338"/>
            <a:ext cx="862800" cy="360000"/>
          </a:xfrm>
          <a:prstGeom prst="triangle">
            <a:avLst>
              <a:gd name="adj" fmla="val 7907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8"/>
          <p:cNvSpPr/>
          <p:nvPr/>
        </p:nvSpPr>
        <p:spPr>
          <a:xfrm flipH="1">
            <a:off x="6713150" y="1664338"/>
            <a:ext cx="862800" cy="360000"/>
          </a:xfrm>
          <a:prstGeom prst="triangle">
            <a:avLst>
              <a:gd name="adj" fmla="val 7907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8"/>
          <p:cNvSpPr/>
          <p:nvPr/>
        </p:nvSpPr>
        <p:spPr>
          <a:xfrm flipH="1">
            <a:off x="1321800" y="1664338"/>
            <a:ext cx="862800" cy="360000"/>
          </a:xfrm>
          <a:prstGeom prst="triangle">
            <a:avLst>
              <a:gd name="adj" fmla="val 7907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8"/>
          <p:cNvSpPr txBox="1">
            <a:spLocks noGrp="1"/>
          </p:cNvSpPr>
          <p:nvPr>
            <p:ph type="title" idx="17"/>
          </p:nvPr>
        </p:nvSpPr>
        <p:spPr>
          <a:xfrm>
            <a:off x="540000" y="491400"/>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Table of Contents</a:t>
            </a:r>
            <a:endParaRPr/>
          </a:p>
        </p:txBody>
      </p:sp>
      <p:sp>
        <p:nvSpPr>
          <p:cNvPr id="512" name="Google Shape;512;p38"/>
          <p:cNvSpPr txBox="1">
            <a:spLocks noGrp="1"/>
          </p:cNvSpPr>
          <p:nvPr>
            <p:ph type="title"/>
          </p:nvPr>
        </p:nvSpPr>
        <p:spPr>
          <a:xfrm flipH="1">
            <a:off x="647400" y="1732050"/>
            <a:ext cx="1080000" cy="36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01</a:t>
            </a:r>
            <a:endParaRPr/>
          </a:p>
        </p:txBody>
      </p:sp>
      <p:sp>
        <p:nvSpPr>
          <p:cNvPr id="513" name="Google Shape;513;p38"/>
          <p:cNvSpPr txBox="1">
            <a:spLocks noGrp="1"/>
          </p:cNvSpPr>
          <p:nvPr>
            <p:ph type="subTitle" idx="3"/>
          </p:nvPr>
        </p:nvSpPr>
        <p:spPr>
          <a:xfrm>
            <a:off x="647400" y="2092050"/>
            <a:ext cx="2159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Business Understanding</a:t>
            </a:r>
            <a:endParaRPr/>
          </a:p>
        </p:txBody>
      </p:sp>
      <p:sp>
        <p:nvSpPr>
          <p:cNvPr id="514" name="Google Shape;514;p38"/>
          <p:cNvSpPr txBox="1">
            <a:spLocks noGrp="1"/>
          </p:cNvSpPr>
          <p:nvPr>
            <p:ph type="subTitle" idx="4"/>
          </p:nvPr>
        </p:nvSpPr>
        <p:spPr>
          <a:xfrm>
            <a:off x="3369025" y="2092050"/>
            <a:ext cx="2159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Data Understanding</a:t>
            </a:r>
            <a:endParaRPr/>
          </a:p>
        </p:txBody>
      </p:sp>
      <p:sp>
        <p:nvSpPr>
          <p:cNvPr id="515" name="Google Shape;515;p38"/>
          <p:cNvSpPr txBox="1">
            <a:spLocks noGrp="1"/>
          </p:cNvSpPr>
          <p:nvPr>
            <p:ph type="subTitle" idx="5"/>
          </p:nvPr>
        </p:nvSpPr>
        <p:spPr>
          <a:xfrm>
            <a:off x="6090650" y="2092050"/>
            <a:ext cx="2159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Data Cleansing and Preprocessing</a:t>
            </a:r>
            <a:endParaRPr/>
          </a:p>
        </p:txBody>
      </p:sp>
      <p:sp>
        <p:nvSpPr>
          <p:cNvPr id="516" name="Google Shape;516;p38"/>
          <p:cNvSpPr txBox="1">
            <a:spLocks noGrp="1"/>
          </p:cNvSpPr>
          <p:nvPr>
            <p:ph type="subTitle" idx="6"/>
          </p:nvPr>
        </p:nvSpPr>
        <p:spPr>
          <a:xfrm>
            <a:off x="647400" y="3669100"/>
            <a:ext cx="2139300" cy="360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Modelling</a:t>
            </a:r>
            <a:endParaRPr/>
          </a:p>
        </p:txBody>
      </p:sp>
      <p:sp>
        <p:nvSpPr>
          <p:cNvPr id="517" name="Google Shape;517;p38"/>
          <p:cNvSpPr txBox="1">
            <a:spLocks noGrp="1"/>
          </p:cNvSpPr>
          <p:nvPr>
            <p:ph type="subTitle" idx="7"/>
          </p:nvPr>
        </p:nvSpPr>
        <p:spPr>
          <a:xfrm>
            <a:off x="3369025" y="3669100"/>
            <a:ext cx="2159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Evaluation</a:t>
            </a:r>
            <a:endParaRPr/>
          </a:p>
        </p:txBody>
      </p:sp>
      <p:sp>
        <p:nvSpPr>
          <p:cNvPr id="518" name="Google Shape;518;p38"/>
          <p:cNvSpPr txBox="1">
            <a:spLocks noGrp="1"/>
          </p:cNvSpPr>
          <p:nvPr>
            <p:ph type="subTitle" idx="8"/>
          </p:nvPr>
        </p:nvSpPr>
        <p:spPr>
          <a:xfrm>
            <a:off x="6090650" y="3669100"/>
            <a:ext cx="2159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Reference</a:t>
            </a:r>
            <a:endParaRPr/>
          </a:p>
        </p:txBody>
      </p:sp>
      <p:sp>
        <p:nvSpPr>
          <p:cNvPr id="519" name="Google Shape;519;p38"/>
          <p:cNvSpPr txBox="1">
            <a:spLocks noGrp="1"/>
          </p:cNvSpPr>
          <p:nvPr>
            <p:ph type="title" idx="9"/>
          </p:nvPr>
        </p:nvSpPr>
        <p:spPr>
          <a:xfrm>
            <a:off x="3369025" y="1732050"/>
            <a:ext cx="1080000" cy="36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02</a:t>
            </a:r>
            <a:endParaRPr/>
          </a:p>
        </p:txBody>
      </p:sp>
      <p:sp>
        <p:nvSpPr>
          <p:cNvPr id="520" name="Google Shape;520;p38"/>
          <p:cNvSpPr txBox="1">
            <a:spLocks noGrp="1"/>
          </p:cNvSpPr>
          <p:nvPr>
            <p:ph type="title" idx="13"/>
          </p:nvPr>
        </p:nvSpPr>
        <p:spPr>
          <a:xfrm>
            <a:off x="6090650" y="1732050"/>
            <a:ext cx="1080000" cy="36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03</a:t>
            </a:r>
            <a:endParaRPr/>
          </a:p>
        </p:txBody>
      </p:sp>
      <p:sp>
        <p:nvSpPr>
          <p:cNvPr id="521" name="Google Shape;521;p38"/>
          <p:cNvSpPr txBox="1">
            <a:spLocks noGrp="1"/>
          </p:cNvSpPr>
          <p:nvPr>
            <p:ph type="title" idx="14"/>
          </p:nvPr>
        </p:nvSpPr>
        <p:spPr>
          <a:xfrm flipH="1">
            <a:off x="647400" y="3309100"/>
            <a:ext cx="1080000" cy="36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04</a:t>
            </a:r>
            <a:endParaRPr/>
          </a:p>
        </p:txBody>
      </p:sp>
      <p:sp>
        <p:nvSpPr>
          <p:cNvPr id="522" name="Google Shape;522;p38"/>
          <p:cNvSpPr txBox="1">
            <a:spLocks noGrp="1"/>
          </p:cNvSpPr>
          <p:nvPr>
            <p:ph type="title" idx="15"/>
          </p:nvPr>
        </p:nvSpPr>
        <p:spPr>
          <a:xfrm>
            <a:off x="3369025" y="3309100"/>
            <a:ext cx="1080000" cy="36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05</a:t>
            </a:r>
            <a:endParaRPr/>
          </a:p>
        </p:txBody>
      </p:sp>
      <p:sp>
        <p:nvSpPr>
          <p:cNvPr id="523" name="Google Shape;523;p38"/>
          <p:cNvSpPr txBox="1">
            <a:spLocks noGrp="1"/>
          </p:cNvSpPr>
          <p:nvPr>
            <p:ph type="title" idx="16"/>
          </p:nvPr>
        </p:nvSpPr>
        <p:spPr>
          <a:xfrm>
            <a:off x="6090650" y="3309100"/>
            <a:ext cx="1080000" cy="36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06</a:t>
            </a:r>
            <a:endParaRPr/>
          </a:p>
        </p:txBody>
      </p:sp>
      <p:sp>
        <p:nvSpPr>
          <p:cNvPr id="524" name="Google Shape;524;p38"/>
          <p:cNvSpPr/>
          <p:nvPr/>
        </p:nvSpPr>
        <p:spPr>
          <a:xfrm flipH="1">
            <a:off x="4017475" y="3244138"/>
            <a:ext cx="862800" cy="360000"/>
          </a:xfrm>
          <a:prstGeom prst="triangle">
            <a:avLst>
              <a:gd name="adj" fmla="val 7907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8"/>
          <p:cNvSpPr/>
          <p:nvPr/>
        </p:nvSpPr>
        <p:spPr>
          <a:xfrm flipH="1">
            <a:off x="6713150" y="3244138"/>
            <a:ext cx="862800" cy="360000"/>
          </a:xfrm>
          <a:prstGeom prst="triangle">
            <a:avLst>
              <a:gd name="adj" fmla="val 7907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8"/>
          <p:cNvSpPr/>
          <p:nvPr/>
        </p:nvSpPr>
        <p:spPr>
          <a:xfrm flipH="1">
            <a:off x="1321800" y="3244138"/>
            <a:ext cx="862800" cy="360000"/>
          </a:xfrm>
          <a:prstGeom prst="triangle">
            <a:avLst>
              <a:gd name="adj" fmla="val 7907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41940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461"/>
        <p:cNvGrpSpPr/>
        <p:nvPr/>
      </p:nvGrpSpPr>
      <p:grpSpPr>
        <a:xfrm>
          <a:off x="0" y="0"/>
          <a:ext cx="0" cy="0"/>
          <a:chOff x="0" y="0"/>
          <a:chExt cx="0" cy="0"/>
        </a:xfrm>
      </p:grpSpPr>
      <p:sp>
        <p:nvSpPr>
          <p:cNvPr id="1462" name="Google Shape;1462;p65"/>
          <p:cNvSpPr txBox="1">
            <a:spLocks noGrp="1"/>
          </p:cNvSpPr>
          <p:nvPr>
            <p:ph type="title"/>
          </p:nvPr>
        </p:nvSpPr>
        <p:spPr>
          <a:xfrm>
            <a:off x="805500" y="411250"/>
            <a:ext cx="7533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dk1"/>
                </a:solidFill>
              </a:rPr>
              <a:t>Data Cleansing</a:t>
            </a:r>
            <a:endParaRPr>
              <a:solidFill>
                <a:schemeClr val="dk1"/>
              </a:solidFill>
            </a:endParaRPr>
          </a:p>
          <a:p>
            <a:pPr marL="0" lvl="0" indent="0" algn="ctr" rtl="0">
              <a:spcBef>
                <a:spcPts val="0"/>
              </a:spcBef>
              <a:spcAft>
                <a:spcPts val="0"/>
              </a:spcAft>
              <a:buNone/>
            </a:pPr>
            <a:endParaRPr/>
          </a:p>
        </p:txBody>
      </p:sp>
      <p:sp>
        <p:nvSpPr>
          <p:cNvPr id="1463" name="Google Shape;1463;p65"/>
          <p:cNvSpPr txBox="1">
            <a:spLocks noGrp="1"/>
          </p:cNvSpPr>
          <p:nvPr>
            <p:ph type="subTitle" idx="4294967295"/>
          </p:nvPr>
        </p:nvSpPr>
        <p:spPr>
          <a:xfrm flipH="1">
            <a:off x="2534850" y="1194825"/>
            <a:ext cx="4074300" cy="3090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a:solidFill>
                  <a:schemeClr val="dk1"/>
                </a:solidFill>
                <a:latin typeface="Be Vietnam"/>
                <a:ea typeface="Be Vietnam"/>
                <a:cs typeface="Be Vietnam"/>
                <a:sym typeface="Be Vietnam"/>
              </a:rPr>
              <a:t>Drop null : Approaches</a:t>
            </a:r>
            <a:endParaRPr>
              <a:latin typeface="Be Vietnam"/>
              <a:ea typeface="Be Vietnam"/>
              <a:cs typeface="Be Vietnam"/>
              <a:sym typeface="Be Vietnam"/>
            </a:endParaRPr>
          </a:p>
        </p:txBody>
      </p:sp>
      <p:sp>
        <p:nvSpPr>
          <p:cNvPr id="1464" name="Google Shape;1464;p65"/>
          <p:cNvSpPr txBox="1">
            <a:spLocks noGrp="1"/>
          </p:cNvSpPr>
          <p:nvPr>
            <p:ph type="subTitle" idx="1"/>
          </p:nvPr>
        </p:nvSpPr>
        <p:spPr>
          <a:xfrm>
            <a:off x="1332150" y="1769200"/>
            <a:ext cx="6479700" cy="492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GB" sz="1200">
                <a:highlight>
                  <a:srgbClr val="FFE599"/>
                </a:highlight>
              </a:rPr>
              <a:t>There are 7 diff hours with high null values need to be dropped </a:t>
            </a:r>
            <a:endParaRPr sz="1200">
              <a:highlight>
                <a:srgbClr val="FFE599"/>
              </a:highlight>
            </a:endParaRPr>
          </a:p>
        </p:txBody>
      </p:sp>
      <p:graphicFrame>
        <p:nvGraphicFramePr>
          <p:cNvPr id="1465" name="Google Shape;1465;p65"/>
          <p:cNvGraphicFramePr/>
          <p:nvPr/>
        </p:nvGraphicFramePr>
        <p:xfrm>
          <a:off x="1289600" y="2338000"/>
          <a:ext cx="3000000" cy="3000000"/>
        </p:xfrm>
        <a:graphic>
          <a:graphicData uri="http://schemas.openxmlformats.org/drawingml/2006/table">
            <a:tbl>
              <a:tblPr>
                <a:noFill/>
                <a:tableStyleId>{B85F3D96-7038-4335-A63C-60AD1D01E60E}</a:tableStyleId>
              </a:tblPr>
              <a:tblGrid>
                <a:gridCol w="2437225">
                  <a:extLst>
                    <a:ext uri="{9D8B030D-6E8A-4147-A177-3AD203B41FA5}">
                      <a16:colId xmlns:a16="http://schemas.microsoft.com/office/drawing/2014/main" val="20000"/>
                    </a:ext>
                  </a:extLst>
                </a:gridCol>
                <a:gridCol w="4127575">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GB" sz="1200">
                          <a:latin typeface="Be Vietnam"/>
                          <a:ea typeface="Be Vietnam"/>
                          <a:cs typeface="Be Vietnam"/>
                          <a:sym typeface="Be Vietnam"/>
                        </a:rPr>
                        <a:t>Approaches</a:t>
                      </a:r>
                      <a:endParaRPr sz="1200">
                        <a:latin typeface="Be Vietnam"/>
                        <a:ea typeface="Be Vietnam"/>
                        <a:cs typeface="Be Vietnam"/>
                        <a:sym typeface="Be Vietnam"/>
                      </a:endParaRPr>
                    </a:p>
                  </a:txBody>
                  <a:tcPr marL="91425" marR="91425" marT="91425" marB="91425">
                    <a:solidFill>
                      <a:schemeClr val="accent1"/>
                    </a:solidFill>
                  </a:tcPr>
                </a:tc>
                <a:tc>
                  <a:txBody>
                    <a:bodyPr/>
                    <a:lstStyle/>
                    <a:p>
                      <a:pPr marL="0" lvl="0" indent="0" algn="ctr" rtl="0">
                        <a:spcBef>
                          <a:spcPts val="0"/>
                        </a:spcBef>
                        <a:spcAft>
                          <a:spcPts val="0"/>
                        </a:spcAft>
                        <a:buNone/>
                      </a:pPr>
                      <a:r>
                        <a:rPr lang="en-GB" sz="1200">
                          <a:latin typeface="Be Vietnam"/>
                          <a:ea typeface="Be Vietnam"/>
                          <a:cs typeface="Be Vietnam"/>
                          <a:sym typeface="Be Vietnam"/>
                        </a:rPr>
                        <a:t>Implications to the models</a:t>
                      </a:r>
                      <a:endParaRPr sz="1200">
                        <a:latin typeface="Be Vietnam"/>
                        <a:ea typeface="Be Vietnam"/>
                        <a:cs typeface="Be Vietnam"/>
                        <a:sym typeface="Be Vietnam"/>
                      </a:endParaRPr>
                    </a:p>
                  </a:txBody>
                  <a:tcPr marL="91425" marR="91425" marT="91425" marB="91425">
                    <a:solidFill>
                      <a:schemeClr val="accent1"/>
                    </a:solidFill>
                  </a:tcPr>
                </a:tc>
                <a:extLst>
                  <a:ext uri="{0D108BD9-81ED-4DB2-BD59-A6C34878D82A}">
                    <a16:rowId xmlns:a16="http://schemas.microsoft.com/office/drawing/2014/main" val="10000"/>
                  </a:ext>
                </a:extLst>
              </a:tr>
              <a:tr h="422900">
                <a:tc>
                  <a:txBody>
                    <a:bodyPr/>
                    <a:lstStyle/>
                    <a:p>
                      <a:pPr marL="0" lvl="0" indent="0" algn="l" rtl="0">
                        <a:spcBef>
                          <a:spcPts val="0"/>
                        </a:spcBef>
                        <a:spcAft>
                          <a:spcPts val="0"/>
                        </a:spcAft>
                        <a:buNone/>
                      </a:pPr>
                      <a:r>
                        <a:rPr lang="en-GB" sz="1200">
                          <a:latin typeface="Be Vietnam"/>
                          <a:ea typeface="Be Vietnam"/>
                          <a:cs typeface="Be Vietnam"/>
                          <a:sym typeface="Be Vietnam"/>
                        </a:rPr>
                        <a:t>Just drop</a:t>
                      </a:r>
                      <a:endParaRPr sz="1200">
                        <a:latin typeface="Be Vietnam"/>
                        <a:ea typeface="Be Vietnam"/>
                        <a:cs typeface="Be Vietnam"/>
                        <a:sym typeface="Be Vietnam"/>
                      </a:endParaRPr>
                    </a:p>
                  </a:txBody>
                  <a:tcPr marL="91425" marR="91425" marT="91425" marB="91425">
                    <a:solidFill>
                      <a:schemeClr val="lt1"/>
                    </a:solidFill>
                  </a:tcPr>
                </a:tc>
                <a:tc>
                  <a:txBody>
                    <a:bodyPr/>
                    <a:lstStyle/>
                    <a:p>
                      <a:pPr marL="0" lvl="0" indent="0" algn="l" rtl="0">
                        <a:spcBef>
                          <a:spcPts val="0"/>
                        </a:spcBef>
                        <a:spcAft>
                          <a:spcPts val="0"/>
                        </a:spcAft>
                        <a:buNone/>
                      </a:pPr>
                      <a:r>
                        <a:rPr lang="en-GB" sz="1200">
                          <a:latin typeface="Be Vietnam"/>
                          <a:ea typeface="Be Vietnam"/>
                          <a:cs typeface="Be Vietnam"/>
                          <a:sym typeface="Be Vietnam"/>
                        </a:rPr>
                        <a:t>Error, Data is not correctly sorted by 1H</a:t>
                      </a:r>
                      <a:endParaRPr sz="1200">
                        <a:latin typeface="Be Vietnam"/>
                        <a:ea typeface="Be Vietnam"/>
                        <a:cs typeface="Be Vietnam"/>
                        <a:sym typeface="Be Vietnam"/>
                      </a:endParaRPr>
                    </a:p>
                  </a:txBody>
                  <a:tcPr marL="91425" marR="91425" marT="91425" marB="91425">
                    <a:solidFill>
                      <a:schemeClr val="lt1"/>
                    </a:solidFill>
                  </a:tcPr>
                </a:tc>
                <a:extLst>
                  <a:ext uri="{0D108BD9-81ED-4DB2-BD59-A6C34878D82A}">
                    <a16:rowId xmlns:a16="http://schemas.microsoft.com/office/drawing/2014/main" val="10001"/>
                  </a:ext>
                </a:extLst>
              </a:tr>
              <a:tr h="422900">
                <a:tc>
                  <a:txBody>
                    <a:bodyPr/>
                    <a:lstStyle/>
                    <a:p>
                      <a:pPr marL="0" lvl="0" indent="0" algn="l" rtl="0">
                        <a:spcBef>
                          <a:spcPts val="0"/>
                        </a:spcBef>
                        <a:spcAft>
                          <a:spcPts val="0"/>
                        </a:spcAft>
                        <a:buNone/>
                      </a:pPr>
                      <a:r>
                        <a:rPr lang="en-GB" sz="1200">
                          <a:latin typeface="Be Vietnam"/>
                          <a:ea typeface="Be Vietnam"/>
                          <a:cs typeface="Be Vietnam"/>
                          <a:sym typeface="Be Vietnam"/>
                        </a:rPr>
                        <a:t>Set to 0</a:t>
                      </a:r>
                      <a:endParaRPr sz="1200">
                        <a:latin typeface="Be Vietnam"/>
                        <a:ea typeface="Be Vietnam"/>
                        <a:cs typeface="Be Vietnam"/>
                        <a:sym typeface="Be Vietnam"/>
                      </a:endParaRPr>
                    </a:p>
                  </a:txBody>
                  <a:tcPr marL="91425" marR="91425" marT="91425" marB="91425">
                    <a:solidFill>
                      <a:schemeClr val="lt1"/>
                    </a:solidFill>
                  </a:tcPr>
                </a:tc>
                <a:tc>
                  <a:txBody>
                    <a:bodyPr/>
                    <a:lstStyle/>
                    <a:p>
                      <a:pPr marL="0" lvl="0" indent="0" algn="l" rtl="0">
                        <a:spcBef>
                          <a:spcPts val="0"/>
                        </a:spcBef>
                        <a:spcAft>
                          <a:spcPts val="0"/>
                        </a:spcAft>
                        <a:buNone/>
                      </a:pPr>
                      <a:r>
                        <a:rPr lang="en-GB" sz="1200">
                          <a:latin typeface="Be Vietnam"/>
                          <a:ea typeface="Be Vietnam"/>
                          <a:cs typeface="Be Vietnam"/>
                          <a:sym typeface="Be Vietnam"/>
                        </a:rPr>
                        <a:t>Error in MAPE calculation</a:t>
                      </a:r>
                      <a:endParaRPr sz="1200">
                        <a:latin typeface="Be Vietnam"/>
                        <a:ea typeface="Be Vietnam"/>
                        <a:cs typeface="Be Vietnam"/>
                        <a:sym typeface="Be Vietnam"/>
                      </a:endParaRPr>
                    </a:p>
                  </a:txBody>
                  <a:tcPr marL="91425" marR="91425" marT="91425" marB="91425">
                    <a:solidFill>
                      <a:schemeClr val="lt1"/>
                    </a:solidFill>
                  </a:tcPr>
                </a:tc>
                <a:extLst>
                  <a:ext uri="{0D108BD9-81ED-4DB2-BD59-A6C34878D82A}">
                    <a16:rowId xmlns:a16="http://schemas.microsoft.com/office/drawing/2014/main" val="10002"/>
                  </a:ext>
                </a:extLst>
              </a:tr>
              <a:tr h="422900">
                <a:tc>
                  <a:txBody>
                    <a:bodyPr/>
                    <a:lstStyle/>
                    <a:p>
                      <a:pPr marL="0" lvl="0" indent="0" algn="l" rtl="0">
                        <a:spcBef>
                          <a:spcPts val="0"/>
                        </a:spcBef>
                        <a:spcAft>
                          <a:spcPts val="0"/>
                        </a:spcAft>
                        <a:buNone/>
                      </a:pPr>
                      <a:r>
                        <a:rPr lang="en-GB" sz="1200">
                          <a:latin typeface="Be Vietnam"/>
                          <a:ea typeface="Be Vietnam"/>
                          <a:cs typeface="Be Vietnam"/>
                          <a:sym typeface="Be Vietnam"/>
                        </a:rPr>
                        <a:t>Set to mean based on data on that hour</a:t>
                      </a:r>
                      <a:endParaRPr sz="1200">
                        <a:latin typeface="Be Vietnam"/>
                        <a:ea typeface="Be Vietnam"/>
                        <a:cs typeface="Be Vietnam"/>
                        <a:sym typeface="Be Vietnam"/>
                      </a:endParaRPr>
                    </a:p>
                  </a:txBody>
                  <a:tcPr marL="91425" marR="91425" marT="91425" marB="91425">
                    <a:solidFill>
                      <a:schemeClr val="lt1"/>
                    </a:solidFill>
                  </a:tcPr>
                </a:tc>
                <a:tc>
                  <a:txBody>
                    <a:bodyPr/>
                    <a:lstStyle/>
                    <a:p>
                      <a:pPr marL="0" lvl="0" indent="0" algn="l" rtl="0">
                        <a:spcBef>
                          <a:spcPts val="0"/>
                        </a:spcBef>
                        <a:spcAft>
                          <a:spcPts val="0"/>
                        </a:spcAft>
                        <a:buNone/>
                      </a:pPr>
                      <a:r>
                        <a:rPr lang="en-GB" sz="1200">
                          <a:latin typeface="Be Vietnam"/>
                          <a:ea typeface="Be Vietnam"/>
                          <a:cs typeface="Be Vietnam"/>
                          <a:sym typeface="Be Vietnam"/>
                        </a:rPr>
                        <a:t>Model can accept</a:t>
                      </a:r>
                      <a:endParaRPr sz="1200">
                        <a:latin typeface="Be Vietnam"/>
                        <a:ea typeface="Be Vietnam"/>
                        <a:cs typeface="Be Vietnam"/>
                        <a:sym typeface="Be Vietnam"/>
                      </a:endParaRPr>
                    </a:p>
                  </a:txBody>
                  <a:tcPr marL="91425" marR="91425" marT="91425" marB="91425">
                    <a:solidFill>
                      <a:schemeClr val="lt1"/>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69"/>
        <p:cNvGrpSpPr/>
        <p:nvPr/>
      </p:nvGrpSpPr>
      <p:grpSpPr>
        <a:xfrm>
          <a:off x="0" y="0"/>
          <a:ext cx="0" cy="0"/>
          <a:chOff x="0" y="0"/>
          <a:chExt cx="0" cy="0"/>
        </a:xfrm>
      </p:grpSpPr>
      <p:sp>
        <p:nvSpPr>
          <p:cNvPr id="1470" name="Google Shape;1470;p66"/>
          <p:cNvSpPr/>
          <p:nvPr/>
        </p:nvSpPr>
        <p:spPr>
          <a:xfrm>
            <a:off x="194950" y="293925"/>
            <a:ext cx="8756100" cy="4658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66"/>
          <p:cNvSpPr txBox="1">
            <a:spLocks noGrp="1"/>
          </p:cNvSpPr>
          <p:nvPr>
            <p:ph type="title"/>
          </p:nvPr>
        </p:nvSpPr>
        <p:spPr>
          <a:xfrm>
            <a:off x="805500" y="411250"/>
            <a:ext cx="7533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dk1"/>
                </a:solidFill>
              </a:rPr>
              <a:t>Data Cleansing</a:t>
            </a:r>
            <a:endParaRPr/>
          </a:p>
        </p:txBody>
      </p:sp>
      <p:sp>
        <p:nvSpPr>
          <p:cNvPr id="1472" name="Google Shape;1472;p66"/>
          <p:cNvSpPr txBox="1">
            <a:spLocks noGrp="1"/>
          </p:cNvSpPr>
          <p:nvPr>
            <p:ph type="subTitle" idx="4294967295"/>
          </p:nvPr>
        </p:nvSpPr>
        <p:spPr>
          <a:xfrm flipH="1">
            <a:off x="2534850" y="1194825"/>
            <a:ext cx="4074300" cy="3090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a:solidFill>
                  <a:schemeClr val="dk1"/>
                </a:solidFill>
                <a:latin typeface="Be Vietnam"/>
                <a:ea typeface="Be Vietnam"/>
                <a:cs typeface="Be Vietnam"/>
                <a:sym typeface="Be Vietnam"/>
              </a:rPr>
              <a:t>Remove outlier</a:t>
            </a:r>
            <a:endParaRPr>
              <a:latin typeface="Be Vietnam"/>
              <a:ea typeface="Be Vietnam"/>
              <a:cs typeface="Be Vietnam"/>
              <a:sym typeface="Be Vietnam"/>
            </a:endParaRPr>
          </a:p>
        </p:txBody>
      </p:sp>
      <p:sp>
        <p:nvSpPr>
          <p:cNvPr id="1473" name="Google Shape;1473;p66"/>
          <p:cNvSpPr txBox="1">
            <a:spLocks noGrp="1"/>
          </p:cNvSpPr>
          <p:nvPr>
            <p:ph type="subTitle" idx="4294967295"/>
          </p:nvPr>
        </p:nvSpPr>
        <p:spPr>
          <a:xfrm flipH="1">
            <a:off x="427200" y="1664550"/>
            <a:ext cx="4074300" cy="3090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GB">
                <a:solidFill>
                  <a:schemeClr val="dk1"/>
                </a:solidFill>
                <a:latin typeface="Be Vietnam"/>
                <a:ea typeface="Be Vietnam"/>
                <a:cs typeface="Be Vietnam"/>
                <a:sym typeface="Be Vietnam"/>
              </a:rPr>
              <a:t>Cap outlier cap to lower / upper value</a:t>
            </a:r>
            <a:endParaRPr>
              <a:latin typeface="Be Vietnam"/>
              <a:ea typeface="Be Vietnam"/>
              <a:cs typeface="Be Vietnam"/>
              <a:sym typeface="Be Vietnam"/>
            </a:endParaRPr>
          </a:p>
        </p:txBody>
      </p:sp>
      <p:pic>
        <p:nvPicPr>
          <p:cNvPr id="1474" name="Google Shape;1474;p66"/>
          <p:cNvPicPr preferRelativeResize="0"/>
          <p:nvPr/>
        </p:nvPicPr>
        <p:blipFill>
          <a:blip r:embed="rId3">
            <a:alphaModFix/>
          </a:blip>
          <a:stretch>
            <a:fillRect/>
          </a:stretch>
        </p:blipFill>
        <p:spPr>
          <a:xfrm>
            <a:off x="6136299" y="2134286"/>
            <a:ext cx="2520000" cy="2654158"/>
          </a:xfrm>
          <a:prstGeom prst="rect">
            <a:avLst/>
          </a:prstGeom>
          <a:noFill/>
          <a:ln>
            <a:noFill/>
          </a:ln>
        </p:spPr>
      </p:pic>
      <p:pic>
        <p:nvPicPr>
          <p:cNvPr id="1475" name="Google Shape;1475;p66"/>
          <p:cNvPicPr preferRelativeResize="0"/>
          <p:nvPr/>
        </p:nvPicPr>
        <p:blipFill>
          <a:blip r:embed="rId4">
            <a:alphaModFix/>
          </a:blip>
          <a:stretch>
            <a:fillRect/>
          </a:stretch>
        </p:blipFill>
        <p:spPr>
          <a:xfrm>
            <a:off x="3281750" y="2169160"/>
            <a:ext cx="2520000" cy="2584400"/>
          </a:xfrm>
          <a:prstGeom prst="rect">
            <a:avLst/>
          </a:prstGeom>
          <a:noFill/>
          <a:ln>
            <a:noFill/>
          </a:ln>
        </p:spPr>
      </p:pic>
      <p:pic>
        <p:nvPicPr>
          <p:cNvPr id="1476" name="Google Shape;1476;p66"/>
          <p:cNvPicPr preferRelativeResize="0"/>
          <p:nvPr/>
        </p:nvPicPr>
        <p:blipFill>
          <a:blip r:embed="rId5">
            <a:alphaModFix/>
          </a:blip>
          <a:stretch>
            <a:fillRect/>
          </a:stretch>
        </p:blipFill>
        <p:spPr>
          <a:xfrm>
            <a:off x="427188" y="2134275"/>
            <a:ext cx="2520000" cy="26100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480"/>
        <p:cNvGrpSpPr/>
        <p:nvPr/>
      </p:nvGrpSpPr>
      <p:grpSpPr>
        <a:xfrm>
          <a:off x="0" y="0"/>
          <a:ext cx="0" cy="0"/>
          <a:chOff x="0" y="0"/>
          <a:chExt cx="0" cy="0"/>
        </a:xfrm>
      </p:grpSpPr>
      <p:sp>
        <p:nvSpPr>
          <p:cNvPr id="1481" name="Google Shape;1481;p67"/>
          <p:cNvSpPr txBox="1">
            <a:spLocks noGrp="1"/>
          </p:cNvSpPr>
          <p:nvPr>
            <p:ph type="title" idx="4294967295"/>
          </p:nvPr>
        </p:nvSpPr>
        <p:spPr>
          <a:xfrm>
            <a:off x="823550" y="491400"/>
            <a:ext cx="7533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dk1"/>
                </a:solidFill>
              </a:rPr>
              <a:t>Data Visualization</a:t>
            </a:r>
            <a:endParaRPr/>
          </a:p>
        </p:txBody>
      </p:sp>
      <p:pic>
        <p:nvPicPr>
          <p:cNvPr id="1482" name="Google Shape;1482;p67"/>
          <p:cNvPicPr preferRelativeResize="0"/>
          <p:nvPr/>
        </p:nvPicPr>
        <p:blipFill>
          <a:blip r:embed="rId3">
            <a:alphaModFix/>
          </a:blip>
          <a:stretch>
            <a:fillRect/>
          </a:stretch>
        </p:blipFill>
        <p:spPr>
          <a:xfrm>
            <a:off x="891388" y="1711950"/>
            <a:ext cx="7208825" cy="28347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486"/>
        <p:cNvGrpSpPr/>
        <p:nvPr/>
      </p:nvGrpSpPr>
      <p:grpSpPr>
        <a:xfrm>
          <a:off x="0" y="0"/>
          <a:ext cx="0" cy="0"/>
          <a:chOff x="0" y="0"/>
          <a:chExt cx="0" cy="0"/>
        </a:xfrm>
      </p:grpSpPr>
      <p:sp>
        <p:nvSpPr>
          <p:cNvPr id="1487" name="Google Shape;1487;p68"/>
          <p:cNvSpPr txBox="1">
            <a:spLocks noGrp="1"/>
          </p:cNvSpPr>
          <p:nvPr>
            <p:ph type="title" idx="4294967295"/>
          </p:nvPr>
        </p:nvSpPr>
        <p:spPr>
          <a:xfrm>
            <a:off x="823550" y="491400"/>
            <a:ext cx="7533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dk1"/>
                </a:solidFill>
              </a:rPr>
              <a:t>Data Visualization</a:t>
            </a:r>
            <a:endParaRPr/>
          </a:p>
        </p:txBody>
      </p:sp>
      <p:pic>
        <p:nvPicPr>
          <p:cNvPr id="1488" name="Google Shape;1488;p68"/>
          <p:cNvPicPr preferRelativeResize="0"/>
          <p:nvPr/>
        </p:nvPicPr>
        <p:blipFill>
          <a:blip r:embed="rId3">
            <a:alphaModFix/>
          </a:blip>
          <a:stretch>
            <a:fillRect/>
          </a:stretch>
        </p:blipFill>
        <p:spPr>
          <a:xfrm>
            <a:off x="974548" y="1770850"/>
            <a:ext cx="7042499" cy="27806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sp>
        <p:nvSpPr>
          <p:cNvPr id="1493" name="Google Shape;1493;p69"/>
          <p:cNvSpPr txBox="1">
            <a:spLocks noGrp="1"/>
          </p:cNvSpPr>
          <p:nvPr>
            <p:ph type="title" idx="4294967295"/>
          </p:nvPr>
        </p:nvSpPr>
        <p:spPr>
          <a:xfrm>
            <a:off x="823550" y="491400"/>
            <a:ext cx="7533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dk1"/>
                </a:solidFill>
              </a:rPr>
              <a:t>Data Visualization</a:t>
            </a:r>
            <a:endParaRPr/>
          </a:p>
        </p:txBody>
      </p:sp>
      <p:pic>
        <p:nvPicPr>
          <p:cNvPr id="1494" name="Google Shape;1494;p69"/>
          <p:cNvPicPr preferRelativeResize="0"/>
          <p:nvPr/>
        </p:nvPicPr>
        <p:blipFill>
          <a:blip r:embed="rId3">
            <a:alphaModFix/>
          </a:blip>
          <a:stretch>
            <a:fillRect/>
          </a:stretch>
        </p:blipFill>
        <p:spPr>
          <a:xfrm>
            <a:off x="1370350" y="1818725"/>
            <a:ext cx="6287000" cy="25042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sp>
        <p:nvSpPr>
          <p:cNvPr id="1499" name="Google Shape;1499;p70"/>
          <p:cNvSpPr txBox="1">
            <a:spLocks noGrp="1"/>
          </p:cNvSpPr>
          <p:nvPr>
            <p:ph type="title"/>
          </p:nvPr>
        </p:nvSpPr>
        <p:spPr>
          <a:xfrm>
            <a:off x="5334400" y="800175"/>
            <a:ext cx="3389400" cy="185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GB" sz="3400"/>
              <a:t>Modelling</a:t>
            </a:r>
            <a:endParaRPr sz="3400"/>
          </a:p>
        </p:txBody>
      </p:sp>
      <p:sp>
        <p:nvSpPr>
          <p:cNvPr id="1500" name="Google Shape;1500;p70"/>
          <p:cNvSpPr txBox="1">
            <a:spLocks noGrp="1"/>
          </p:cNvSpPr>
          <p:nvPr>
            <p:ph type="title" idx="2"/>
          </p:nvPr>
        </p:nvSpPr>
        <p:spPr>
          <a:xfrm>
            <a:off x="6907825" y="3795175"/>
            <a:ext cx="1653900" cy="9885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GB"/>
              <a:t>04</a:t>
            </a:r>
            <a:endParaRPr/>
          </a:p>
        </p:txBody>
      </p:sp>
      <p:grpSp>
        <p:nvGrpSpPr>
          <p:cNvPr id="1501" name="Google Shape;1501;p70"/>
          <p:cNvGrpSpPr/>
          <p:nvPr/>
        </p:nvGrpSpPr>
        <p:grpSpPr>
          <a:xfrm>
            <a:off x="933759" y="1114157"/>
            <a:ext cx="2991737" cy="2915200"/>
            <a:chOff x="1532925" y="519425"/>
            <a:chExt cx="4318950" cy="4374550"/>
          </a:xfrm>
        </p:grpSpPr>
        <p:sp>
          <p:nvSpPr>
            <p:cNvPr id="1502" name="Google Shape;1502;p70"/>
            <p:cNvSpPr/>
            <p:nvPr/>
          </p:nvSpPr>
          <p:spPr>
            <a:xfrm>
              <a:off x="4106425" y="4294350"/>
              <a:ext cx="1037450" cy="599625"/>
            </a:xfrm>
            <a:custGeom>
              <a:avLst/>
              <a:gdLst/>
              <a:ahLst/>
              <a:cxnLst/>
              <a:rect l="l" t="t" r="r" b="b"/>
              <a:pathLst>
                <a:path w="41498" h="23985" extrusionOk="0">
                  <a:moveTo>
                    <a:pt x="20749" y="0"/>
                  </a:moveTo>
                  <a:cubicBezTo>
                    <a:pt x="9274" y="0"/>
                    <a:pt x="1" y="5371"/>
                    <a:pt x="1" y="11976"/>
                  </a:cubicBezTo>
                  <a:cubicBezTo>
                    <a:pt x="1" y="18614"/>
                    <a:pt x="9274" y="23984"/>
                    <a:pt x="20749" y="23984"/>
                  </a:cubicBezTo>
                  <a:cubicBezTo>
                    <a:pt x="32224" y="23984"/>
                    <a:pt x="41497" y="18614"/>
                    <a:pt x="41497" y="11976"/>
                  </a:cubicBezTo>
                  <a:cubicBezTo>
                    <a:pt x="41497" y="5371"/>
                    <a:pt x="32224" y="0"/>
                    <a:pt x="2074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70"/>
            <p:cNvSpPr/>
            <p:nvPr/>
          </p:nvSpPr>
          <p:spPr>
            <a:xfrm>
              <a:off x="2182575" y="3091400"/>
              <a:ext cx="2678600" cy="1546975"/>
            </a:xfrm>
            <a:custGeom>
              <a:avLst/>
              <a:gdLst/>
              <a:ahLst/>
              <a:cxnLst/>
              <a:rect l="l" t="t" r="r" b="b"/>
              <a:pathLst>
                <a:path w="107144" h="61879" extrusionOk="0">
                  <a:moveTo>
                    <a:pt x="104441" y="1"/>
                  </a:moveTo>
                  <a:cubicBezTo>
                    <a:pt x="104108" y="1"/>
                    <a:pt x="103774" y="84"/>
                    <a:pt x="103474" y="251"/>
                  </a:cubicBezTo>
                  <a:lnTo>
                    <a:pt x="534" y="59527"/>
                  </a:lnTo>
                  <a:cubicBezTo>
                    <a:pt x="0" y="59827"/>
                    <a:pt x="0" y="60627"/>
                    <a:pt x="534" y="60961"/>
                  </a:cubicBezTo>
                  <a:lnTo>
                    <a:pt x="1701" y="61628"/>
                  </a:lnTo>
                  <a:cubicBezTo>
                    <a:pt x="2001" y="61795"/>
                    <a:pt x="2335" y="61878"/>
                    <a:pt x="2669" y="61878"/>
                  </a:cubicBezTo>
                  <a:cubicBezTo>
                    <a:pt x="3002" y="61878"/>
                    <a:pt x="3336" y="61795"/>
                    <a:pt x="3636" y="61628"/>
                  </a:cubicBezTo>
                  <a:lnTo>
                    <a:pt x="106576" y="2386"/>
                  </a:lnTo>
                  <a:cubicBezTo>
                    <a:pt x="107143" y="2052"/>
                    <a:pt x="107143" y="1252"/>
                    <a:pt x="106576" y="951"/>
                  </a:cubicBezTo>
                  <a:lnTo>
                    <a:pt x="105409" y="251"/>
                  </a:lnTo>
                  <a:cubicBezTo>
                    <a:pt x="105108" y="84"/>
                    <a:pt x="104775" y="1"/>
                    <a:pt x="10444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70"/>
            <p:cNvSpPr/>
            <p:nvPr/>
          </p:nvSpPr>
          <p:spPr>
            <a:xfrm>
              <a:off x="2774650" y="874100"/>
              <a:ext cx="354450" cy="276200"/>
            </a:xfrm>
            <a:custGeom>
              <a:avLst/>
              <a:gdLst/>
              <a:ahLst/>
              <a:cxnLst/>
              <a:rect l="l" t="t" r="r" b="b"/>
              <a:pathLst>
                <a:path w="14178" h="11048" extrusionOk="0">
                  <a:moveTo>
                    <a:pt x="7133" y="0"/>
                  </a:moveTo>
                  <a:cubicBezTo>
                    <a:pt x="6739" y="0"/>
                    <a:pt x="6285" y="134"/>
                    <a:pt x="5805" y="413"/>
                  </a:cubicBezTo>
                  <a:lnTo>
                    <a:pt x="5705" y="480"/>
                  </a:lnTo>
                  <a:cubicBezTo>
                    <a:pt x="4204" y="1347"/>
                    <a:pt x="3003" y="3248"/>
                    <a:pt x="3003" y="4749"/>
                  </a:cubicBezTo>
                  <a:lnTo>
                    <a:pt x="3003" y="7284"/>
                  </a:lnTo>
                  <a:lnTo>
                    <a:pt x="1335" y="8252"/>
                  </a:lnTo>
                  <a:cubicBezTo>
                    <a:pt x="568" y="8685"/>
                    <a:pt x="101" y="9453"/>
                    <a:pt x="1" y="10287"/>
                  </a:cubicBezTo>
                  <a:cubicBezTo>
                    <a:pt x="1" y="10780"/>
                    <a:pt x="273" y="11048"/>
                    <a:pt x="664" y="11048"/>
                  </a:cubicBezTo>
                  <a:cubicBezTo>
                    <a:pt x="854" y="11048"/>
                    <a:pt x="1072" y="10985"/>
                    <a:pt x="1302" y="10854"/>
                  </a:cubicBezTo>
                  <a:lnTo>
                    <a:pt x="3536" y="9553"/>
                  </a:lnTo>
                  <a:lnTo>
                    <a:pt x="7940" y="7018"/>
                  </a:lnTo>
                  <a:lnTo>
                    <a:pt x="12910" y="4182"/>
                  </a:lnTo>
                  <a:cubicBezTo>
                    <a:pt x="13610" y="3715"/>
                    <a:pt x="14111" y="2948"/>
                    <a:pt x="14177" y="2114"/>
                  </a:cubicBezTo>
                  <a:cubicBezTo>
                    <a:pt x="14177" y="1620"/>
                    <a:pt x="13921" y="1353"/>
                    <a:pt x="13539" y="1353"/>
                  </a:cubicBezTo>
                  <a:cubicBezTo>
                    <a:pt x="13354" y="1353"/>
                    <a:pt x="13139" y="1416"/>
                    <a:pt x="12910" y="1547"/>
                  </a:cubicBezTo>
                  <a:lnTo>
                    <a:pt x="11075" y="2614"/>
                  </a:lnTo>
                  <a:lnTo>
                    <a:pt x="11075" y="1180"/>
                  </a:lnTo>
                  <a:cubicBezTo>
                    <a:pt x="11075" y="613"/>
                    <a:pt x="10751" y="293"/>
                    <a:pt x="10282" y="293"/>
                  </a:cubicBezTo>
                  <a:cubicBezTo>
                    <a:pt x="10061" y="293"/>
                    <a:pt x="9808" y="364"/>
                    <a:pt x="9541" y="513"/>
                  </a:cubicBezTo>
                  <a:lnTo>
                    <a:pt x="9474" y="546"/>
                  </a:lnTo>
                  <a:cubicBezTo>
                    <a:pt x="9074" y="780"/>
                    <a:pt x="8740" y="1113"/>
                    <a:pt x="8507" y="1480"/>
                  </a:cubicBezTo>
                  <a:cubicBezTo>
                    <a:pt x="8462" y="526"/>
                    <a:pt x="7916" y="0"/>
                    <a:pt x="7133" y="0"/>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70"/>
            <p:cNvSpPr/>
            <p:nvPr/>
          </p:nvSpPr>
          <p:spPr>
            <a:xfrm>
              <a:off x="2068325" y="874125"/>
              <a:ext cx="539575" cy="420025"/>
            </a:xfrm>
            <a:custGeom>
              <a:avLst/>
              <a:gdLst/>
              <a:ahLst/>
              <a:cxnLst/>
              <a:rect l="l" t="t" r="r" b="b"/>
              <a:pathLst>
                <a:path w="21583" h="16801" extrusionOk="0">
                  <a:moveTo>
                    <a:pt x="10883" y="0"/>
                  </a:moveTo>
                  <a:cubicBezTo>
                    <a:pt x="10279" y="0"/>
                    <a:pt x="9580" y="208"/>
                    <a:pt x="8840" y="645"/>
                  </a:cubicBezTo>
                  <a:lnTo>
                    <a:pt x="8673" y="745"/>
                  </a:lnTo>
                  <a:cubicBezTo>
                    <a:pt x="6405" y="2046"/>
                    <a:pt x="4537" y="4948"/>
                    <a:pt x="4537" y="7217"/>
                  </a:cubicBezTo>
                  <a:lnTo>
                    <a:pt x="4537" y="11086"/>
                  </a:lnTo>
                  <a:lnTo>
                    <a:pt x="2002" y="12554"/>
                  </a:lnTo>
                  <a:cubicBezTo>
                    <a:pt x="901" y="13188"/>
                    <a:pt x="0" y="14589"/>
                    <a:pt x="0" y="15656"/>
                  </a:cubicBezTo>
                  <a:cubicBezTo>
                    <a:pt x="0" y="16392"/>
                    <a:pt x="403" y="16800"/>
                    <a:pt x="999" y="16800"/>
                  </a:cubicBezTo>
                  <a:cubicBezTo>
                    <a:pt x="1294" y="16800"/>
                    <a:pt x="1637" y="16700"/>
                    <a:pt x="2002" y="16490"/>
                  </a:cubicBezTo>
                  <a:lnTo>
                    <a:pt x="5404" y="14522"/>
                  </a:lnTo>
                  <a:lnTo>
                    <a:pt x="12075" y="10686"/>
                  </a:lnTo>
                  <a:lnTo>
                    <a:pt x="19614" y="6316"/>
                  </a:lnTo>
                  <a:cubicBezTo>
                    <a:pt x="20682" y="5716"/>
                    <a:pt x="21582" y="4315"/>
                    <a:pt x="21582" y="3214"/>
                  </a:cubicBezTo>
                  <a:cubicBezTo>
                    <a:pt x="21582" y="2478"/>
                    <a:pt x="21194" y="2070"/>
                    <a:pt x="20608" y="2070"/>
                  </a:cubicBezTo>
                  <a:cubicBezTo>
                    <a:pt x="20318" y="2070"/>
                    <a:pt x="19979" y="2170"/>
                    <a:pt x="19614" y="2380"/>
                  </a:cubicBezTo>
                  <a:lnTo>
                    <a:pt x="16845" y="3981"/>
                  </a:lnTo>
                  <a:lnTo>
                    <a:pt x="16845" y="1779"/>
                  </a:lnTo>
                  <a:cubicBezTo>
                    <a:pt x="16845" y="905"/>
                    <a:pt x="16364" y="423"/>
                    <a:pt x="15663" y="423"/>
                  </a:cubicBezTo>
                  <a:cubicBezTo>
                    <a:pt x="15321" y="423"/>
                    <a:pt x="14926" y="538"/>
                    <a:pt x="14510" y="779"/>
                  </a:cubicBezTo>
                  <a:lnTo>
                    <a:pt x="14410" y="845"/>
                  </a:lnTo>
                  <a:cubicBezTo>
                    <a:pt x="13843" y="1212"/>
                    <a:pt x="13310" y="1679"/>
                    <a:pt x="12943" y="2246"/>
                  </a:cubicBezTo>
                  <a:cubicBezTo>
                    <a:pt x="12898" y="808"/>
                    <a:pt x="12075" y="0"/>
                    <a:pt x="10883" y="0"/>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70"/>
            <p:cNvSpPr/>
            <p:nvPr/>
          </p:nvSpPr>
          <p:spPr>
            <a:xfrm>
              <a:off x="1688050" y="1596850"/>
              <a:ext cx="244350" cy="444250"/>
            </a:xfrm>
            <a:custGeom>
              <a:avLst/>
              <a:gdLst/>
              <a:ahLst/>
              <a:cxnLst/>
              <a:rect l="l" t="t" r="r" b="b"/>
              <a:pathLst>
                <a:path w="9774" h="17770" extrusionOk="0">
                  <a:moveTo>
                    <a:pt x="5935" y="1"/>
                  </a:moveTo>
                  <a:cubicBezTo>
                    <a:pt x="5504" y="1"/>
                    <a:pt x="5016" y="136"/>
                    <a:pt x="4503" y="424"/>
                  </a:cubicBezTo>
                  <a:cubicBezTo>
                    <a:pt x="3736" y="924"/>
                    <a:pt x="3069" y="1558"/>
                    <a:pt x="2569" y="2325"/>
                  </a:cubicBezTo>
                  <a:cubicBezTo>
                    <a:pt x="1802" y="3392"/>
                    <a:pt x="1368" y="4660"/>
                    <a:pt x="1301" y="5961"/>
                  </a:cubicBezTo>
                  <a:cubicBezTo>
                    <a:pt x="1301" y="6962"/>
                    <a:pt x="1635" y="7629"/>
                    <a:pt x="2202" y="7996"/>
                  </a:cubicBezTo>
                  <a:lnTo>
                    <a:pt x="3069" y="8496"/>
                  </a:lnTo>
                  <a:cubicBezTo>
                    <a:pt x="1301" y="10231"/>
                    <a:pt x="0" y="12899"/>
                    <a:pt x="0" y="15167"/>
                  </a:cubicBezTo>
                  <a:lnTo>
                    <a:pt x="0" y="16502"/>
                  </a:lnTo>
                  <a:lnTo>
                    <a:pt x="2168" y="17769"/>
                  </a:lnTo>
                  <a:lnTo>
                    <a:pt x="3870" y="13500"/>
                  </a:lnTo>
                  <a:lnTo>
                    <a:pt x="3803" y="13166"/>
                  </a:lnTo>
                  <a:lnTo>
                    <a:pt x="6371" y="11698"/>
                  </a:lnTo>
                  <a:lnTo>
                    <a:pt x="8039" y="10731"/>
                  </a:lnTo>
                  <a:lnTo>
                    <a:pt x="8039" y="9397"/>
                  </a:lnTo>
                  <a:lnTo>
                    <a:pt x="8039" y="8996"/>
                  </a:lnTo>
                  <a:cubicBezTo>
                    <a:pt x="8239" y="8996"/>
                    <a:pt x="8406" y="8963"/>
                    <a:pt x="8440" y="8963"/>
                  </a:cubicBezTo>
                  <a:cubicBezTo>
                    <a:pt x="8473" y="8930"/>
                    <a:pt x="9774" y="8262"/>
                    <a:pt x="9774" y="8262"/>
                  </a:cubicBezTo>
                  <a:lnTo>
                    <a:pt x="6705" y="6461"/>
                  </a:lnTo>
                  <a:lnTo>
                    <a:pt x="6672" y="6461"/>
                  </a:lnTo>
                  <a:lnTo>
                    <a:pt x="7439" y="4326"/>
                  </a:lnTo>
                  <a:lnTo>
                    <a:pt x="7639" y="3926"/>
                  </a:lnTo>
                  <a:lnTo>
                    <a:pt x="8940" y="1424"/>
                  </a:lnTo>
                  <a:lnTo>
                    <a:pt x="6838" y="223"/>
                  </a:lnTo>
                  <a:lnTo>
                    <a:pt x="6705" y="157"/>
                  </a:lnTo>
                  <a:lnTo>
                    <a:pt x="6672" y="157"/>
                  </a:lnTo>
                  <a:cubicBezTo>
                    <a:pt x="6453" y="54"/>
                    <a:pt x="6205" y="1"/>
                    <a:pt x="593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70"/>
            <p:cNvSpPr/>
            <p:nvPr/>
          </p:nvSpPr>
          <p:spPr>
            <a:xfrm>
              <a:off x="1689700" y="1801725"/>
              <a:ext cx="157650" cy="238525"/>
            </a:xfrm>
            <a:custGeom>
              <a:avLst/>
              <a:gdLst/>
              <a:ahLst/>
              <a:cxnLst/>
              <a:rect l="l" t="t" r="r" b="b"/>
              <a:pathLst>
                <a:path w="6306" h="9541" extrusionOk="0">
                  <a:moveTo>
                    <a:pt x="3370" y="1"/>
                  </a:moveTo>
                  <a:cubicBezTo>
                    <a:pt x="1435" y="1669"/>
                    <a:pt x="1" y="4537"/>
                    <a:pt x="1" y="6972"/>
                  </a:cubicBezTo>
                  <a:lnTo>
                    <a:pt x="1" y="8307"/>
                  </a:lnTo>
                  <a:lnTo>
                    <a:pt x="2169" y="9541"/>
                  </a:lnTo>
                  <a:lnTo>
                    <a:pt x="3837" y="5305"/>
                  </a:lnTo>
                  <a:lnTo>
                    <a:pt x="3770" y="4971"/>
                  </a:lnTo>
                  <a:lnTo>
                    <a:pt x="6305" y="3503"/>
                  </a:lnTo>
                  <a:cubicBezTo>
                    <a:pt x="5905" y="2336"/>
                    <a:pt x="5505" y="1235"/>
                    <a:pt x="5505" y="1235"/>
                  </a:cubicBezTo>
                  <a:lnTo>
                    <a:pt x="3370"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70"/>
            <p:cNvSpPr/>
            <p:nvPr/>
          </p:nvSpPr>
          <p:spPr>
            <a:xfrm>
              <a:off x="1688050" y="1596850"/>
              <a:ext cx="244350" cy="444250"/>
            </a:xfrm>
            <a:custGeom>
              <a:avLst/>
              <a:gdLst/>
              <a:ahLst/>
              <a:cxnLst/>
              <a:rect l="l" t="t" r="r" b="b"/>
              <a:pathLst>
                <a:path w="9774" h="17770" extrusionOk="0">
                  <a:moveTo>
                    <a:pt x="5935" y="1"/>
                  </a:moveTo>
                  <a:cubicBezTo>
                    <a:pt x="5504" y="1"/>
                    <a:pt x="5016" y="136"/>
                    <a:pt x="4503" y="424"/>
                  </a:cubicBezTo>
                  <a:cubicBezTo>
                    <a:pt x="3736" y="924"/>
                    <a:pt x="3069" y="1558"/>
                    <a:pt x="2569" y="2325"/>
                  </a:cubicBezTo>
                  <a:cubicBezTo>
                    <a:pt x="1802" y="3392"/>
                    <a:pt x="1368" y="4660"/>
                    <a:pt x="1301" y="5961"/>
                  </a:cubicBezTo>
                  <a:cubicBezTo>
                    <a:pt x="1301" y="6962"/>
                    <a:pt x="1635" y="7629"/>
                    <a:pt x="2202" y="7996"/>
                  </a:cubicBezTo>
                  <a:lnTo>
                    <a:pt x="3069" y="8496"/>
                  </a:lnTo>
                  <a:cubicBezTo>
                    <a:pt x="1301" y="10231"/>
                    <a:pt x="0" y="12899"/>
                    <a:pt x="0" y="15167"/>
                  </a:cubicBezTo>
                  <a:lnTo>
                    <a:pt x="0" y="16502"/>
                  </a:lnTo>
                  <a:lnTo>
                    <a:pt x="2168" y="17769"/>
                  </a:lnTo>
                  <a:lnTo>
                    <a:pt x="3870" y="13500"/>
                  </a:lnTo>
                  <a:lnTo>
                    <a:pt x="3803" y="13166"/>
                  </a:lnTo>
                  <a:lnTo>
                    <a:pt x="6371" y="11698"/>
                  </a:lnTo>
                  <a:lnTo>
                    <a:pt x="8039" y="10731"/>
                  </a:lnTo>
                  <a:lnTo>
                    <a:pt x="8039" y="9397"/>
                  </a:lnTo>
                  <a:lnTo>
                    <a:pt x="8039" y="8996"/>
                  </a:lnTo>
                  <a:cubicBezTo>
                    <a:pt x="8239" y="8996"/>
                    <a:pt x="8406" y="8963"/>
                    <a:pt x="8440" y="8963"/>
                  </a:cubicBezTo>
                  <a:cubicBezTo>
                    <a:pt x="8473" y="8930"/>
                    <a:pt x="9774" y="8262"/>
                    <a:pt x="9774" y="8262"/>
                  </a:cubicBezTo>
                  <a:lnTo>
                    <a:pt x="6705" y="6461"/>
                  </a:lnTo>
                  <a:lnTo>
                    <a:pt x="6672" y="6461"/>
                  </a:lnTo>
                  <a:lnTo>
                    <a:pt x="7439" y="4326"/>
                  </a:lnTo>
                  <a:lnTo>
                    <a:pt x="7639" y="3926"/>
                  </a:lnTo>
                  <a:lnTo>
                    <a:pt x="8940" y="1424"/>
                  </a:lnTo>
                  <a:lnTo>
                    <a:pt x="6838" y="223"/>
                  </a:lnTo>
                  <a:lnTo>
                    <a:pt x="6705" y="157"/>
                  </a:lnTo>
                  <a:lnTo>
                    <a:pt x="6672" y="157"/>
                  </a:lnTo>
                  <a:cubicBezTo>
                    <a:pt x="6453" y="54"/>
                    <a:pt x="6205" y="1"/>
                    <a:pt x="59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70"/>
            <p:cNvSpPr/>
            <p:nvPr/>
          </p:nvSpPr>
          <p:spPr>
            <a:xfrm>
              <a:off x="1743075" y="1627175"/>
              <a:ext cx="225200" cy="413075"/>
            </a:xfrm>
            <a:custGeom>
              <a:avLst/>
              <a:gdLst/>
              <a:ahLst/>
              <a:cxnLst/>
              <a:rect l="l" t="t" r="r" b="b"/>
              <a:pathLst>
                <a:path w="9008" h="16523" extrusionOk="0">
                  <a:moveTo>
                    <a:pt x="5940" y="0"/>
                  </a:moveTo>
                  <a:cubicBezTo>
                    <a:pt x="5508" y="0"/>
                    <a:pt x="5020" y="143"/>
                    <a:pt x="4504" y="445"/>
                  </a:cubicBezTo>
                  <a:cubicBezTo>
                    <a:pt x="2603" y="1679"/>
                    <a:pt x="1402" y="3714"/>
                    <a:pt x="1302" y="5982"/>
                  </a:cubicBezTo>
                  <a:cubicBezTo>
                    <a:pt x="1302" y="7400"/>
                    <a:pt x="2012" y="8245"/>
                    <a:pt x="3036" y="8245"/>
                  </a:cubicBezTo>
                  <a:cubicBezTo>
                    <a:pt x="3144" y="8245"/>
                    <a:pt x="3255" y="8236"/>
                    <a:pt x="3370" y="8217"/>
                  </a:cubicBezTo>
                  <a:lnTo>
                    <a:pt x="3370" y="8217"/>
                  </a:lnTo>
                  <a:cubicBezTo>
                    <a:pt x="1435" y="9918"/>
                    <a:pt x="1" y="12787"/>
                    <a:pt x="1" y="15189"/>
                  </a:cubicBezTo>
                  <a:lnTo>
                    <a:pt x="1" y="16523"/>
                  </a:lnTo>
                  <a:lnTo>
                    <a:pt x="9007" y="11319"/>
                  </a:lnTo>
                  <a:lnTo>
                    <a:pt x="9007" y="9985"/>
                  </a:lnTo>
                  <a:cubicBezTo>
                    <a:pt x="9007" y="7979"/>
                    <a:pt x="8007" y="6811"/>
                    <a:pt x="6530" y="6811"/>
                  </a:cubicBezTo>
                  <a:cubicBezTo>
                    <a:pt x="6239" y="6811"/>
                    <a:pt x="5929" y="6856"/>
                    <a:pt x="5605" y="6949"/>
                  </a:cubicBezTo>
                  <a:cubicBezTo>
                    <a:pt x="6839" y="5715"/>
                    <a:pt x="7706" y="3847"/>
                    <a:pt x="7706" y="2279"/>
                  </a:cubicBezTo>
                  <a:cubicBezTo>
                    <a:pt x="7706" y="839"/>
                    <a:pt x="6987" y="0"/>
                    <a:pt x="594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70"/>
            <p:cNvSpPr/>
            <p:nvPr/>
          </p:nvSpPr>
          <p:spPr>
            <a:xfrm>
              <a:off x="5017925" y="1315825"/>
              <a:ext cx="160125" cy="292450"/>
            </a:xfrm>
            <a:custGeom>
              <a:avLst/>
              <a:gdLst/>
              <a:ahLst/>
              <a:cxnLst/>
              <a:rect l="l" t="t" r="r" b="b"/>
              <a:pathLst>
                <a:path w="6405" h="11698" extrusionOk="0">
                  <a:moveTo>
                    <a:pt x="3862" y="0"/>
                  </a:moveTo>
                  <a:cubicBezTo>
                    <a:pt x="3539" y="0"/>
                    <a:pt x="3226" y="97"/>
                    <a:pt x="2969" y="290"/>
                  </a:cubicBezTo>
                  <a:cubicBezTo>
                    <a:pt x="2435" y="590"/>
                    <a:pt x="2002" y="1024"/>
                    <a:pt x="1668" y="1524"/>
                  </a:cubicBezTo>
                  <a:cubicBezTo>
                    <a:pt x="1168" y="2224"/>
                    <a:pt x="868" y="3058"/>
                    <a:pt x="834" y="3926"/>
                  </a:cubicBezTo>
                  <a:cubicBezTo>
                    <a:pt x="801" y="4426"/>
                    <a:pt x="1001" y="4960"/>
                    <a:pt x="1435" y="5260"/>
                  </a:cubicBezTo>
                  <a:lnTo>
                    <a:pt x="2002" y="5594"/>
                  </a:lnTo>
                  <a:cubicBezTo>
                    <a:pt x="801" y="6761"/>
                    <a:pt x="67" y="8329"/>
                    <a:pt x="0" y="9997"/>
                  </a:cubicBezTo>
                  <a:lnTo>
                    <a:pt x="0" y="10864"/>
                  </a:lnTo>
                  <a:lnTo>
                    <a:pt x="1401" y="11698"/>
                  </a:lnTo>
                  <a:lnTo>
                    <a:pt x="2535" y="8896"/>
                  </a:lnTo>
                  <a:lnTo>
                    <a:pt x="2469" y="8696"/>
                  </a:lnTo>
                  <a:lnTo>
                    <a:pt x="4137" y="7728"/>
                  </a:lnTo>
                  <a:lnTo>
                    <a:pt x="5271" y="7061"/>
                  </a:lnTo>
                  <a:lnTo>
                    <a:pt x="5271" y="6194"/>
                  </a:lnTo>
                  <a:lnTo>
                    <a:pt x="5271" y="5927"/>
                  </a:lnTo>
                  <a:lnTo>
                    <a:pt x="5538" y="5927"/>
                  </a:lnTo>
                  <a:cubicBezTo>
                    <a:pt x="5604" y="5894"/>
                    <a:pt x="6405" y="5427"/>
                    <a:pt x="6405" y="5427"/>
                  </a:cubicBezTo>
                  <a:lnTo>
                    <a:pt x="4370" y="4259"/>
                  </a:lnTo>
                  <a:lnTo>
                    <a:pt x="4870" y="2858"/>
                  </a:lnTo>
                  <a:lnTo>
                    <a:pt x="5037" y="2591"/>
                  </a:lnTo>
                  <a:lnTo>
                    <a:pt x="5871" y="924"/>
                  </a:lnTo>
                  <a:lnTo>
                    <a:pt x="4504" y="156"/>
                  </a:lnTo>
                  <a:lnTo>
                    <a:pt x="4403" y="90"/>
                  </a:lnTo>
                  <a:cubicBezTo>
                    <a:pt x="4225" y="30"/>
                    <a:pt x="4042" y="0"/>
                    <a:pt x="386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70"/>
            <p:cNvSpPr/>
            <p:nvPr/>
          </p:nvSpPr>
          <p:spPr>
            <a:xfrm>
              <a:off x="5017925" y="1450650"/>
              <a:ext cx="104250" cy="157625"/>
            </a:xfrm>
            <a:custGeom>
              <a:avLst/>
              <a:gdLst/>
              <a:ahLst/>
              <a:cxnLst/>
              <a:rect l="l" t="t" r="r" b="b"/>
              <a:pathLst>
                <a:path w="4170" h="6305" extrusionOk="0">
                  <a:moveTo>
                    <a:pt x="2235" y="0"/>
                  </a:moveTo>
                  <a:cubicBezTo>
                    <a:pt x="934" y="1135"/>
                    <a:pt x="0" y="3003"/>
                    <a:pt x="0" y="4604"/>
                  </a:cubicBezTo>
                  <a:lnTo>
                    <a:pt x="0" y="5471"/>
                  </a:lnTo>
                  <a:lnTo>
                    <a:pt x="1435" y="6305"/>
                  </a:lnTo>
                  <a:lnTo>
                    <a:pt x="2535" y="3503"/>
                  </a:lnTo>
                  <a:lnTo>
                    <a:pt x="2502" y="3303"/>
                  </a:lnTo>
                  <a:lnTo>
                    <a:pt x="4170" y="2335"/>
                  </a:lnTo>
                  <a:cubicBezTo>
                    <a:pt x="3903" y="1568"/>
                    <a:pt x="3636" y="834"/>
                    <a:pt x="3636" y="834"/>
                  </a:cubicBezTo>
                  <a:lnTo>
                    <a:pt x="2235"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70"/>
            <p:cNvSpPr/>
            <p:nvPr/>
          </p:nvSpPr>
          <p:spPr>
            <a:xfrm>
              <a:off x="5017925" y="1315825"/>
              <a:ext cx="160125" cy="292450"/>
            </a:xfrm>
            <a:custGeom>
              <a:avLst/>
              <a:gdLst/>
              <a:ahLst/>
              <a:cxnLst/>
              <a:rect l="l" t="t" r="r" b="b"/>
              <a:pathLst>
                <a:path w="6405" h="11698" extrusionOk="0">
                  <a:moveTo>
                    <a:pt x="3862" y="0"/>
                  </a:moveTo>
                  <a:cubicBezTo>
                    <a:pt x="3539" y="0"/>
                    <a:pt x="3226" y="97"/>
                    <a:pt x="2969" y="290"/>
                  </a:cubicBezTo>
                  <a:cubicBezTo>
                    <a:pt x="2435" y="590"/>
                    <a:pt x="2002" y="1024"/>
                    <a:pt x="1668" y="1524"/>
                  </a:cubicBezTo>
                  <a:cubicBezTo>
                    <a:pt x="1168" y="2224"/>
                    <a:pt x="868" y="3058"/>
                    <a:pt x="834" y="3926"/>
                  </a:cubicBezTo>
                  <a:cubicBezTo>
                    <a:pt x="801" y="4426"/>
                    <a:pt x="1001" y="4960"/>
                    <a:pt x="1435" y="5260"/>
                  </a:cubicBezTo>
                  <a:lnTo>
                    <a:pt x="2002" y="5594"/>
                  </a:lnTo>
                  <a:cubicBezTo>
                    <a:pt x="801" y="6761"/>
                    <a:pt x="67" y="8329"/>
                    <a:pt x="0" y="9997"/>
                  </a:cubicBezTo>
                  <a:lnTo>
                    <a:pt x="0" y="10864"/>
                  </a:lnTo>
                  <a:lnTo>
                    <a:pt x="1401" y="11698"/>
                  </a:lnTo>
                  <a:lnTo>
                    <a:pt x="2535" y="8896"/>
                  </a:lnTo>
                  <a:lnTo>
                    <a:pt x="2469" y="8696"/>
                  </a:lnTo>
                  <a:lnTo>
                    <a:pt x="4137" y="7728"/>
                  </a:lnTo>
                  <a:lnTo>
                    <a:pt x="5271" y="7061"/>
                  </a:lnTo>
                  <a:lnTo>
                    <a:pt x="5271" y="6194"/>
                  </a:lnTo>
                  <a:lnTo>
                    <a:pt x="5271" y="5927"/>
                  </a:lnTo>
                  <a:lnTo>
                    <a:pt x="5538" y="5927"/>
                  </a:lnTo>
                  <a:cubicBezTo>
                    <a:pt x="5604" y="5894"/>
                    <a:pt x="6405" y="5427"/>
                    <a:pt x="6405" y="5427"/>
                  </a:cubicBezTo>
                  <a:lnTo>
                    <a:pt x="4370" y="4259"/>
                  </a:lnTo>
                  <a:lnTo>
                    <a:pt x="4870" y="2858"/>
                  </a:lnTo>
                  <a:lnTo>
                    <a:pt x="5037" y="2591"/>
                  </a:lnTo>
                  <a:lnTo>
                    <a:pt x="5871" y="924"/>
                  </a:lnTo>
                  <a:lnTo>
                    <a:pt x="4504" y="156"/>
                  </a:lnTo>
                  <a:lnTo>
                    <a:pt x="4403" y="90"/>
                  </a:lnTo>
                  <a:cubicBezTo>
                    <a:pt x="4225" y="30"/>
                    <a:pt x="4042" y="0"/>
                    <a:pt x="38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70"/>
            <p:cNvSpPr/>
            <p:nvPr/>
          </p:nvSpPr>
          <p:spPr>
            <a:xfrm>
              <a:off x="5053775" y="1335900"/>
              <a:ext cx="148475" cy="272375"/>
            </a:xfrm>
            <a:custGeom>
              <a:avLst/>
              <a:gdLst/>
              <a:ahLst/>
              <a:cxnLst/>
              <a:rect l="l" t="t" r="r" b="b"/>
              <a:pathLst>
                <a:path w="5939" h="10895" extrusionOk="0">
                  <a:moveTo>
                    <a:pt x="3889" y="0"/>
                  </a:moveTo>
                  <a:cubicBezTo>
                    <a:pt x="3601" y="0"/>
                    <a:pt x="3277" y="93"/>
                    <a:pt x="2936" y="287"/>
                  </a:cubicBezTo>
                  <a:cubicBezTo>
                    <a:pt x="1702" y="1088"/>
                    <a:pt x="901" y="2456"/>
                    <a:pt x="835" y="3957"/>
                  </a:cubicBezTo>
                  <a:cubicBezTo>
                    <a:pt x="835" y="4891"/>
                    <a:pt x="1297" y="5444"/>
                    <a:pt x="2001" y="5444"/>
                  </a:cubicBezTo>
                  <a:cubicBezTo>
                    <a:pt x="2077" y="5444"/>
                    <a:pt x="2155" y="5437"/>
                    <a:pt x="2236" y="5424"/>
                  </a:cubicBezTo>
                  <a:lnTo>
                    <a:pt x="2236" y="5424"/>
                  </a:lnTo>
                  <a:cubicBezTo>
                    <a:pt x="935" y="6558"/>
                    <a:pt x="1" y="8426"/>
                    <a:pt x="1" y="10028"/>
                  </a:cubicBezTo>
                  <a:lnTo>
                    <a:pt x="1" y="10895"/>
                  </a:lnTo>
                  <a:lnTo>
                    <a:pt x="5938" y="7459"/>
                  </a:lnTo>
                  <a:lnTo>
                    <a:pt x="5938" y="6592"/>
                  </a:lnTo>
                  <a:cubicBezTo>
                    <a:pt x="5938" y="5249"/>
                    <a:pt x="5258" y="4469"/>
                    <a:pt x="4290" y="4469"/>
                  </a:cubicBezTo>
                  <a:cubicBezTo>
                    <a:pt x="4104" y="4469"/>
                    <a:pt x="3908" y="4498"/>
                    <a:pt x="3703" y="4557"/>
                  </a:cubicBezTo>
                  <a:cubicBezTo>
                    <a:pt x="4504" y="3756"/>
                    <a:pt x="5004" y="2656"/>
                    <a:pt x="5071" y="1488"/>
                  </a:cubicBezTo>
                  <a:cubicBezTo>
                    <a:pt x="5071" y="543"/>
                    <a:pt x="4586" y="0"/>
                    <a:pt x="388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70"/>
            <p:cNvSpPr/>
            <p:nvPr/>
          </p:nvSpPr>
          <p:spPr>
            <a:xfrm>
              <a:off x="5474075" y="2837400"/>
              <a:ext cx="291900" cy="613875"/>
            </a:xfrm>
            <a:custGeom>
              <a:avLst/>
              <a:gdLst/>
              <a:ahLst/>
              <a:cxnLst/>
              <a:rect l="l" t="t" r="r" b="b"/>
              <a:pathLst>
                <a:path w="11676" h="24555" extrusionOk="0">
                  <a:moveTo>
                    <a:pt x="8532" y="1"/>
                  </a:moveTo>
                  <a:cubicBezTo>
                    <a:pt x="5105" y="1"/>
                    <a:pt x="1989" y="4959"/>
                    <a:pt x="1068" y="9177"/>
                  </a:cubicBezTo>
                  <a:cubicBezTo>
                    <a:pt x="1" y="13913"/>
                    <a:pt x="1068" y="23487"/>
                    <a:pt x="1068" y="23487"/>
                  </a:cubicBezTo>
                  <a:lnTo>
                    <a:pt x="2136" y="23954"/>
                  </a:lnTo>
                  <a:lnTo>
                    <a:pt x="2502" y="24121"/>
                  </a:lnTo>
                  <a:lnTo>
                    <a:pt x="3403" y="24554"/>
                  </a:lnTo>
                  <a:cubicBezTo>
                    <a:pt x="3403" y="24554"/>
                    <a:pt x="3570" y="18650"/>
                    <a:pt x="5405" y="14347"/>
                  </a:cubicBezTo>
                  <a:cubicBezTo>
                    <a:pt x="7273" y="10011"/>
                    <a:pt x="10542" y="6008"/>
                    <a:pt x="11109" y="3573"/>
                  </a:cubicBezTo>
                  <a:cubicBezTo>
                    <a:pt x="11676" y="1138"/>
                    <a:pt x="9808" y="237"/>
                    <a:pt x="9808" y="237"/>
                  </a:cubicBezTo>
                  <a:cubicBezTo>
                    <a:pt x="9380" y="76"/>
                    <a:pt x="8953" y="1"/>
                    <a:pt x="853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70"/>
            <p:cNvSpPr/>
            <p:nvPr/>
          </p:nvSpPr>
          <p:spPr>
            <a:xfrm>
              <a:off x="5474075" y="2837400"/>
              <a:ext cx="291900" cy="613875"/>
            </a:xfrm>
            <a:custGeom>
              <a:avLst/>
              <a:gdLst/>
              <a:ahLst/>
              <a:cxnLst/>
              <a:rect l="l" t="t" r="r" b="b"/>
              <a:pathLst>
                <a:path w="11676" h="24555" extrusionOk="0">
                  <a:moveTo>
                    <a:pt x="8532" y="1"/>
                  </a:moveTo>
                  <a:cubicBezTo>
                    <a:pt x="5105" y="1"/>
                    <a:pt x="1989" y="4959"/>
                    <a:pt x="1068" y="9177"/>
                  </a:cubicBezTo>
                  <a:cubicBezTo>
                    <a:pt x="1" y="13913"/>
                    <a:pt x="1068" y="23487"/>
                    <a:pt x="1068" y="23487"/>
                  </a:cubicBezTo>
                  <a:lnTo>
                    <a:pt x="2136" y="23954"/>
                  </a:lnTo>
                  <a:lnTo>
                    <a:pt x="2502" y="24121"/>
                  </a:lnTo>
                  <a:lnTo>
                    <a:pt x="3403" y="24554"/>
                  </a:lnTo>
                  <a:cubicBezTo>
                    <a:pt x="3403" y="24554"/>
                    <a:pt x="3570" y="18650"/>
                    <a:pt x="5405" y="14347"/>
                  </a:cubicBezTo>
                  <a:cubicBezTo>
                    <a:pt x="7273" y="10011"/>
                    <a:pt x="10542" y="6008"/>
                    <a:pt x="11109" y="3573"/>
                  </a:cubicBezTo>
                  <a:cubicBezTo>
                    <a:pt x="11676" y="1138"/>
                    <a:pt x="9808" y="237"/>
                    <a:pt x="9808" y="237"/>
                  </a:cubicBezTo>
                  <a:cubicBezTo>
                    <a:pt x="9380" y="76"/>
                    <a:pt x="8953" y="1"/>
                    <a:pt x="853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70"/>
            <p:cNvSpPr/>
            <p:nvPr/>
          </p:nvSpPr>
          <p:spPr>
            <a:xfrm>
              <a:off x="5507425" y="2872175"/>
              <a:ext cx="195175" cy="568250"/>
            </a:xfrm>
            <a:custGeom>
              <a:avLst/>
              <a:gdLst/>
              <a:ahLst/>
              <a:cxnLst/>
              <a:rect l="l" t="t" r="r" b="b"/>
              <a:pathLst>
                <a:path w="7807" h="22730" extrusionOk="0">
                  <a:moveTo>
                    <a:pt x="7605" y="0"/>
                  </a:moveTo>
                  <a:cubicBezTo>
                    <a:pt x="7563" y="0"/>
                    <a:pt x="7518" y="17"/>
                    <a:pt x="7473" y="47"/>
                  </a:cubicBezTo>
                  <a:cubicBezTo>
                    <a:pt x="7440" y="80"/>
                    <a:pt x="1" y="5984"/>
                    <a:pt x="768" y="22563"/>
                  </a:cubicBezTo>
                  <a:lnTo>
                    <a:pt x="1168" y="22730"/>
                  </a:lnTo>
                  <a:cubicBezTo>
                    <a:pt x="335" y="6251"/>
                    <a:pt x="7640" y="414"/>
                    <a:pt x="7706" y="347"/>
                  </a:cubicBezTo>
                  <a:cubicBezTo>
                    <a:pt x="7807" y="280"/>
                    <a:pt x="7807" y="147"/>
                    <a:pt x="7740" y="80"/>
                  </a:cubicBezTo>
                  <a:cubicBezTo>
                    <a:pt x="7703" y="25"/>
                    <a:pt x="7656" y="0"/>
                    <a:pt x="76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70"/>
            <p:cNvSpPr/>
            <p:nvPr/>
          </p:nvSpPr>
          <p:spPr>
            <a:xfrm>
              <a:off x="5472400" y="3043000"/>
              <a:ext cx="379475" cy="549200"/>
            </a:xfrm>
            <a:custGeom>
              <a:avLst/>
              <a:gdLst/>
              <a:ahLst/>
              <a:cxnLst/>
              <a:rect l="l" t="t" r="r" b="b"/>
              <a:pathLst>
                <a:path w="15179" h="21968" extrusionOk="0">
                  <a:moveTo>
                    <a:pt x="12433" y="1"/>
                  </a:moveTo>
                  <a:cubicBezTo>
                    <a:pt x="11606" y="1"/>
                    <a:pt x="10640" y="314"/>
                    <a:pt x="9675" y="1253"/>
                  </a:cubicBezTo>
                  <a:cubicBezTo>
                    <a:pt x="8474" y="2387"/>
                    <a:pt x="8007" y="3188"/>
                    <a:pt x="6639" y="3521"/>
                  </a:cubicBezTo>
                  <a:cubicBezTo>
                    <a:pt x="5271" y="3855"/>
                    <a:pt x="3870" y="3655"/>
                    <a:pt x="3137" y="4789"/>
                  </a:cubicBezTo>
                  <a:cubicBezTo>
                    <a:pt x="2403" y="5890"/>
                    <a:pt x="3270" y="8225"/>
                    <a:pt x="2503" y="9125"/>
                  </a:cubicBezTo>
                  <a:cubicBezTo>
                    <a:pt x="1736" y="10026"/>
                    <a:pt x="101" y="11093"/>
                    <a:pt x="68" y="12594"/>
                  </a:cubicBezTo>
                  <a:cubicBezTo>
                    <a:pt x="1" y="14129"/>
                    <a:pt x="1635" y="16831"/>
                    <a:pt x="1635" y="16831"/>
                  </a:cubicBezTo>
                  <a:lnTo>
                    <a:pt x="4404" y="18799"/>
                  </a:lnTo>
                  <a:lnTo>
                    <a:pt x="4771" y="19066"/>
                  </a:lnTo>
                  <a:lnTo>
                    <a:pt x="8874" y="21968"/>
                  </a:lnTo>
                  <a:cubicBezTo>
                    <a:pt x="10208" y="21868"/>
                    <a:pt x="11376" y="21100"/>
                    <a:pt x="11976" y="19900"/>
                  </a:cubicBezTo>
                  <a:cubicBezTo>
                    <a:pt x="13044" y="17798"/>
                    <a:pt x="11476" y="15530"/>
                    <a:pt x="11943" y="14095"/>
                  </a:cubicBezTo>
                  <a:cubicBezTo>
                    <a:pt x="12410" y="12628"/>
                    <a:pt x="15178" y="12194"/>
                    <a:pt x="15045" y="10526"/>
                  </a:cubicBezTo>
                  <a:cubicBezTo>
                    <a:pt x="14945" y="8825"/>
                    <a:pt x="12176" y="6957"/>
                    <a:pt x="12610" y="5456"/>
                  </a:cubicBezTo>
                  <a:cubicBezTo>
                    <a:pt x="13010" y="3955"/>
                    <a:pt x="13944" y="3354"/>
                    <a:pt x="14278" y="2120"/>
                  </a:cubicBezTo>
                  <a:cubicBezTo>
                    <a:pt x="14578" y="1186"/>
                    <a:pt x="13978" y="185"/>
                    <a:pt x="13010" y="52"/>
                  </a:cubicBezTo>
                  <a:cubicBezTo>
                    <a:pt x="12827" y="19"/>
                    <a:pt x="12634" y="1"/>
                    <a:pt x="1243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70"/>
            <p:cNvSpPr/>
            <p:nvPr/>
          </p:nvSpPr>
          <p:spPr>
            <a:xfrm>
              <a:off x="5582500" y="3069925"/>
              <a:ext cx="199650" cy="449725"/>
            </a:xfrm>
            <a:custGeom>
              <a:avLst/>
              <a:gdLst/>
              <a:ahLst/>
              <a:cxnLst/>
              <a:rect l="l" t="t" r="r" b="b"/>
              <a:pathLst>
                <a:path w="7986" h="17989" extrusionOk="0">
                  <a:moveTo>
                    <a:pt x="7539" y="1"/>
                  </a:moveTo>
                  <a:cubicBezTo>
                    <a:pt x="7489" y="1"/>
                    <a:pt x="7439" y="26"/>
                    <a:pt x="7405" y="76"/>
                  </a:cubicBezTo>
                  <a:cubicBezTo>
                    <a:pt x="7339" y="109"/>
                    <a:pt x="4036" y="3178"/>
                    <a:pt x="1801" y="9316"/>
                  </a:cubicBezTo>
                  <a:cubicBezTo>
                    <a:pt x="1768" y="9349"/>
                    <a:pt x="1768" y="9416"/>
                    <a:pt x="1768" y="9449"/>
                  </a:cubicBezTo>
                  <a:cubicBezTo>
                    <a:pt x="834" y="12118"/>
                    <a:pt x="234" y="14920"/>
                    <a:pt x="0" y="17722"/>
                  </a:cubicBezTo>
                  <a:lnTo>
                    <a:pt x="367" y="17989"/>
                  </a:lnTo>
                  <a:cubicBezTo>
                    <a:pt x="601" y="15120"/>
                    <a:pt x="1201" y="12318"/>
                    <a:pt x="2168" y="9583"/>
                  </a:cubicBezTo>
                  <a:cubicBezTo>
                    <a:pt x="3426" y="9205"/>
                    <a:pt x="4915" y="9118"/>
                    <a:pt x="6027" y="9118"/>
                  </a:cubicBezTo>
                  <a:cubicBezTo>
                    <a:pt x="6981" y="9118"/>
                    <a:pt x="7657" y="9182"/>
                    <a:pt x="7672" y="9182"/>
                  </a:cubicBezTo>
                  <a:cubicBezTo>
                    <a:pt x="7692" y="9187"/>
                    <a:pt x="7711" y="9189"/>
                    <a:pt x="7729" y="9189"/>
                  </a:cubicBezTo>
                  <a:cubicBezTo>
                    <a:pt x="7975" y="9189"/>
                    <a:pt x="7986" y="8782"/>
                    <a:pt x="7706" y="8782"/>
                  </a:cubicBezTo>
                  <a:cubicBezTo>
                    <a:pt x="7645" y="8782"/>
                    <a:pt x="7005" y="8726"/>
                    <a:pt x="6102" y="8726"/>
                  </a:cubicBezTo>
                  <a:cubicBezTo>
                    <a:pt x="5030" y="8726"/>
                    <a:pt x="3587" y="8805"/>
                    <a:pt x="2302" y="9149"/>
                  </a:cubicBezTo>
                  <a:cubicBezTo>
                    <a:pt x="4470" y="3278"/>
                    <a:pt x="7639" y="376"/>
                    <a:pt x="7672" y="343"/>
                  </a:cubicBezTo>
                  <a:cubicBezTo>
                    <a:pt x="7739" y="243"/>
                    <a:pt x="7739" y="143"/>
                    <a:pt x="7672" y="76"/>
                  </a:cubicBezTo>
                  <a:cubicBezTo>
                    <a:pt x="7639" y="26"/>
                    <a:pt x="7589" y="1"/>
                    <a:pt x="75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70"/>
            <p:cNvSpPr/>
            <p:nvPr/>
          </p:nvSpPr>
          <p:spPr>
            <a:xfrm>
              <a:off x="1624675" y="3062575"/>
              <a:ext cx="291050" cy="613850"/>
            </a:xfrm>
            <a:custGeom>
              <a:avLst/>
              <a:gdLst/>
              <a:ahLst/>
              <a:cxnLst/>
              <a:rect l="l" t="t" r="r" b="b"/>
              <a:pathLst>
                <a:path w="11642" h="24554" extrusionOk="0">
                  <a:moveTo>
                    <a:pt x="3111" y="0"/>
                  </a:moveTo>
                  <a:cubicBezTo>
                    <a:pt x="2689" y="0"/>
                    <a:pt x="2262" y="76"/>
                    <a:pt x="1835" y="236"/>
                  </a:cubicBezTo>
                  <a:cubicBezTo>
                    <a:pt x="1835" y="236"/>
                    <a:pt x="0" y="1137"/>
                    <a:pt x="534" y="3572"/>
                  </a:cubicBezTo>
                  <a:cubicBezTo>
                    <a:pt x="1101" y="6007"/>
                    <a:pt x="4403" y="10010"/>
                    <a:pt x="6238" y="14346"/>
                  </a:cubicBezTo>
                  <a:cubicBezTo>
                    <a:pt x="8073" y="18650"/>
                    <a:pt x="8239" y="24554"/>
                    <a:pt x="8239" y="24554"/>
                  </a:cubicBezTo>
                  <a:lnTo>
                    <a:pt x="9140" y="24154"/>
                  </a:lnTo>
                  <a:lnTo>
                    <a:pt x="9540" y="23987"/>
                  </a:lnTo>
                  <a:lnTo>
                    <a:pt x="10608" y="23486"/>
                  </a:lnTo>
                  <a:cubicBezTo>
                    <a:pt x="10608" y="23486"/>
                    <a:pt x="11642" y="13913"/>
                    <a:pt x="10574" y="9176"/>
                  </a:cubicBezTo>
                  <a:cubicBezTo>
                    <a:pt x="9654" y="4959"/>
                    <a:pt x="6538" y="0"/>
                    <a:pt x="311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70"/>
            <p:cNvSpPr/>
            <p:nvPr/>
          </p:nvSpPr>
          <p:spPr>
            <a:xfrm>
              <a:off x="1624675" y="3062575"/>
              <a:ext cx="291050" cy="613850"/>
            </a:xfrm>
            <a:custGeom>
              <a:avLst/>
              <a:gdLst/>
              <a:ahLst/>
              <a:cxnLst/>
              <a:rect l="l" t="t" r="r" b="b"/>
              <a:pathLst>
                <a:path w="11642" h="24554" extrusionOk="0">
                  <a:moveTo>
                    <a:pt x="3111" y="0"/>
                  </a:moveTo>
                  <a:cubicBezTo>
                    <a:pt x="2689" y="0"/>
                    <a:pt x="2262" y="76"/>
                    <a:pt x="1835" y="236"/>
                  </a:cubicBezTo>
                  <a:cubicBezTo>
                    <a:pt x="1835" y="236"/>
                    <a:pt x="0" y="1137"/>
                    <a:pt x="534" y="3572"/>
                  </a:cubicBezTo>
                  <a:cubicBezTo>
                    <a:pt x="1101" y="6007"/>
                    <a:pt x="4403" y="10010"/>
                    <a:pt x="6238" y="14346"/>
                  </a:cubicBezTo>
                  <a:cubicBezTo>
                    <a:pt x="8073" y="18650"/>
                    <a:pt x="8239" y="24554"/>
                    <a:pt x="8239" y="24554"/>
                  </a:cubicBezTo>
                  <a:lnTo>
                    <a:pt x="9140" y="24154"/>
                  </a:lnTo>
                  <a:lnTo>
                    <a:pt x="9540" y="23987"/>
                  </a:lnTo>
                  <a:lnTo>
                    <a:pt x="10608" y="23486"/>
                  </a:lnTo>
                  <a:cubicBezTo>
                    <a:pt x="10608" y="23486"/>
                    <a:pt x="11642" y="13913"/>
                    <a:pt x="10574" y="9176"/>
                  </a:cubicBezTo>
                  <a:cubicBezTo>
                    <a:pt x="9654" y="4959"/>
                    <a:pt x="6538" y="0"/>
                    <a:pt x="311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70"/>
            <p:cNvSpPr/>
            <p:nvPr/>
          </p:nvSpPr>
          <p:spPr>
            <a:xfrm>
              <a:off x="1685450" y="3097950"/>
              <a:ext cx="196925" cy="568475"/>
            </a:xfrm>
            <a:custGeom>
              <a:avLst/>
              <a:gdLst/>
              <a:ahLst/>
              <a:cxnLst/>
              <a:rect l="l" t="t" r="r" b="b"/>
              <a:pathLst>
                <a:path w="7877" h="22739" extrusionOk="0">
                  <a:moveTo>
                    <a:pt x="313" y="0"/>
                  </a:moveTo>
                  <a:cubicBezTo>
                    <a:pt x="144" y="0"/>
                    <a:pt x="1" y="214"/>
                    <a:pt x="171" y="356"/>
                  </a:cubicBezTo>
                  <a:cubicBezTo>
                    <a:pt x="238" y="389"/>
                    <a:pt x="7543" y="6227"/>
                    <a:pt x="6709" y="22739"/>
                  </a:cubicBezTo>
                  <a:lnTo>
                    <a:pt x="7109" y="22572"/>
                  </a:lnTo>
                  <a:cubicBezTo>
                    <a:pt x="7876" y="5993"/>
                    <a:pt x="471" y="89"/>
                    <a:pt x="404" y="22"/>
                  </a:cubicBezTo>
                  <a:cubicBezTo>
                    <a:pt x="374" y="7"/>
                    <a:pt x="343" y="0"/>
                    <a:pt x="3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70"/>
            <p:cNvSpPr/>
            <p:nvPr/>
          </p:nvSpPr>
          <p:spPr>
            <a:xfrm>
              <a:off x="1532925" y="3268175"/>
              <a:ext cx="379475" cy="548350"/>
            </a:xfrm>
            <a:custGeom>
              <a:avLst/>
              <a:gdLst/>
              <a:ahLst/>
              <a:cxnLst/>
              <a:rect l="l" t="t" r="r" b="b"/>
              <a:pathLst>
                <a:path w="15179" h="21934" extrusionOk="0">
                  <a:moveTo>
                    <a:pt x="2747" y="0"/>
                  </a:moveTo>
                  <a:cubicBezTo>
                    <a:pt x="2545" y="0"/>
                    <a:pt x="2352" y="19"/>
                    <a:pt x="2169" y="51"/>
                  </a:cubicBezTo>
                  <a:cubicBezTo>
                    <a:pt x="1202" y="185"/>
                    <a:pt x="601" y="1186"/>
                    <a:pt x="901" y="2086"/>
                  </a:cubicBezTo>
                  <a:cubicBezTo>
                    <a:pt x="1235" y="3354"/>
                    <a:pt x="2169" y="3921"/>
                    <a:pt x="2569" y="5422"/>
                  </a:cubicBezTo>
                  <a:cubicBezTo>
                    <a:pt x="3003" y="6956"/>
                    <a:pt x="234" y="8791"/>
                    <a:pt x="134" y="10492"/>
                  </a:cubicBezTo>
                  <a:cubicBezTo>
                    <a:pt x="1" y="12193"/>
                    <a:pt x="2803" y="12594"/>
                    <a:pt x="3236" y="14061"/>
                  </a:cubicBezTo>
                  <a:cubicBezTo>
                    <a:pt x="3703" y="15496"/>
                    <a:pt x="2136" y="17764"/>
                    <a:pt x="3203" y="19866"/>
                  </a:cubicBezTo>
                  <a:cubicBezTo>
                    <a:pt x="3804" y="21067"/>
                    <a:pt x="4971" y="21867"/>
                    <a:pt x="6305" y="21934"/>
                  </a:cubicBezTo>
                  <a:lnTo>
                    <a:pt x="10408" y="19065"/>
                  </a:lnTo>
                  <a:lnTo>
                    <a:pt x="10775" y="18798"/>
                  </a:lnTo>
                  <a:lnTo>
                    <a:pt x="13544" y="16797"/>
                  </a:lnTo>
                  <a:cubicBezTo>
                    <a:pt x="13544" y="16797"/>
                    <a:pt x="15178" y="14095"/>
                    <a:pt x="15145" y="12560"/>
                  </a:cubicBezTo>
                  <a:cubicBezTo>
                    <a:pt x="15078" y="11059"/>
                    <a:pt x="13444" y="10025"/>
                    <a:pt x="12677" y="9125"/>
                  </a:cubicBezTo>
                  <a:cubicBezTo>
                    <a:pt x="11909" y="8224"/>
                    <a:pt x="12777" y="5889"/>
                    <a:pt x="12043" y="4755"/>
                  </a:cubicBezTo>
                  <a:cubicBezTo>
                    <a:pt x="11309" y="3621"/>
                    <a:pt x="9908" y="3854"/>
                    <a:pt x="8540" y="3521"/>
                  </a:cubicBezTo>
                  <a:cubicBezTo>
                    <a:pt x="7173" y="3187"/>
                    <a:pt x="6706" y="2386"/>
                    <a:pt x="5505" y="1252"/>
                  </a:cubicBezTo>
                  <a:cubicBezTo>
                    <a:pt x="4539" y="314"/>
                    <a:pt x="3573" y="0"/>
                    <a:pt x="274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70"/>
            <p:cNvSpPr/>
            <p:nvPr/>
          </p:nvSpPr>
          <p:spPr>
            <a:xfrm>
              <a:off x="1604650" y="3294875"/>
              <a:ext cx="197675" cy="449950"/>
            </a:xfrm>
            <a:custGeom>
              <a:avLst/>
              <a:gdLst/>
              <a:ahLst/>
              <a:cxnLst/>
              <a:rect l="l" t="t" r="r" b="b"/>
              <a:pathLst>
                <a:path w="7907" h="17998" extrusionOk="0">
                  <a:moveTo>
                    <a:pt x="367" y="1"/>
                  </a:moveTo>
                  <a:cubicBezTo>
                    <a:pt x="317" y="1"/>
                    <a:pt x="267" y="18"/>
                    <a:pt x="234" y="51"/>
                  </a:cubicBezTo>
                  <a:cubicBezTo>
                    <a:pt x="167" y="118"/>
                    <a:pt x="167" y="251"/>
                    <a:pt x="234" y="318"/>
                  </a:cubicBezTo>
                  <a:cubicBezTo>
                    <a:pt x="267" y="351"/>
                    <a:pt x="3436" y="3253"/>
                    <a:pt x="5605" y="9124"/>
                  </a:cubicBezTo>
                  <a:cubicBezTo>
                    <a:pt x="4323" y="8834"/>
                    <a:pt x="3006" y="8701"/>
                    <a:pt x="1692" y="8701"/>
                  </a:cubicBezTo>
                  <a:cubicBezTo>
                    <a:pt x="1194" y="8701"/>
                    <a:pt x="696" y="8720"/>
                    <a:pt x="201" y="8757"/>
                  </a:cubicBezTo>
                  <a:cubicBezTo>
                    <a:pt x="67" y="8790"/>
                    <a:pt x="1" y="8891"/>
                    <a:pt x="1" y="8991"/>
                  </a:cubicBezTo>
                  <a:cubicBezTo>
                    <a:pt x="34" y="9091"/>
                    <a:pt x="134" y="9157"/>
                    <a:pt x="234" y="9157"/>
                  </a:cubicBezTo>
                  <a:cubicBezTo>
                    <a:pt x="248" y="9157"/>
                    <a:pt x="843" y="9108"/>
                    <a:pt x="1702" y="9108"/>
                  </a:cubicBezTo>
                  <a:cubicBezTo>
                    <a:pt x="2830" y="9108"/>
                    <a:pt x="4413" y="9193"/>
                    <a:pt x="5738" y="9591"/>
                  </a:cubicBezTo>
                  <a:cubicBezTo>
                    <a:pt x="6705" y="12293"/>
                    <a:pt x="7306" y="15128"/>
                    <a:pt x="7539" y="17997"/>
                  </a:cubicBezTo>
                  <a:lnTo>
                    <a:pt x="7906" y="17730"/>
                  </a:lnTo>
                  <a:cubicBezTo>
                    <a:pt x="7673" y="14895"/>
                    <a:pt x="7072" y="12093"/>
                    <a:pt x="6138" y="9424"/>
                  </a:cubicBezTo>
                  <a:cubicBezTo>
                    <a:pt x="6138" y="9391"/>
                    <a:pt x="6138" y="9358"/>
                    <a:pt x="6105" y="9324"/>
                  </a:cubicBezTo>
                  <a:cubicBezTo>
                    <a:pt x="3870" y="3153"/>
                    <a:pt x="568" y="84"/>
                    <a:pt x="501" y="51"/>
                  </a:cubicBezTo>
                  <a:cubicBezTo>
                    <a:pt x="468" y="18"/>
                    <a:pt x="417" y="1"/>
                    <a:pt x="3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70"/>
            <p:cNvSpPr/>
            <p:nvPr/>
          </p:nvSpPr>
          <p:spPr>
            <a:xfrm>
              <a:off x="2151700" y="519425"/>
              <a:ext cx="2726975" cy="3905875"/>
            </a:xfrm>
            <a:custGeom>
              <a:avLst/>
              <a:gdLst/>
              <a:ahLst/>
              <a:cxnLst/>
              <a:rect l="l" t="t" r="r" b="b"/>
              <a:pathLst>
                <a:path w="109079" h="156235" extrusionOk="0">
                  <a:moveTo>
                    <a:pt x="104826" y="0"/>
                  </a:moveTo>
                  <a:cubicBezTo>
                    <a:pt x="104581" y="0"/>
                    <a:pt x="104336" y="62"/>
                    <a:pt x="104108" y="190"/>
                  </a:cubicBezTo>
                  <a:lnTo>
                    <a:pt x="2202" y="58865"/>
                  </a:lnTo>
                  <a:cubicBezTo>
                    <a:pt x="835" y="59632"/>
                    <a:pt x="1" y="61100"/>
                    <a:pt x="1" y="62668"/>
                  </a:cubicBezTo>
                  <a:lnTo>
                    <a:pt x="1" y="152999"/>
                  </a:lnTo>
                  <a:cubicBezTo>
                    <a:pt x="1" y="153566"/>
                    <a:pt x="334" y="154100"/>
                    <a:pt x="868" y="154333"/>
                  </a:cubicBezTo>
                  <a:lnTo>
                    <a:pt x="4104" y="156235"/>
                  </a:lnTo>
                  <a:lnTo>
                    <a:pt x="4871" y="152765"/>
                  </a:lnTo>
                  <a:lnTo>
                    <a:pt x="104142" y="95625"/>
                  </a:lnTo>
                  <a:cubicBezTo>
                    <a:pt x="105509" y="94857"/>
                    <a:pt x="106343" y="93390"/>
                    <a:pt x="106343" y="91822"/>
                  </a:cubicBezTo>
                  <a:lnTo>
                    <a:pt x="106343" y="3392"/>
                  </a:lnTo>
                  <a:lnTo>
                    <a:pt x="109079" y="2224"/>
                  </a:lnTo>
                  <a:lnTo>
                    <a:pt x="105776" y="323"/>
                  </a:lnTo>
                  <a:cubicBezTo>
                    <a:pt x="105489" y="112"/>
                    <a:pt x="105157" y="0"/>
                    <a:pt x="10482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70"/>
            <p:cNvSpPr/>
            <p:nvPr/>
          </p:nvSpPr>
          <p:spPr>
            <a:xfrm>
              <a:off x="2151700" y="519425"/>
              <a:ext cx="2726975" cy="3905875"/>
            </a:xfrm>
            <a:custGeom>
              <a:avLst/>
              <a:gdLst/>
              <a:ahLst/>
              <a:cxnLst/>
              <a:rect l="l" t="t" r="r" b="b"/>
              <a:pathLst>
                <a:path w="109079" h="156235" extrusionOk="0">
                  <a:moveTo>
                    <a:pt x="104826" y="0"/>
                  </a:moveTo>
                  <a:cubicBezTo>
                    <a:pt x="104581" y="0"/>
                    <a:pt x="104336" y="62"/>
                    <a:pt x="104108" y="190"/>
                  </a:cubicBezTo>
                  <a:lnTo>
                    <a:pt x="2202" y="58865"/>
                  </a:lnTo>
                  <a:cubicBezTo>
                    <a:pt x="835" y="59632"/>
                    <a:pt x="1" y="61100"/>
                    <a:pt x="1" y="62668"/>
                  </a:cubicBezTo>
                  <a:lnTo>
                    <a:pt x="1" y="152999"/>
                  </a:lnTo>
                  <a:cubicBezTo>
                    <a:pt x="1" y="153566"/>
                    <a:pt x="334" y="154100"/>
                    <a:pt x="868" y="154333"/>
                  </a:cubicBezTo>
                  <a:lnTo>
                    <a:pt x="4104" y="156235"/>
                  </a:lnTo>
                  <a:lnTo>
                    <a:pt x="4871" y="152765"/>
                  </a:lnTo>
                  <a:lnTo>
                    <a:pt x="104142" y="95625"/>
                  </a:lnTo>
                  <a:cubicBezTo>
                    <a:pt x="105509" y="94857"/>
                    <a:pt x="106343" y="93390"/>
                    <a:pt x="106343" y="91822"/>
                  </a:cubicBezTo>
                  <a:lnTo>
                    <a:pt x="106343" y="3392"/>
                  </a:lnTo>
                  <a:lnTo>
                    <a:pt x="109079" y="2224"/>
                  </a:lnTo>
                  <a:lnTo>
                    <a:pt x="105776" y="323"/>
                  </a:lnTo>
                  <a:cubicBezTo>
                    <a:pt x="105489" y="112"/>
                    <a:pt x="105157" y="0"/>
                    <a:pt x="1048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70"/>
            <p:cNvSpPr/>
            <p:nvPr/>
          </p:nvSpPr>
          <p:spPr>
            <a:xfrm>
              <a:off x="2151700" y="2029400"/>
              <a:ext cx="134300" cy="2395900"/>
            </a:xfrm>
            <a:custGeom>
              <a:avLst/>
              <a:gdLst/>
              <a:ahLst/>
              <a:cxnLst/>
              <a:rect l="l" t="t" r="r" b="b"/>
              <a:pathLst>
                <a:path w="5372" h="95836" extrusionOk="0">
                  <a:moveTo>
                    <a:pt x="635" y="0"/>
                  </a:moveTo>
                  <a:cubicBezTo>
                    <a:pt x="234" y="667"/>
                    <a:pt x="1" y="1468"/>
                    <a:pt x="1" y="2269"/>
                  </a:cubicBezTo>
                  <a:lnTo>
                    <a:pt x="1" y="92600"/>
                  </a:lnTo>
                  <a:cubicBezTo>
                    <a:pt x="1" y="93167"/>
                    <a:pt x="334" y="93701"/>
                    <a:pt x="868" y="93934"/>
                  </a:cubicBezTo>
                  <a:lnTo>
                    <a:pt x="4104" y="95836"/>
                  </a:lnTo>
                  <a:lnTo>
                    <a:pt x="4871" y="92366"/>
                  </a:lnTo>
                  <a:lnTo>
                    <a:pt x="5371" y="92100"/>
                  </a:lnTo>
                  <a:lnTo>
                    <a:pt x="5371" y="2736"/>
                  </a:lnTo>
                  <a:lnTo>
                    <a:pt x="635"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70"/>
            <p:cNvSpPr/>
            <p:nvPr/>
          </p:nvSpPr>
          <p:spPr>
            <a:xfrm>
              <a:off x="2234275" y="566675"/>
              <a:ext cx="2658575" cy="3862325"/>
            </a:xfrm>
            <a:custGeom>
              <a:avLst/>
              <a:gdLst/>
              <a:ahLst/>
              <a:cxnLst/>
              <a:rect l="l" t="t" r="r" b="b"/>
              <a:pathLst>
                <a:path w="106343" h="154493" extrusionOk="0">
                  <a:moveTo>
                    <a:pt x="104827" y="1"/>
                  </a:moveTo>
                  <a:cubicBezTo>
                    <a:pt x="104575" y="1"/>
                    <a:pt x="104317" y="64"/>
                    <a:pt x="104074" y="201"/>
                  </a:cubicBezTo>
                  <a:lnTo>
                    <a:pt x="12276" y="53039"/>
                  </a:lnTo>
                  <a:lnTo>
                    <a:pt x="2168" y="58876"/>
                  </a:lnTo>
                  <a:cubicBezTo>
                    <a:pt x="834" y="59643"/>
                    <a:pt x="0" y="61078"/>
                    <a:pt x="0" y="62646"/>
                  </a:cubicBezTo>
                  <a:lnTo>
                    <a:pt x="0" y="153010"/>
                  </a:lnTo>
                  <a:cubicBezTo>
                    <a:pt x="0" y="153865"/>
                    <a:pt x="701" y="154493"/>
                    <a:pt x="1475" y="154493"/>
                  </a:cubicBezTo>
                  <a:cubicBezTo>
                    <a:pt x="1728" y="154493"/>
                    <a:pt x="1989" y="154426"/>
                    <a:pt x="2235" y="154278"/>
                  </a:cubicBezTo>
                  <a:lnTo>
                    <a:pt x="12276" y="148507"/>
                  </a:lnTo>
                  <a:lnTo>
                    <a:pt x="104141" y="95636"/>
                  </a:lnTo>
                  <a:cubicBezTo>
                    <a:pt x="105509" y="94835"/>
                    <a:pt x="106343" y="93401"/>
                    <a:pt x="106343" y="91833"/>
                  </a:cubicBezTo>
                  <a:lnTo>
                    <a:pt x="106343" y="1502"/>
                  </a:lnTo>
                  <a:cubicBezTo>
                    <a:pt x="106343" y="617"/>
                    <a:pt x="105615" y="1"/>
                    <a:pt x="10482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70"/>
            <p:cNvSpPr/>
            <p:nvPr/>
          </p:nvSpPr>
          <p:spPr>
            <a:xfrm>
              <a:off x="2234275" y="566675"/>
              <a:ext cx="2658575" cy="3861950"/>
            </a:xfrm>
            <a:custGeom>
              <a:avLst/>
              <a:gdLst/>
              <a:ahLst/>
              <a:cxnLst/>
              <a:rect l="l" t="t" r="r" b="b"/>
              <a:pathLst>
                <a:path w="106343" h="154478" extrusionOk="0">
                  <a:moveTo>
                    <a:pt x="104898" y="333"/>
                  </a:moveTo>
                  <a:cubicBezTo>
                    <a:pt x="105507" y="333"/>
                    <a:pt x="106009" y="855"/>
                    <a:pt x="106009" y="1502"/>
                  </a:cubicBezTo>
                  <a:lnTo>
                    <a:pt x="106009" y="91833"/>
                  </a:lnTo>
                  <a:cubicBezTo>
                    <a:pt x="106009" y="93301"/>
                    <a:pt x="105242" y="94635"/>
                    <a:pt x="103974" y="95369"/>
                  </a:cubicBezTo>
                  <a:lnTo>
                    <a:pt x="12142" y="148240"/>
                  </a:lnTo>
                  <a:lnTo>
                    <a:pt x="2068" y="154011"/>
                  </a:lnTo>
                  <a:cubicBezTo>
                    <a:pt x="1871" y="154126"/>
                    <a:pt x="1664" y="154178"/>
                    <a:pt x="1463" y="154178"/>
                  </a:cubicBezTo>
                  <a:cubicBezTo>
                    <a:pt x="850" y="154178"/>
                    <a:pt x="300" y="153689"/>
                    <a:pt x="300" y="153010"/>
                  </a:cubicBezTo>
                  <a:lnTo>
                    <a:pt x="300" y="62646"/>
                  </a:lnTo>
                  <a:cubicBezTo>
                    <a:pt x="300" y="61211"/>
                    <a:pt x="1068" y="59877"/>
                    <a:pt x="2335" y="59143"/>
                  </a:cubicBezTo>
                  <a:lnTo>
                    <a:pt x="12442" y="53339"/>
                  </a:lnTo>
                  <a:lnTo>
                    <a:pt x="104241" y="468"/>
                  </a:lnTo>
                  <a:cubicBezTo>
                    <a:pt x="104408" y="368"/>
                    <a:pt x="104642" y="334"/>
                    <a:pt x="104842" y="334"/>
                  </a:cubicBezTo>
                  <a:cubicBezTo>
                    <a:pt x="104861" y="333"/>
                    <a:pt x="104879" y="333"/>
                    <a:pt x="104898" y="333"/>
                  </a:cubicBezTo>
                  <a:close/>
                  <a:moveTo>
                    <a:pt x="104842" y="1"/>
                  </a:moveTo>
                  <a:cubicBezTo>
                    <a:pt x="104575" y="1"/>
                    <a:pt x="104308" y="67"/>
                    <a:pt x="104074" y="201"/>
                  </a:cubicBezTo>
                  <a:lnTo>
                    <a:pt x="12276" y="53039"/>
                  </a:lnTo>
                  <a:lnTo>
                    <a:pt x="2168" y="58876"/>
                  </a:lnTo>
                  <a:cubicBezTo>
                    <a:pt x="834" y="59643"/>
                    <a:pt x="0" y="61078"/>
                    <a:pt x="0" y="62646"/>
                  </a:cubicBezTo>
                  <a:lnTo>
                    <a:pt x="0" y="153010"/>
                  </a:lnTo>
                  <a:cubicBezTo>
                    <a:pt x="0" y="153811"/>
                    <a:pt x="667" y="154478"/>
                    <a:pt x="1468" y="154478"/>
                  </a:cubicBezTo>
                  <a:cubicBezTo>
                    <a:pt x="1735" y="154478"/>
                    <a:pt x="2002" y="154411"/>
                    <a:pt x="2235" y="154278"/>
                  </a:cubicBezTo>
                  <a:lnTo>
                    <a:pt x="12276" y="148507"/>
                  </a:lnTo>
                  <a:lnTo>
                    <a:pt x="104141" y="95636"/>
                  </a:lnTo>
                  <a:cubicBezTo>
                    <a:pt x="105509" y="94835"/>
                    <a:pt x="106343" y="93401"/>
                    <a:pt x="106343" y="91833"/>
                  </a:cubicBezTo>
                  <a:lnTo>
                    <a:pt x="106343" y="1502"/>
                  </a:lnTo>
                  <a:cubicBezTo>
                    <a:pt x="106343" y="668"/>
                    <a:pt x="105642" y="1"/>
                    <a:pt x="104842"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70"/>
            <p:cNvSpPr/>
            <p:nvPr/>
          </p:nvSpPr>
          <p:spPr>
            <a:xfrm>
              <a:off x="2234275" y="1892625"/>
              <a:ext cx="306900" cy="2536375"/>
            </a:xfrm>
            <a:custGeom>
              <a:avLst/>
              <a:gdLst/>
              <a:ahLst/>
              <a:cxnLst/>
              <a:rect l="l" t="t" r="r" b="b"/>
              <a:pathLst>
                <a:path w="12276" h="101455" extrusionOk="0">
                  <a:moveTo>
                    <a:pt x="12276" y="1"/>
                  </a:moveTo>
                  <a:lnTo>
                    <a:pt x="2168" y="5838"/>
                  </a:lnTo>
                  <a:cubicBezTo>
                    <a:pt x="834" y="6605"/>
                    <a:pt x="0" y="8040"/>
                    <a:pt x="0" y="9608"/>
                  </a:cubicBezTo>
                  <a:lnTo>
                    <a:pt x="0" y="99972"/>
                  </a:lnTo>
                  <a:cubicBezTo>
                    <a:pt x="0" y="100827"/>
                    <a:pt x="701" y="101455"/>
                    <a:pt x="1475" y="101455"/>
                  </a:cubicBezTo>
                  <a:cubicBezTo>
                    <a:pt x="1728" y="101455"/>
                    <a:pt x="1989" y="101388"/>
                    <a:pt x="2235" y="101240"/>
                  </a:cubicBezTo>
                  <a:lnTo>
                    <a:pt x="12276" y="95469"/>
                  </a:lnTo>
                  <a:lnTo>
                    <a:pt x="12276"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70"/>
            <p:cNvSpPr/>
            <p:nvPr/>
          </p:nvSpPr>
          <p:spPr>
            <a:xfrm>
              <a:off x="2295975" y="2091100"/>
              <a:ext cx="194325" cy="115950"/>
            </a:xfrm>
            <a:custGeom>
              <a:avLst/>
              <a:gdLst/>
              <a:ahLst/>
              <a:cxnLst/>
              <a:rect l="l" t="t" r="r" b="b"/>
              <a:pathLst>
                <a:path w="7773" h="4638" extrusionOk="0">
                  <a:moveTo>
                    <a:pt x="7673" y="1"/>
                  </a:moveTo>
                  <a:lnTo>
                    <a:pt x="3970" y="67"/>
                  </a:lnTo>
                  <a:cubicBezTo>
                    <a:pt x="3903" y="101"/>
                    <a:pt x="3837" y="134"/>
                    <a:pt x="3803" y="168"/>
                  </a:cubicBezTo>
                  <a:lnTo>
                    <a:pt x="101" y="4371"/>
                  </a:lnTo>
                  <a:cubicBezTo>
                    <a:pt x="1" y="4471"/>
                    <a:pt x="1" y="4637"/>
                    <a:pt x="101" y="4637"/>
                  </a:cubicBezTo>
                  <a:lnTo>
                    <a:pt x="3803" y="4537"/>
                  </a:lnTo>
                  <a:cubicBezTo>
                    <a:pt x="3870" y="4537"/>
                    <a:pt x="3903" y="4504"/>
                    <a:pt x="3970" y="4471"/>
                  </a:cubicBezTo>
                  <a:lnTo>
                    <a:pt x="7673" y="268"/>
                  </a:lnTo>
                  <a:cubicBezTo>
                    <a:pt x="7773" y="134"/>
                    <a:pt x="7773" y="1"/>
                    <a:pt x="767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70"/>
            <p:cNvSpPr/>
            <p:nvPr/>
          </p:nvSpPr>
          <p:spPr>
            <a:xfrm>
              <a:off x="2295975" y="2152825"/>
              <a:ext cx="194325" cy="115925"/>
            </a:xfrm>
            <a:custGeom>
              <a:avLst/>
              <a:gdLst/>
              <a:ahLst/>
              <a:cxnLst/>
              <a:rect l="l" t="t" r="r" b="b"/>
              <a:pathLst>
                <a:path w="7773" h="4637" extrusionOk="0">
                  <a:moveTo>
                    <a:pt x="7673" y="0"/>
                  </a:moveTo>
                  <a:lnTo>
                    <a:pt x="6472" y="34"/>
                  </a:lnTo>
                  <a:cubicBezTo>
                    <a:pt x="6372" y="34"/>
                    <a:pt x="6305" y="67"/>
                    <a:pt x="6238" y="134"/>
                  </a:cubicBezTo>
                  <a:lnTo>
                    <a:pt x="3970" y="2702"/>
                  </a:lnTo>
                  <a:cubicBezTo>
                    <a:pt x="3937" y="2735"/>
                    <a:pt x="3870" y="2769"/>
                    <a:pt x="3803" y="2802"/>
                  </a:cubicBezTo>
                  <a:lnTo>
                    <a:pt x="1602" y="2836"/>
                  </a:lnTo>
                  <a:cubicBezTo>
                    <a:pt x="1502" y="2836"/>
                    <a:pt x="1402" y="2869"/>
                    <a:pt x="1335" y="2969"/>
                  </a:cubicBezTo>
                  <a:lnTo>
                    <a:pt x="101" y="4370"/>
                  </a:lnTo>
                  <a:cubicBezTo>
                    <a:pt x="1" y="4470"/>
                    <a:pt x="1" y="4637"/>
                    <a:pt x="101" y="4637"/>
                  </a:cubicBezTo>
                  <a:lnTo>
                    <a:pt x="3803" y="4537"/>
                  </a:lnTo>
                  <a:cubicBezTo>
                    <a:pt x="3870" y="4537"/>
                    <a:pt x="3937" y="4503"/>
                    <a:pt x="3970" y="4470"/>
                  </a:cubicBezTo>
                  <a:lnTo>
                    <a:pt x="7673" y="300"/>
                  </a:lnTo>
                  <a:cubicBezTo>
                    <a:pt x="7773" y="167"/>
                    <a:pt x="7773" y="0"/>
                    <a:pt x="767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70"/>
            <p:cNvSpPr/>
            <p:nvPr/>
          </p:nvSpPr>
          <p:spPr>
            <a:xfrm>
              <a:off x="2295975" y="2215350"/>
              <a:ext cx="194325" cy="115950"/>
            </a:xfrm>
            <a:custGeom>
              <a:avLst/>
              <a:gdLst/>
              <a:ahLst/>
              <a:cxnLst/>
              <a:rect l="l" t="t" r="r" b="b"/>
              <a:pathLst>
                <a:path w="7773" h="4638" extrusionOk="0">
                  <a:moveTo>
                    <a:pt x="7673" y="1"/>
                  </a:moveTo>
                  <a:lnTo>
                    <a:pt x="6472" y="34"/>
                  </a:lnTo>
                  <a:cubicBezTo>
                    <a:pt x="6372" y="34"/>
                    <a:pt x="6305" y="68"/>
                    <a:pt x="6238" y="168"/>
                  </a:cubicBezTo>
                  <a:lnTo>
                    <a:pt x="3970" y="2703"/>
                  </a:lnTo>
                  <a:cubicBezTo>
                    <a:pt x="3937" y="2770"/>
                    <a:pt x="3870" y="2803"/>
                    <a:pt x="3803" y="2803"/>
                  </a:cubicBezTo>
                  <a:lnTo>
                    <a:pt x="1602" y="2836"/>
                  </a:lnTo>
                  <a:cubicBezTo>
                    <a:pt x="1502" y="2836"/>
                    <a:pt x="1402" y="2903"/>
                    <a:pt x="1335" y="2970"/>
                  </a:cubicBezTo>
                  <a:lnTo>
                    <a:pt x="101" y="4371"/>
                  </a:lnTo>
                  <a:cubicBezTo>
                    <a:pt x="1" y="4504"/>
                    <a:pt x="1" y="4638"/>
                    <a:pt x="101" y="4638"/>
                  </a:cubicBezTo>
                  <a:lnTo>
                    <a:pt x="3803" y="4571"/>
                  </a:lnTo>
                  <a:cubicBezTo>
                    <a:pt x="3870" y="4538"/>
                    <a:pt x="3937" y="4504"/>
                    <a:pt x="3970" y="4471"/>
                  </a:cubicBezTo>
                  <a:lnTo>
                    <a:pt x="7673" y="301"/>
                  </a:lnTo>
                  <a:cubicBezTo>
                    <a:pt x="7773" y="168"/>
                    <a:pt x="7773" y="34"/>
                    <a:pt x="767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70"/>
            <p:cNvSpPr/>
            <p:nvPr/>
          </p:nvSpPr>
          <p:spPr>
            <a:xfrm>
              <a:off x="3187875" y="1557800"/>
              <a:ext cx="8350" cy="2296250"/>
            </a:xfrm>
            <a:custGeom>
              <a:avLst/>
              <a:gdLst/>
              <a:ahLst/>
              <a:cxnLst/>
              <a:rect l="l" t="t" r="r" b="b"/>
              <a:pathLst>
                <a:path w="334" h="91850" extrusionOk="0">
                  <a:moveTo>
                    <a:pt x="167" y="1"/>
                  </a:moveTo>
                  <a:cubicBezTo>
                    <a:pt x="83" y="1"/>
                    <a:pt x="0" y="51"/>
                    <a:pt x="17" y="151"/>
                  </a:cubicBezTo>
                  <a:lnTo>
                    <a:pt x="17" y="91683"/>
                  </a:lnTo>
                  <a:cubicBezTo>
                    <a:pt x="17" y="91783"/>
                    <a:pt x="83" y="91850"/>
                    <a:pt x="184" y="91850"/>
                  </a:cubicBezTo>
                  <a:cubicBezTo>
                    <a:pt x="250" y="91850"/>
                    <a:pt x="317" y="91783"/>
                    <a:pt x="317" y="91683"/>
                  </a:cubicBezTo>
                  <a:lnTo>
                    <a:pt x="317" y="151"/>
                  </a:lnTo>
                  <a:cubicBezTo>
                    <a:pt x="334" y="51"/>
                    <a:pt x="250" y="1"/>
                    <a:pt x="167"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70"/>
            <p:cNvSpPr/>
            <p:nvPr/>
          </p:nvSpPr>
          <p:spPr>
            <a:xfrm>
              <a:off x="2903900" y="3722425"/>
              <a:ext cx="227700" cy="142700"/>
            </a:xfrm>
            <a:custGeom>
              <a:avLst/>
              <a:gdLst/>
              <a:ahLst/>
              <a:cxnLst/>
              <a:rect l="l" t="t" r="r" b="b"/>
              <a:pathLst>
                <a:path w="9108" h="5708" extrusionOk="0">
                  <a:moveTo>
                    <a:pt x="8974" y="1"/>
                  </a:moveTo>
                  <a:cubicBezTo>
                    <a:pt x="8950" y="1"/>
                    <a:pt x="8926" y="9"/>
                    <a:pt x="8907" y="28"/>
                  </a:cubicBezTo>
                  <a:lnTo>
                    <a:pt x="201" y="5031"/>
                  </a:lnTo>
                  <a:cubicBezTo>
                    <a:pt x="101" y="5098"/>
                    <a:pt x="1" y="5198"/>
                    <a:pt x="1" y="5332"/>
                  </a:cubicBezTo>
                  <a:lnTo>
                    <a:pt x="1" y="5565"/>
                  </a:lnTo>
                  <a:cubicBezTo>
                    <a:pt x="1" y="5647"/>
                    <a:pt x="91" y="5707"/>
                    <a:pt x="160" y="5707"/>
                  </a:cubicBezTo>
                  <a:cubicBezTo>
                    <a:pt x="175" y="5707"/>
                    <a:pt x="189" y="5704"/>
                    <a:pt x="201" y="5699"/>
                  </a:cubicBezTo>
                  <a:lnTo>
                    <a:pt x="8907" y="695"/>
                  </a:lnTo>
                  <a:cubicBezTo>
                    <a:pt x="9007" y="628"/>
                    <a:pt x="9107" y="495"/>
                    <a:pt x="9107" y="361"/>
                  </a:cubicBezTo>
                  <a:lnTo>
                    <a:pt x="9107" y="128"/>
                  </a:lnTo>
                  <a:cubicBezTo>
                    <a:pt x="9107" y="56"/>
                    <a:pt x="9038" y="1"/>
                    <a:pt x="8974"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70"/>
            <p:cNvSpPr/>
            <p:nvPr/>
          </p:nvSpPr>
          <p:spPr>
            <a:xfrm>
              <a:off x="2903900" y="3764975"/>
              <a:ext cx="227700" cy="142675"/>
            </a:xfrm>
            <a:custGeom>
              <a:avLst/>
              <a:gdLst/>
              <a:ahLst/>
              <a:cxnLst/>
              <a:rect l="l" t="t" r="r" b="b"/>
              <a:pathLst>
                <a:path w="9108" h="5707" extrusionOk="0">
                  <a:moveTo>
                    <a:pt x="8974" y="0"/>
                  </a:moveTo>
                  <a:cubicBezTo>
                    <a:pt x="8950" y="0"/>
                    <a:pt x="8926" y="8"/>
                    <a:pt x="8907" y="27"/>
                  </a:cubicBezTo>
                  <a:lnTo>
                    <a:pt x="201" y="5031"/>
                  </a:lnTo>
                  <a:cubicBezTo>
                    <a:pt x="101" y="5097"/>
                    <a:pt x="1" y="5197"/>
                    <a:pt x="1" y="5331"/>
                  </a:cubicBezTo>
                  <a:lnTo>
                    <a:pt x="1" y="5564"/>
                  </a:lnTo>
                  <a:cubicBezTo>
                    <a:pt x="1" y="5647"/>
                    <a:pt x="91" y="5706"/>
                    <a:pt x="160" y="5706"/>
                  </a:cubicBezTo>
                  <a:cubicBezTo>
                    <a:pt x="175" y="5706"/>
                    <a:pt x="189" y="5704"/>
                    <a:pt x="201" y="5698"/>
                  </a:cubicBezTo>
                  <a:lnTo>
                    <a:pt x="8907" y="694"/>
                  </a:lnTo>
                  <a:cubicBezTo>
                    <a:pt x="9007" y="594"/>
                    <a:pt x="9107" y="494"/>
                    <a:pt x="9107" y="361"/>
                  </a:cubicBezTo>
                  <a:lnTo>
                    <a:pt x="9107" y="127"/>
                  </a:lnTo>
                  <a:cubicBezTo>
                    <a:pt x="9107" y="55"/>
                    <a:pt x="9038" y="0"/>
                    <a:pt x="897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70"/>
            <p:cNvSpPr/>
            <p:nvPr/>
          </p:nvSpPr>
          <p:spPr>
            <a:xfrm>
              <a:off x="2903900" y="3870050"/>
              <a:ext cx="118450" cy="80125"/>
            </a:xfrm>
            <a:custGeom>
              <a:avLst/>
              <a:gdLst/>
              <a:ahLst/>
              <a:cxnLst/>
              <a:rect l="l" t="t" r="r" b="b"/>
              <a:pathLst>
                <a:path w="4738" h="3205" extrusionOk="0">
                  <a:moveTo>
                    <a:pt x="4632" y="0"/>
                  </a:moveTo>
                  <a:cubicBezTo>
                    <a:pt x="4611" y="0"/>
                    <a:pt x="4590" y="8"/>
                    <a:pt x="4571" y="27"/>
                  </a:cubicBezTo>
                  <a:lnTo>
                    <a:pt x="201" y="2529"/>
                  </a:lnTo>
                  <a:cubicBezTo>
                    <a:pt x="101" y="2596"/>
                    <a:pt x="1" y="2696"/>
                    <a:pt x="1" y="2862"/>
                  </a:cubicBezTo>
                  <a:lnTo>
                    <a:pt x="1" y="3096"/>
                  </a:lnTo>
                  <a:cubicBezTo>
                    <a:pt x="1" y="3150"/>
                    <a:pt x="90" y="3205"/>
                    <a:pt x="159" y="3205"/>
                  </a:cubicBezTo>
                  <a:cubicBezTo>
                    <a:pt x="174" y="3205"/>
                    <a:pt x="189" y="3202"/>
                    <a:pt x="201" y="3196"/>
                  </a:cubicBezTo>
                  <a:lnTo>
                    <a:pt x="4571" y="694"/>
                  </a:lnTo>
                  <a:cubicBezTo>
                    <a:pt x="4671" y="627"/>
                    <a:pt x="4738" y="494"/>
                    <a:pt x="4738" y="361"/>
                  </a:cubicBezTo>
                  <a:lnTo>
                    <a:pt x="4738" y="127"/>
                  </a:lnTo>
                  <a:cubicBezTo>
                    <a:pt x="4738" y="55"/>
                    <a:pt x="4686" y="0"/>
                    <a:pt x="463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70"/>
            <p:cNvSpPr/>
            <p:nvPr/>
          </p:nvSpPr>
          <p:spPr>
            <a:xfrm>
              <a:off x="2587025" y="3811500"/>
              <a:ext cx="314400" cy="321200"/>
            </a:xfrm>
            <a:custGeom>
              <a:avLst/>
              <a:gdLst/>
              <a:ahLst/>
              <a:cxnLst/>
              <a:rect l="l" t="t" r="r" b="b"/>
              <a:pathLst>
                <a:path w="12576" h="12848" extrusionOk="0">
                  <a:moveTo>
                    <a:pt x="9079" y="1"/>
                  </a:moveTo>
                  <a:cubicBezTo>
                    <a:pt x="7212" y="1"/>
                    <a:pt x="4791" y="1472"/>
                    <a:pt x="2936" y="3903"/>
                  </a:cubicBezTo>
                  <a:cubicBezTo>
                    <a:pt x="501" y="7172"/>
                    <a:pt x="0" y="10942"/>
                    <a:pt x="1835" y="12343"/>
                  </a:cubicBezTo>
                  <a:cubicBezTo>
                    <a:pt x="2303" y="12685"/>
                    <a:pt x="2871" y="12848"/>
                    <a:pt x="3498" y="12848"/>
                  </a:cubicBezTo>
                  <a:cubicBezTo>
                    <a:pt x="5377" y="12848"/>
                    <a:pt x="7790" y="11391"/>
                    <a:pt x="9640" y="8940"/>
                  </a:cubicBezTo>
                  <a:cubicBezTo>
                    <a:pt x="12076" y="5671"/>
                    <a:pt x="12576" y="1902"/>
                    <a:pt x="10708" y="501"/>
                  </a:cubicBezTo>
                  <a:cubicBezTo>
                    <a:pt x="10252" y="161"/>
                    <a:pt x="9696" y="1"/>
                    <a:pt x="907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70"/>
            <p:cNvSpPr/>
            <p:nvPr/>
          </p:nvSpPr>
          <p:spPr>
            <a:xfrm>
              <a:off x="2587025" y="3811500"/>
              <a:ext cx="314400" cy="321200"/>
            </a:xfrm>
            <a:custGeom>
              <a:avLst/>
              <a:gdLst/>
              <a:ahLst/>
              <a:cxnLst/>
              <a:rect l="l" t="t" r="r" b="b"/>
              <a:pathLst>
                <a:path w="12576" h="12848" extrusionOk="0">
                  <a:moveTo>
                    <a:pt x="9079" y="1"/>
                  </a:moveTo>
                  <a:cubicBezTo>
                    <a:pt x="7212" y="1"/>
                    <a:pt x="4791" y="1472"/>
                    <a:pt x="2936" y="3903"/>
                  </a:cubicBezTo>
                  <a:cubicBezTo>
                    <a:pt x="501" y="7172"/>
                    <a:pt x="0" y="10942"/>
                    <a:pt x="1835" y="12343"/>
                  </a:cubicBezTo>
                  <a:cubicBezTo>
                    <a:pt x="2303" y="12685"/>
                    <a:pt x="2871" y="12848"/>
                    <a:pt x="3498" y="12848"/>
                  </a:cubicBezTo>
                  <a:cubicBezTo>
                    <a:pt x="5377" y="12848"/>
                    <a:pt x="7790" y="11391"/>
                    <a:pt x="9640" y="8940"/>
                  </a:cubicBezTo>
                  <a:cubicBezTo>
                    <a:pt x="12076" y="5671"/>
                    <a:pt x="12576" y="1902"/>
                    <a:pt x="10708" y="501"/>
                  </a:cubicBezTo>
                  <a:cubicBezTo>
                    <a:pt x="10252" y="161"/>
                    <a:pt x="9696" y="1"/>
                    <a:pt x="90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70"/>
            <p:cNvSpPr/>
            <p:nvPr/>
          </p:nvSpPr>
          <p:spPr>
            <a:xfrm>
              <a:off x="2600350" y="3813225"/>
              <a:ext cx="285250" cy="328550"/>
            </a:xfrm>
            <a:custGeom>
              <a:avLst/>
              <a:gdLst/>
              <a:ahLst/>
              <a:cxnLst/>
              <a:rect l="l" t="t" r="r" b="b"/>
              <a:pathLst>
                <a:path w="11410" h="13142" extrusionOk="0">
                  <a:moveTo>
                    <a:pt x="8474" y="299"/>
                  </a:moveTo>
                  <a:cubicBezTo>
                    <a:pt x="8941" y="299"/>
                    <a:pt x="9408" y="432"/>
                    <a:pt x="9808" y="666"/>
                  </a:cubicBezTo>
                  <a:cubicBezTo>
                    <a:pt x="10642" y="1133"/>
                    <a:pt x="11109" y="2100"/>
                    <a:pt x="11109" y="3367"/>
                  </a:cubicBezTo>
                  <a:cubicBezTo>
                    <a:pt x="11109" y="6370"/>
                    <a:pt x="8640" y="10239"/>
                    <a:pt x="5638" y="12007"/>
                  </a:cubicBezTo>
                  <a:cubicBezTo>
                    <a:pt x="4676" y="12560"/>
                    <a:pt x="3739" y="12836"/>
                    <a:pt x="2928" y="12836"/>
                  </a:cubicBezTo>
                  <a:cubicBezTo>
                    <a:pt x="2417" y="12836"/>
                    <a:pt x="1955" y="12726"/>
                    <a:pt x="1569" y="12507"/>
                  </a:cubicBezTo>
                  <a:cubicBezTo>
                    <a:pt x="768" y="12040"/>
                    <a:pt x="301" y="11073"/>
                    <a:pt x="301" y="9772"/>
                  </a:cubicBezTo>
                  <a:cubicBezTo>
                    <a:pt x="301" y="6770"/>
                    <a:pt x="2770" y="2900"/>
                    <a:pt x="5772" y="1133"/>
                  </a:cubicBezTo>
                  <a:cubicBezTo>
                    <a:pt x="6572" y="632"/>
                    <a:pt x="7506" y="365"/>
                    <a:pt x="8474" y="299"/>
                  </a:cubicBezTo>
                  <a:close/>
                  <a:moveTo>
                    <a:pt x="8501" y="0"/>
                  </a:moveTo>
                  <a:cubicBezTo>
                    <a:pt x="7628" y="0"/>
                    <a:pt x="6629" y="305"/>
                    <a:pt x="5605" y="899"/>
                  </a:cubicBezTo>
                  <a:cubicBezTo>
                    <a:pt x="2503" y="2700"/>
                    <a:pt x="1" y="6670"/>
                    <a:pt x="1" y="9772"/>
                  </a:cubicBezTo>
                  <a:cubicBezTo>
                    <a:pt x="1" y="11173"/>
                    <a:pt x="501" y="12240"/>
                    <a:pt x="1402" y="12774"/>
                  </a:cubicBezTo>
                  <a:cubicBezTo>
                    <a:pt x="1869" y="13041"/>
                    <a:pt x="2403" y="13141"/>
                    <a:pt x="2903" y="13141"/>
                  </a:cubicBezTo>
                  <a:cubicBezTo>
                    <a:pt x="3937" y="13108"/>
                    <a:pt x="4904" y="12808"/>
                    <a:pt x="5772" y="12274"/>
                  </a:cubicBezTo>
                  <a:cubicBezTo>
                    <a:pt x="8874" y="10473"/>
                    <a:pt x="11409" y="6470"/>
                    <a:pt x="11409" y="3367"/>
                  </a:cubicBezTo>
                  <a:cubicBezTo>
                    <a:pt x="11409" y="1966"/>
                    <a:pt x="10909" y="899"/>
                    <a:pt x="9975" y="365"/>
                  </a:cubicBezTo>
                  <a:cubicBezTo>
                    <a:pt x="9550" y="121"/>
                    <a:pt x="9050" y="0"/>
                    <a:pt x="8501"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70"/>
            <p:cNvSpPr/>
            <p:nvPr/>
          </p:nvSpPr>
          <p:spPr>
            <a:xfrm>
              <a:off x="2803850" y="3997575"/>
              <a:ext cx="60900" cy="70700"/>
            </a:xfrm>
            <a:custGeom>
              <a:avLst/>
              <a:gdLst/>
              <a:ahLst/>
              <a:cxnLst/>
              <a:rect l="l" t="t" r="r" b="b"/>
              <a:pathLst>
                <a:path w="2436" h="2828" extrusionOk="0">
                  <a:moveTo>
                    <a:pt x="1832" y="0"/>
                  </a:moveTo>
                  <a:cubicBezTo>
                    <a:pt x="1649" y="0"/>
                    <a:pt x="1434" y="63"/>
                    <a:pt x="1201" y="196"/>
                  </a:cubicBezTo>
                  <a:cubicBezTo>
                    <a:pt x="534" y="597"/>
                    <a:pt x="67" y="1331"/>
                    <a:pt x="0" y="2131"/>
                  </a:cubicBezTo>
                  <a:cubicBezTo>
                    <a:pt x="0" y="2576"/>
                    <a:pt x="237" y="2828"/>
                    <a:pt x="593" y="2828"/>
                  </a:cubicBezTo>
                  <a:cubicBezTo>
                    <a:pt x="771" y="2828"/>
                    <a:pt x="979" y="2765"/>
                    <a:pt x="1201" y="2632"/>
                  </a:cubicBezTo>
                  <a:cubicBezTo>
                    <a:pt x="1901" y="2231"/>
                    <a:pt x="2335" y="1497"/>
                    <a:pt x="2435" y="697"/>
                  </a:cubicBezTo>
                  <a:cubicBezTo>
                    <a:pt x="2435" y="252"/>
                    <a:pt x="2198" y="0"/>
                    <a:pt x="183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70"/>
            <p:cNvSpPr/>
            <p:nvPr/>
          </p:nvSpPr>
          <p:spPr>
            <a:xfrm>
              <a:off x="2903900" y="3326775"/>
              <a:ext cx="227700" cy="142675"/>
            </a:xfrm>
            <a:custGeom>
              <a:avLst/>
              <a:gdLst/>
              <a:ahLst/>
              <a:cxnLst/>
              <a:rect l="l" t="t" r="r" b="b"/>
              <a:pathLst>
                <a:path w="9108" h="5707" extrusionOk="0">
                  <a:moveTo>
                    <a:pt x="8948" y="0"/>
                  </a:moveTo>
                  <a:cubicBezTo>
                    <a:pt x="8933" y="0"/>
                    <a:pt x="8919" y="3"/>
                    <a:pt x="8907" y="9"/>
                  </a:cubicBezTo>
                  <a:lnTo>
                    <a:pt x="201" y="5013"/>
                  </a:lnTo>
                  <a:cubicBezTo>
                    <a:pt x="101" y="5079"/>
                    <a:pt x="1" y="5213"/>
                    <a:pt x="1" y="5346"/>
                  </a:cubicBezTo>
                  <a:lnTo>
                    <a:pt x="1" y="5580"/>
                  </a:lnTo>
                  <a:cubicBezTo>
                    <a:pt x="1" y="5652"/>
                    <a:pt x="70" y="5707"/>
                    <a:pt x="134" y="5707"/>
                  </a:cubicBezTo>
                  <a:cubicBezTo>
                    <a:pt x="159" y="5707"/>
                    <a:pt x="182" y="5698"/>
                    <a:pt x="201" y="5680"/>
                  </a:cubicBezTo>
                  <a:lnTo>
                    <a:pt x="8907" y="676"/>
                  </a:lnTo>
                  <a:cubicBezTo>
                    <a:pt x="9007" y="610"/>
                    <a:pt x="9107" y="509"/>
                    <a:pt x="9107" y="376"/>
                  </a:cubicBezTo>
                  <a:lnTo>
                    <a:pt x="9107" y="143"/>
                  </a:lnTo>
                  <a:cubicBezTo>
                    <a:pt x="9107" y="60"/>
                    <a:pt x="9017" y="0"/>
                    <a:pt x="8948"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70"/>
            <p:cNvSpPr/>
            <p:nvPr/>
          </p:nvSpPr>
          <p:spPr>
            <a:xfrm>
              <a:off x="2903900" y="3369300"/>
              <a:ext cx="227700" cy="142675"/>
            </a:xfrm>
            <a:custGeom>
              <a:avLst/>
              <a:gdLst/>
              <a:ahLst/>
              <a:cxnLst/>
              <a:rect l="l" t="t" r="r" b="b"/>
              <a:pathLst>
                <a:path w="9108" h="5707" extrusionOk="0">
                  <a:moveTo>
                    <a:pt x="8948" y="1"/>
                  </a:moveTo>
                  <a:cubicBezTo>
                    <a:pt x="8933" y="1"/>
                    <a:pt x="8919" y="3"/>
                    <a:pt x="8907" y="9"/>
                  </a:cubicBezTo>
                  <a:lnTo>
                    <a:pt x="201" y="5013"/>
                  </a:lnTo>
                  <a:cubicBezTo>
                    <a:pt x="101" y="5080"/>
                    <a:pt x="1" y="5213"/>
                    <a:pt x="1" y="5346"/>
                  </a:cubicBezTo>
                  <a:lnTo>
                    <a:pt x="1" y="5580"/>
                  </a:lnTo>
                  <a:cubicBezTo>
                    <a:pt x="1" y="5652"/>
                    <a:pt x="70" y="5707"/>
                    <a:pt x="134" y="5707"/>
                  </a:cubicBezTo>
                  <a:cubicBezTo>
                    <a:pt x="159" y="5707"/>
                    <a:pt x="182" y="5699"/>
                    <a:pt x="201" y="5680"/>
                  </a:cubicBezTo>
                  <a:lnTo>
                    <a:pt x="8907" y="676"/>
                  </a:lnTo>
                  <a:cubicBezTo>
                    <a:pt x="9007" y="610"/>
                    <a:pt x="9107" y="476"/>
                    <a:pt x="9107" y="343"/>
                  </a:cubicBezTo>
                  <a:lnTo>
                    <a:pt x="9107" y="143"/>
                  </a:lnTo>
                  <a:cubicBezTo>
                    <a:pt x="9107" y="60"/>
                    <a:pt x="9017" y="1"/>
                    <a:pt x="894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70"/>
            <p:cNvSpPr/>
            <p:nvPr/>
          </p:nvSpPr>
          <p:spPr>
            <a:xfrm>
              <a:off x="2903900" y="3474375"/>
              <a:ext cx="118450" cy="80150"/>
            </a:xfrm>
            <a:custGeom>
              <a:avLst/>
              <a:gdLst/>
              <a:ahLst/>
              <a:cxnLst/>
              <a:rect l="l" t="t" r="r" b="b"/>
              <a:pathLst>
                <a:path w="4738" h="3206" extrusionOk="0">
                  <a:moveTo>
                    <a:pt x="4609" y="1"/>
                  </a:moveTo>
                  <a:cubicBezTo>
                    <a:pt x="4596" y="1"/>
                    <a:pt x="4583" y="3"/>
                    <a:pt x="4571" y="9"/>
                  </a:cubicBezTo>
                  <a:lnTo>
                    <a:pt x="201" y="2511"/>
                  </a:lnTo>
                  <a:cubicBezTo>
                    <a:pt x="101" y="2578"/>
                    <a:pt x="1" y="2711"/>
                    <a:pt x="1" y="2845"/>
                  </a:cubicBezTo>
                  <a:lnTo>
                    <a:pt x="1" y="3078"/>
                  </a:lnTo>
                  <a:cubicBezTo>
                    <a:pt x="1" y="3150"/>
                    <a:pt x="70" y="3205"/>
                    <a:pt x="134" y="3205"/>
                  </a:cubicBezTo>
                  <a:cubicBezTo>
                    <a:pt x="159" y="3205"/>
                    <a:pt x="182" y="3197"/>
                    <a:pt x="201" y="3178"/>
                  </a:cubicBezTo>
                  <a:lnTo>
                    <a:pt x="4571" y="676"/>
                  </a:lnTo>
                  <a:cubicBezTo>
                    <a:pt x="4671" y="610"/>
                    <a:pt x="4738" y="510"/>
                    <a:pt x="4738" y="376"/>
                  </a:cubicBezTo>
                  <a:lnTo>
                    <a:pt x="4738" y="143"/>
                  </a:lnTo>
                  <a:cubicBezTo>
                    <a:pt x="4738" y="60"/>
                    <a:pt x="4670" y="1"/>
                    <a:pt x="460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70"/>
            <p:cNvSpPr/>
            <p:nvPr/>
          </p:nvSpPr>
          <p:spPr>
            <a:xfrm>
              <a:off x="2587025" y="3416225"/>
              <a:ext cx="313575" cy="321200"/>
            </a:xfrm>
            <a:custGeom>
              <a:avLst/>
              <a:gdLst/>
              <a:ahLst/>
              <a:cxnLst/>
              <a:rect l="l" t="t" r="r" b="b"/>
              <a:pathLst>
                <a:path w="12543" h="12848" extrusionOk="0">
                  <a:moveTo>
                    <a:pt x="9077" y="1"/>
                  </a:moveTo>
                  <a:cubicBezTo>
                    <a:pt x="7202" y="1"/>
                    <a:pt x="4767" y="1478"/>
                    <a:pt x="2936" y="3936"/>
                  </a:cubicBezTo>
                  <a:cubicBezTo>
                    <a:pt x="467" y="7172"/>
                    <a:pt x="0" y="10942"/>
                    <a:pt x="1835" y="12343"/>
                  </a:cubicBezTo>
                  <a:cubicBezTo>
                    <a:pt x="2294" y="12685"/>
                    <a:pt x="2858" y="12848"/>
                    <a:pt x="3484" y="12848"/>
                  </a:cubicBezTo>
                  <a:cubicBezTo>
                    <a:pt x="5357" y="12848"/>
                    <a:pt x="7782" y="11391"/>
                    <a:pt x="9607" y="8940"/>
                  </a:cubicBezTo>
                  <a:cubicBezTo>
                    <a:pt x="12076" y="5671"/>
                    <a:pt x="12543" y="1902"/>
                    <a:pt x="10708" y="501"/>
                  </a:cubicBezTo>
                  <a:cubicBezTo>
                    <a:pt x="10253" y="162"/>
                    <a:pt x="9695" y="1"/>
                    <a:pt x="907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70"/>
            <p:cNvSpPr/>
            <p:nvPr/>
          </p:nvSpPr>
          <p:spPr>
            <a:xfrm>
              <a:off x="2587025" y="3416225"/>
              <a:ext cx="313575" cy="321200"/>
            </a:xfrm>
            <a:custGeom>
              <a:avLst/>
              <a:gdLst/>
              <a:ahLst/>
              <a:cxnLst/>
              <a:rect l="l" t="t" r="r" b="b"/>
              <a:pathLst>
                <a:path w="12543" h="12848" extrusionOk="0">
                  <a:moveTo>
                    <a:pt x="9077" y="1"/>
                  </a:moveTo>
                  <a:cubicBezTo>
                    <a:pt x="7202" y="1"/>
                    <a:pt x="4767" y="1478"/>
                    <a:pt x="2936" y="3936"/>
                  </a:cubicBezTo>
                  <a:cubicBezTo>
                    <a:pt x="467" y="7172"/>
                    <a:pt x="0" y="10942"/>
                    <a:pt x="1835" y="12343"/>
                  </a:cubicBezTo>
                  <a:cubicBezTo>
                    <a:pt x="2294" y="12685"/>
                    <a:pt x="2858" y="12848"/>
                    <a:pt x="3484" y="12848"/>
                  </a:cubicBezTo>
                  <a:cubicBezTo>
                    <a:pt x="5357" y="12848"/>
                    <a:pt x="7782" y="11391"/>
                    <a:pt x="9607" y="8940"/>
                  </a:cubicBezTo>
                  <a:cubicBezTo>
                    <a:pt x="12076" y="5671"/>
                    <a:pt x="12543" y="1902"/>
                    <a:pt x="10708" y="501"/>
                  </a:cubicBezTo>
                  <a:cubicBezTo>
                    <a:pt x="10253" y="162"/>
                    <a:pt x="9695" y="1"/>
                    <a:pt x="90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70"/>
            <p:cNvSpPr/>
            <p:nvPr/>
          </p:nvSpPr>
          <p:spPr>
            <a:xfrm>
              <a:off x="2600350" y="3417650"/>
              <a:ext cx="285250" cy="328825"/>
            </a:xfrm>
            <a:custGeom>
              <a:avLst/>
              <a:gdLst/>
              <a:ahLst/>
              <a:cxnLst/>
              <a:rect l="l" t="t" r="r" b="b"/>
              <a:pathLst>
                <a:path w="11410" h="13153" extrusionOk="0">
                  <a:moveTo>
                    <a:pt x="8474" y="310"/>
                  </a:moveTo>
                  <a:cubicBezTo>
                    <a:pt x="8941" y="310"/>
                    <a:pt x="9408" y="410"/>
                    <a:pt x="9808" y="644"/>
                  </a:cubicBezTo>
                  <a:cubicBezTo>
                    <a:pt x="10642" y="1111"/>
                    <a:pt x="11109" y="2078"/>
                    <a:pt x="11109" y="3379"/>
                  </a:cubicBezTo>
                  <a:cubicBezTo>
                    <a:pt x="11109" y="6381"/>
                    <a:pt x="8640" y="10251"/>
                    <a:pt x="5638" y="11985"/>
                  </a:cubicBezTo>
                  <a:cubicBezTo>
                    <a:pt x="4684" y="12554"/>
                    <a:pt x="3754" y="12838"/>
                    <a:pt x="2947" y="12838"/>
                  </a:cubicBezTo>
                  <a:cubicBezTo>
                    <a:pt x="2429" y="12838"/>
                    <a:pt x="1960" y="12721"/>
                    <a:pt x="1569" y="12486"/>
                  </a:cubicBezTo>
                  <a:cubicBezTo>
                    <a:pt x="768" y="12019"/>
                    <a:pt x="301" y="11051"/>
                    <a:pt x="301" y="9784"/>
                  </a:cubicBezTo>
                  <a:cubicBezTo>
                    <a:pt x="301" y="6782"/>
                    <a:pt x="2770" y="2912"/>
                    <a:pt x="5772" y="1144"/>
                  </a:cubicBezTo>
                  <a:cubicBezTo>
                    <a:pt x="6572" y="644"/>
                    <a:pt x="7506" y="344"/>
                    <a:pt x="8474" y="310"/>
                  </a:cubicBezTo>
                  <a:close/>
                  <a:moveTo>
                    <a:pt x="8459" y="1"/>
                  </a:moveTo>
                  <a:cubicBezTo>
                    <a:pt x="7596" y="1"/>
                    <a:pt x="6613" y="293"/>
                    <a:pt x="5605" y="877"/>
                  </a:cubicBezTo>
                  <a:cubicBezTo>
                    <a:pt x="2503" y="2679"/>
                    <a:pt x="1" y="6681"/>
                    <a:pt x="1" y="9784"/>
                  </a:cubicBezTo>
                  <a:cubicBezTo>
                    <a:pt x="1" y="11185"/>
                    <a:pt x="501" y="12252"/>
                    <a:pt x="1402" y="12786"/>
                  </a:cubicBezTo>
                  <a:cubicBezTo>
                    <a:pt x="1869" y="13019"/>
                    <a:pt x="2403" y="13153"/>
                    <a:pt x="2903" y="13153"/>
                  </a:cubicBezTo>
                  <a:cubicBezTo>
                    <a:pt x="3937" y="13119"/>
                    <a:pt x="4904" y="12786"/>
                    <a:pt x="5772" y="12252"/>
                  </a:cubicBezTo>
                  <a:cubicBezTo>
                    <a:pt x="8874" y="10484"/>
                    <a:pt x="11409" y="6481"/>
                    <a:pt x="11409" y="3379"/>
                  </a:cubicBezTo>
                  <a:cubicBezTo>
                    <a:pt x="11409" y="1978"/>
                    <a:pt x="10909" y="911"/>
                    <a:pt x="9975" y="377"/>
                  </a:cubicBezTo>
                  <a:cubicBezTo>
                    <a:pt x="9539" y="126"/>
                    <a:pt x="9025" y="1"/>
                    <a:pt x="845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70"/>
            <p:cNvSpPr/>
            <p:nvPr/>
          </p:nvSpPr>
          <p:spPr>
            <a:xfrm>
              <a:off x="2803850" y="3602025"/>
              <a:ext cx="60900" cy="70400"/>
            </a:xfrm>
            <a:custGeom>
              <a:avLst/>
              <a:gdLst/>
              <a:ahLst/>
              <a:cxnLst/>
              <a:rect l="l" t="t" r="r" b="b"/>
              <a:pathLst>
                <a:path w="2436" h="2816" extrusionOk="0">
                  <a:moveTo>
                    <a:pt x="1810" y="1"/>
                  </a:moveTo>
                  <a:cubicBezTo>
                    <a:pt x="1632" y="1"/>
                    <a:pt x="1425" y="56"/>
                    <a:pt x="1201" y="174"/>
                  </a:cubicBezTo>
                  <a:cubicBezTo>
                    <a:pt x="534" y="607"/>
                    <a:pt x="67" y="1308"/>
                    <a:pt x="0" y="2109"/>
                  </a:cubicBezTo>
                  <a:cubicBezTo>
                    <a:pt x="0" y="2562"/>
                    <a:pt x="247" y="2815"/>
                    <a:pt x="615" y="2815"/>
                  </a:cubicBezTo>
                  <a:cubicBezTo>
                    <a:pt x="788" y="2815"/>
                    <a:pt x="988" y="2760"/>
                    <a:pt x="1201" y="2642"/>
                  </a:cubicBezTo>
                  <a:cubicBezTo>
                    <a:pt x="1901" y="2209"/>
                    <a:pt x="2335" y="1508"/>
                    <a:pt x="2435" y="707"/>
                  </a:cubicBezTo>
                  <a:cubicBezTo>
                    <a:pt x="2435" y="254"/>
                    <a:pt x="2188" y="1"/>
                    <a:pt x="181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70"/>
            <p:cNvSpPr/>
            <p:nvPr/>
          </p:nvSpPr>
          <p:spPr>
            <a:xfrm>
              <a:off x="2903900" y="2931025"/>
              <a:ext cx="227700" cy="142700"/>
            </a:xfrm>
            <a:custGeom>
              <a:avLst/>
              <a:gdLst/>
              <a:ahLst/>
              <a:cxnLst/>
              <a:rect l="l" t="t" r="r" b="b"/>
              <a:pathLst>
                <a:path w="9108" h="5708" extrusionOk="0">
                  <a:moveTo>
                    <a:pt x="8974" y="1"/>
                  </a:moveTo>
                  <a:cubicBezTo>
                    <a:pt x="8950" y="1"/>
                    <a:pt x="8926" y="9"/>
                    <a:pt x="8907" y="28"/>
                  </a:cubicBezTo>
                  <a:lnTo>
                    <a:pt x="201" y="5031"/>
                  </a:lnTo>
                  <a:cubicBezTo>
                    <a:pt x="101" y="5098"/>
                    <a:pt x="1" y="5232"/>
                    <a:pt x="1" y="5365"/>
                  </a:cubicBezTo>
                  <a:lnTo>
                    <a:pt x="1" y="5565"/>
                  </a:lnTo>
                  <a:cubicBezTo>
                    <a:pt x="1" y="5647"/>
                    <a:pt x="91" y="5707"/>
                    <a:pt x="160" y="5707"/>
                  </a:cubicBezTo>
                  <a:cubicBezTo>
                    <a:pt x="175" y="5707"/>
                    <a:pt x="189" y="5704"/>
                    <a:pt x="201" y="5699"/>
                  </a:cubicBezTo>
                  <a:lnTo>
                    <a:pt x="8907" y="695"/>
                  </a:lnTo>
                  <a:cubicBezTo>
                    <a:pt x="9007" y="628"/>
                    <a:pt x="9107" y="495"/>
                    <a:pt x="9107" y="361"/>
                  </a:cubicBezTo>
                  <a:lnTo>
                    <a:pt x="9107" y="128"/>
                  </a:lnTo>
                  <a:cubicBezTo>
                    <a:pt x="9107" y="56"/>
                    <a:pt x="9038" y="1"/>
                    <a:pt x="8974"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70"/>
            <p:cNvSpPr/>
            <p:nvPr/>
          </p:nvSpPr>
          <p:spPr>
            <a:xfrm>
              <a:off x="2903900" y="2973575"/>
              <a:ext cx="227700" cy="142675"/>
            </a:xfrm>
            <a:custGeom>
              <a:avLst/>
              <a:gdLst/>
              <a:ahLst/>
              <a:cxnLst/>
              <a:rect l="l" t="t" r="r" b="b"/>
              <a:pathLst>
                <a:path w="9108" h="5707" extrusionOk="0">
                  <a:moveTo>
                    <a:pt x="8974" y="0"/>
                  </a:moveTo>
                  <a:cubicBezTo>
                    <a:pt x="8950" y="0"/>
                    <a:pt x="8926" y="8"/>
                    <a:pt x="8907" y="27"/>
                  </a:cubicBezTo>
                  <a:lnTo>
                    <a:pt x="201" y="5031"/>
                  </a:lnTo>
                  <a:cubicBezTo>
                    <a:pt x="101" y="5097"/>
                    <a:pt x="1" y="5197"/>
                    <a:pt x="1" y="5364"/>
                  </a:cubicBezTo>
                  <a:lnTo>
                    <a:pt x="1" y="5598"/>
                  </a:lnTo>
                  <a:cubicBezTo>
                    <a:pt x="1" y="5652"/>
                    <a:pt x="90" y="5707"/>
                    <a:pt x="159" y="5707"/>
                  </a:cubicBezTo>
                  <a:cubicBezTo>
                    <a:pt x="174" y="5707"/>
                    <a:pt x="189" y="5704"/>
                    <a:pt x="201" y="5698"/>
                  </a:cubicBezTo>
                  <a:lnTo>
                    <a:pt x="8907" y="694"/>
                  </a:lnTo>
                  <a:cubicBezTo>
                    <a:pt x="9007" y="627"/>
                    <a:pt x="9107" y="494"/>
                    <a:pt x="9107" y="361"/>
                  </a:cubicBezTo>
                  <a:lnTo>
                    <a:pt x="9107" y="127"/>
                  </a:lnTo>
                  <a:cubicBezTo>
                    <a:pt x="9107" y="55"/>
                    <a:pt x="9038" y="0"/>
                    <a:pt x="897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70"/>
            <p:cNvSpPr/>
            <p:nvPr/>
          </p:nvSpPr>
          <p:spPr>
            <a:xfrm>
              <a:off x="2903900" y="3078650"/>
              <a:ext cx="118450" cy="80225"/>
            </a:xfrm>
            <a:custGeom>
              <a:avLst/>
              <a:gdLst/>
              <a:ahLst/>
              <a:cxnLst/>
              <a:rect l="l" t="t" r="r" b="b"/>
              <a:pathLst>
                <a:path w="4738" h="3209" extrusionOk="0">
                  <a:moveTo>
                    <a:pt x="4632" y="0"/>
                  </a:moveTo>
                  <a:cubicBezTo>
                    <a:pt x="4611" y="0"/>
                    <a:pt x="4590" y="8"/>
                    <a:pt x="4571" y="27"/>
                  </a:cubicBezTo>
                  <a:lnTo>
                    <a:pt x="201" y="2529"/>
                  </a:lnTo>
                  <a:cubicBezTo>
                    <a:pt x="101" y="2596"/>
                    <a:pt x="1" y="2729"/>
                    <a:pt x="1" y="2862"/>
                  </a:cubicBezTo>
                  <a:lnTo>
                    <a:pt x="1" y="3096"/>
                  </a:lnTo>
                  <a:cubicBezTo>
                    <a:pt x="1" y="3171"/>
                    <a:pt x="76" y="3208"/>
                    <a:pt x="142" y="3208"/>
                  </a:cubicBezTo>
                  <a:cubicBezTo>
                    <a:pt x="164" y="3208"/>
                    <a:pt x="184" y="3204"/>
                    <a:pt x="201" y="3196"/>
                  </a:cubicBezTo>
                  <a:lnTo>
                    <a:pt x="4571" y="694"/>
                  </a:lnTo>
                  <a:cubicBezTo>
                    <a:pt x="4671" y="627"/>
                    <a:pt x="4738" y="494"/>
                    <a:pt x="4738" y="361"/>
                  </a:cubicBezTo>
                  <a:lnTo>
                    <a:pt x="4738" y="127"/>
                  </a:lnTo>
                  <a:cubicBezTo>
                    <a:pt x="4738" y="55"/>
                    <a:pt x="4686" y="0"/>
                    <a:pt x="463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70"/>
            <p:cNvSpPr/>
            <p:nvPr/>
          </p:nvSpPr>
          <p:spPr>
            <a:xfrm>
              <a:off x="2586175" y="3021300"/>
              <a:ext cx="314425" cy="321200"/>
            </a:xfrm>
            <a:custGeom>
              <a:avLst/>
              <a:gdLst/>
              <a:ahLst/>
              <a:cxnLst/>
              <a:rect l="l" t="t" r="r" b="b"/>
              <a:pathLst>
                <a:path w="12577" h="12848" extrusionOk="0">
                  <a:moveTo>
                    <a:pt x="9055" y="1"/>
                  </a:moveTo>
                  <a:cubicBezTo>
                    <a:pt x="7192" y="1"/>
                    <a:pt x="4784" y="1476"/>
                    <a:pt x="2936" y="3922"/>
                  </a:cubicBezTo>
                  <a:cubicBezTo>
                    <a:pt x="501" y="7191"/>
                    <a:pt x="1" y="10961"/>
                    <a:pt x="1869" y="12328"/>
                  </a:cubicBezTo>
                  <a:cubicBezTo>
                    <a:pt x="2330" y="12681"/>
                    <a:pt x="2895" y="12847"/>
                    <a:pt x="3522" y="12847"/>
                  </a:cubicBezTo>
                  <a:cubicBezTo>
                    <a:pt x="5386" y="12847"/>
                    <a:pt x="7794" y="11372"/>
                    <a:pt x="9641" y="8926"/>
                  </a:cubicBezTo>
                  <a:cubicBezTo>
                    <a:pt x="12076" y="5657"/>
                    <a:pt x="12577" y="1887"/>
                    <a:pt x="10709" y="520"/>
                  </a:cubicBezTo>
                  <a:cubicBezTo>
                    <a:pt x="10247" y="167"/>
                    <a:pt x="9682" y="1"/>
                    <a:pt x="905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70"/>
            <p:cNvSpPr/>
            <p:nvPr/>
          </p:nvSpPr>
          <p:spPr>
            <a:xfrm>
              <a:off x="2586175" y="3021300"/>
              <a:ext cx="314425" cy="321200"/>
            </a:xfrm>
            <a:custGeom>
              <a:avLst/>
              <a:gdLst/>
              <a:ahLst/>
              <a:cxnLst/>
              <a:rect l="l" t="t" r="r" b="b"/>
              <a:pathLst>
                <a:path w="12577" h="12848" extrusionOk="0">
                  <a:moveTo>
                    <a:pt x="9055" y="1"/>
                  </a:moveTo>
                  <a:cubicBezTo>
                    <a:pt x="7192" y="1"/>
                    <a:pt x="4784" y="1476"/>
                    <a:pt x="2936" y="3922"/>
                  </a:cubicBezTo>
                  <a:cubicBezTo>
                    <a:pt x="501" y="7191"/>
                    <a:pt x="1" y="10961"/>
                    <a:pt x="1869" y="12328"/>
                  </a:cubicBezTo>
                  <a:cubicBezTo>
                    <a:pt x="2330" y="12681"/>
                    <a:pt x="2895" y="12847"/>
                    <a:pt x="3522" y="12847"/>
                  </a:cubicBezTo>
                  <a:cubicBezTo>
                    <a:pt x="5386" y="12847"/>
                    <a:pt x="7794" y="11372"/>
                    <a:pt x="9641" y="8926"/>
                  </a:cubicBezTo>
                  <a:cubicBezTo>
                    <a:pt x="12076" y="5657"/>
                    <a:pt x="12577" y="1887"/>
                    <a:pt x="10709" y="520"/>
                  </a:cubicBezTo>
                  <a:cubicBezTo>
                    <a:pt x="10247" y="167"/>
                    <a:pt x="9682" y="1"/>
                    <a:pt x="90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70"/>
            <p:cNvSpPr/>
            <p:nvPr/>
          </p:nvSpPr>
          <p:spPr>
            <a:xfrm>
              <a:off x="2600350" y="3022000"/>
              <a:ext cx="285250" cy="328500"/>
            </a:xfrm>
            <a:custGeom>
              <a:avLst/>
              <a:gdLst/>
              <a:ahLst/>
              <a:cxnLst/>
              <a:rect l="l" t="t" r="r" b="b"/>
              <a:pathLst>
                <a:path w="11410" h="13140" extrusionOk="0">
                  <a:moveTo>
                    <a:pt x="8617" y="320"/>
                  </a:moveTo>
                  <a:cubicBezTo>
                    <a:pt x="9035" y="320"/>
                    <a:pt x="9449" y="449"/>
                    <a:pt x="9808" y="659"/>
                  </a:cubicBezTo>
                  <a:cubicBezTo>
                    <a:pt x="10642" y="1126"/>
                    <a:pt x="11109" y="2093"/>
                    <a:pt x="11109" y="3360"/>
                  </a:cubicBezTo>
                  <a:cubicBezTo>
                    <a:pt x="11109" y="6363"/>
                    <a:pt x="8640" y="10265"/>
                    <a:pt x="5638" y="12000"/>
                  </a:cubicBezTo>
                  <a:cubicBezTo>
                    <a:pt x="4676" y="12553"/>
                    <a:pt x="3739" y="12829"/>
                    <a:pt x="2928" y="12829"/>
                  </a:cubicBezTo>
                  <a:cubicBezTo>
                    <a:pt x="2417" y="12829"/>
                    <a:pt x="1955" y="12719"/>
                    <a:pt x="1569" y="12500"/>
                  </a:cubicBezTo>
                  <a:cubicBezTo>
                    <a:pt x="768" y="12033"/>
                    <a:pt x="301" y="11066"/>
                    <a:pt x="301" y="9798"/>
                  </a:cubicBezTo>
                  <a:cubicBezTo>
                    <a:pt x="301" y="6763"/>
                    <a:pt x="2770" y="2893"/>
                    <a:pt x="5772" y="1159"/>
                  </a:cubicBezTo>
                  <a:cubicBezTo>
                    <a:pt x="6572" y="625"/>
                    <a:pt x="7506" y="358"/>
                    <a:pt x="8474" y="325"/>
                  </a:cubicBezTo>
                  <a:cubicBezTo>
                    <a:pt x="8521" y="322"/>
                    <a:pt x="8569" y="320"/>
                    <a:pt x="8617" y="320"/>
                  </a:cubicBezTo>
                  <a:close/>
                  <a:moveTo>
                    <a:pt x="8469" y="1"/>
                  </a:moveTo>
                  <a:cubicBezTo>
                    <a:pt x="7603" y="1"/>
                    <a:pt x="6616" y="305"/>
                    <a:pt x="5605" y="892"/>
                  </a:cubicBezTo>
                  <a:cubicBezTo>
                    <a:pt x="2503" y="2693"/>
                    <a:pt x="1" y="6663"/>
                    <a:pt x="1" y="9798"/>
                  </a:cubicBezTo>
                  <a:cubicBezTo>
                    <a:pt x="1" y="11166"/>
                    <a:pt x="501" y="12233"/>
                    <a:pt x="1402" y="12767"/>
                  </a:cubicBezTo>
                  <a:cubicBezTo>
                    <a:pt x="1822" y="13007"/>
                    <a:pt x="2296" y="13139"/>
                    <a:pt x="2750" y="13139"/>
                  </a:cubicBezTo>
                  <a:cubicBezTo>
                    <a:pt x="2802" y="13139"/>
                    <a:pt x="2852" y="13137"/>
                    <a:pt x="2903" y="13134"/>
                  </a:cubicBezTo>
                  <a:cubicBezTo>
                    <a:pt x="3937" y="13101"/>
                    <a:pt x="4904" y="12801"/>
                    <a:pt x="5772" y="12267"/>
                  </a:cubicBezTo>
                  <a:cubicBezTo>
                    <a:pt x="8874" y="10466"/>
                    <a:pt x="11409" y="6496"/>
                    <a:pt x="11409" y="3360"/>
                  </a:cubicBezTo>
                  <a:cubicBezTo>
                    <a:pt x="11409" y="1959"/>
                    <a:pt x="10909" y="925"/>
                    <a:pt x="9975" y="392"/>
                  </a:cubicBezTo>
                  <a:cubicBezTo>
                    <a:pt x="9542" y="129"/>
                    <a:pt x="9031" y="1"/>
                    <a:pt x="846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70"/>
            <p:cNvSpPr/>
            <p:nvPr/>
          </p:nvSpPr>
          <p:spPr>
            <a:xfrm>
              <a:off x="2803850" y="3206200"/>
              <a:ext cx="60900" cy="70675"/>
            </a:xfrm>
            <a:custGeom>
              <a:avLst/>
              <a:gdLst/>
              <a:ahLst/>
              <a:cxnLst/>
              <a:rect l="l" t="t" r="r" b="b"/>
              <a:pathLst>
                <a:path w="2436" h="2827" extrusionOk="0">
                  <a:moveTo>
                    <a:pt x="1827" y="0"/>
                  </a:moveTo>
                  <a:cubicBezTo>
                    <a:pt x="1645" y="0"/>
                    <a:pt x="1432" y="63"/>
                    <a:pt x="1201" y="195"/>
                  </a:cubicBezTo>
                  <a:cubicBezTo>
                    <a:pt x="534" y="596"/>
                    <a:pt x="67" y="1330"/>
                    <a:pt x="0" y="2130"/>
                  </a:cubicBezTo>
                  <a:cubicBezTo>
                    <a:pt x="0" y="2575"/>
                    <a:pt x="237" y="2827"/>
                    <a:pt x="593" y="2827"/>
                  </a:cubicBezTo>
                  <a:cubicBezTo>
                    <a:pt x="771" y="2827"/>
                    <a:pt x="979" y="2764"/>
                    <a:pt x="1201" y="2631"/>
                  </a:cubicBezTo>
                  <a:cubicBezTo>
                    <a:pt x="1901" y="2230"/>
                    <a:pt x="2335" y="1496"/>
                    <a:pt x="2435" y="729"/>
                  </a:cubicBezTo>
                  <a:cubicBezTo>
                    <a:pt x="2435" y="260"/>
                    <a:pt x="2196" y="0"/>
                    <a:pt x="182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70"/>
            <p:cNvSpPr/>
            <p:nvPr/>
          </p:nvSpPr>
          <p:spPr>
            <a:xfrm>
              <a:off x="2903900" y="2535375"/>
              <a:ext cx="227700" cy="143050"/>
            </a:xfrm>
            <a:custGeom>
              <a:avLst/>
              <a:gdLst/>
              <a:ahLst/>
              <a:cxnLst/>
              <a:rect l="l" t="t" r="r" b="b"/>
              <a:pathLst>
                <a:path w="9108" h="5722" extrusionOk="0">
                  <a:moveTo>
                    <a:pt x="8948" y="0"/>
                  </a:moveTo>
                  <a:cubicBezTo>
                    <a:pt x="8933" y="0"/>
                    <a:pt x="8919" y="3"/>
                    <a:pt x="8907" y="9"/>
                  </a:cubicBezTo>
                  <a:lnTo>
                    <a:pt x="201" y="5013"/>
                  </a:lnTo>
                  <a:cubicBezTo>
                    <a:pt x="101" y="5113"/>
                    <a:pt x="1" y="5213"/>
                    <a:pt x="1" y="5346"/>
                  </a:cubicBezTo>
                  <a:lnTo>
                    <a:pt x="1" y="5580"/>
                  </a:lnTo>
                  <a:cubicBezTo>
                    <a:pt x="1" y="5662"/>
                    <a:pt x="91" y="5722"/>
                    <a:pt x="160" y="5722"/>
                  </a:cubicBezTo>
                  <a:cubicBezTo>
                    <a:pt x="175" y="5722"/>
                    <a:pt x="189" y="5719"/>
                    <a:pt x="201" y="5713"/>
                  </a:cubicBezTo>
                  <a:lnTo>
                    <a:pt x="8907" y="710"/>
                  </a:lnTo>
                  <a:cubicBezTo>
                    <a:pt x="9007" y="610"/>
                    <a:pt x="9107" y="509"/>
                    <a:pt x="9107" y="376"/>
                  </a:cubicBezTo>
                  <a:lnTo>
                    <a:pt x="9107" y="143"/>
                  </a:lnTo>
                  <a:cubicBezTo>
                    <a:pt x="9107" y="60"/>
                    <a:pt x="9017" y="0"/>
                    <a:pt x="8948"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70"/>
            <p:cNvSpPr/>
            <p:nvPr/>
          </p:nvSpPr>
          <p:spPr>
            <a:xfrm>
              <a:off x="2903900" y="2577900"/>
              <a:ext cx="227700" cy="142675"/>
            </a:xfrm>
            <a:custGeom>
              <a:avLst/>
              <a:gdLst/>
              <a:ahLst/>
              <a:cxnLst/>
              <a:rect l="l" t="t" r="r" b="b"/>
              <a:pathLst>
                <a:path w="9108" h="5707" extrusionOk="0">
                  <a:moveTo>
                    <a:pt x="8948" y="1"/>
                  </a:moveTo>
                  <a:cubicBezTo>
                    <a:pt x="8933" y="1"/>
                    <a:pt x="8919" y="3"/>
                    <a:pt x="8907" y="9"/>
                  </a:cubicBezTo>
                  <a:lnTo>
                    <a:pt x="201" y="5013"/>
                  </a:lnTo>
                  <a:cubicBezTo>
                    <a:pt x="101" y="5080"/>
                    <a:pt x="1" y="5213"/>
                    <a:pt x="1" y="5346"/>
                  </a:cubicBezTo>
                  <a:lnTo>
                    <a:pt x="1" y="5580"/>
                  </a:lnTo>
                  <a:cubicBezTo>
                    <a:pt x="1" y="5652"/>
                    <a:pt x="70" y="5707"/>
                    <a:pt x="134" y="5707"/>
                  </a:cubicBezTo>
                  <a:cubicBezTo>
                    <a:pt x="159" y="5707"/>
                    <a:pt x="182" y="5699"/>
                    <a:pt x="201" y="5680"/>
                  </a:cubicBezTo>
                  <a:lnTo>
                    <a:pt x="8907" y="676"/>
                  </a:lnTo>
                  <a:cubicBezTo>
                    <a:pt x="9007" y="610"/>
                    <a:pt x="9107" y="510"/>
                    <a:pt x="9107" y="376"/>
                  </a:cubicBezTo>
                  <a:lnTo>
                    <a:pt x="9107" y="143"/>
                  </a:lnTo>
                  <a:cubicBezTo>
                    <a:pt x="9107" y="60"/>
                    <a:pt x="9017" y="1"/>
                    <a:pt x="894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70"/>
            <p:cNvSpPr/>
            <p:nvPr/>
          </p:nvSpPr>
          <p:spPr>
            <a:xfrm>
              <a:off x="2903900" y="2683350"/>
              <a:ext cx="118450" cy="80150"/>
            </a:xfrm>
            <a:custGeom>
              <a:avLst/>
              <a:gdLst/>
              <a:ahLst/>
              <a:cxnLst/>
              <a:rect l="l" t="t" r="r" b="b"/>
              <a:pathLst>
                <a:path w="4738" h="3206" extrusionOk="0">
                  <a:moveTo>
                    <a:pt x="4632" y="1"/>
                  </a:moveTo>
                  <a:cubicBezTo>
                    <a:pt x="4611" y="1"/>
                    <a:pt x="4590" y="9"/>
                    <a:pt x="4571" y="28"/>
                  </a:cubicBezTo>
                  <a:lnTo>
                    <a:pt x="201" y="2529"/>
                  </a:lnTo>
                  <a:cubicBezTo>
                    <a:pt x="101" y="2596"/>
                    <a:pt x="1" y="2696"/>
                    <a:pt x="1" y="2830"/>
                  </a:cubicBezTo>
                  <a:lnTo>
                    <a:pt x="1" y="3063"/>
                  </a:lnTo>
                  <a:cubicBezTo>
                    <a:pt x="1" y="3146"/>
                    <a:pt x="91" y="3205"/>
                    <a:pt x="160" y="3205"/>
                  </a:cubicBezTo>
                  <a:cubicBezTo>
                    <a:pt x="175" y="3205"/>
                    <a:pt x="189" y="3203"/>
                    <a:pt x="201" y="3197"/>
                  </a:cubicBezTo>
                  <a:lnTo>
                    <a:pt x="4571" y="695"/>
                  </a:lnTo>
                  <a:cubicBezTo>
                    <a:pt x="4671" y="628"/>
                    <a:pt x="4738" y="495"/>
                    <a:pt x="4738" y="361"/>
                  </a:cubicBezTo>
                  <a:lnTo>
                    <a:pt x="4738" y="128"/>
                  </a:lnTo>
                  <a:cubicBezTo>
                    <a:pt x="4738" y="56"/>
                    <a:pt x="4686" y="1"/>
                    <a:pt x="463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70"/>
            <p:cNvSpPr/>
            <p:nvPr/>
          </p:nvSpPr>
          <p:spPr>
            <a:xfrm>
              <a:off x="2586175" y="2626025"/>
              <a:ext cx="313600" cy="321200"/>
            </a:xfrm>
            <a:custGeom>
              <a:avLst/>
              <a:gdLst/>
              <a:ahLst/>
              <a:cxnLst/>
              <a:rect l="l" t="t" r="r" b="b"/>
              <a:pathLst>
                <a:path w="12544" h="12848" extrusionOk="0">
                  <a:moveTo>
                    <a:pt x="9051" y="0"/>
                  </a:moveTo>
                  <a:cubicBezTo>
                    <a:pt x="7179" y="0"/>
                    <a:pt x="4759" y="1475"/>
                    <a:pt x="2936" y="3922"/>
                  </a:cubicBezTo>
                  <a:cubicBezTo>
                    <a:pt x="501" y="7191"/>
                    <a:pt x="1" y="10960"/>
                    <a:pt x="1836" y="12328"/>
                  </a:cubicBezTo>
                  <a:cubicBezTo>
                    <a:pt x="2305" y="12680"/>
                    <a:pt x="2877" y="12847"/>
                    <a:pt x="3507" y="12847"/>
                  </a:cubicBezTo>
                  <a:cubicBezTo>
                    <a:pt x="5384" y="12847"/>
                    <a:pt x="7785" y="11372"/>
                    <a:pt x="9608" y="8925"/>
                  </a:cubicBezTo>
                  <a:cubicBezTo>
                    <a:pt x="12076" y="5656"/>
                    <a:pt x="12543" y="1887"/>
                    <a:pt x="10709" y="519"/>
                  </a:cubicBezTo>
                  <a:cubicBezTo>
                    <a:pt x="10247" y="167"/>
                    <a:pt x="9680" y="0"/>
                    <a:pt x="905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70"/>
            <p:cNvSpPr/>
            <p:nvPr/>
          </p:nvSpPr>
          <p:spPr>
            <a:xfrm>
              <a:off x="2586175" y="2626025"/>
              <a:ext cx="313600" cy="321200"/>
            </a:xfrm>
            <a:custGeom>
              <a:avLst/>
              <a:gdLst/>
              <a:ahLst/>
              <a:cxnLst/>
              <a:rect l="l" t="t" r="r" b="b"/>
              <a:pathLst>
                <a:path w="12544" h="12848" extrusionOk="0">
                  <a:moveTo>
                    <a:pt x="9051" y="0"/>
                  </a:moveTo>
                  <a:cubicBezTo>
                    <a:pt x="7179" y="0"/>
                    <a:pt x="4759" y="1475"/>
                    <a:pt x="2936" y="3922"/>
                  </a:cubicBezTo>
                  <a:cubicBezTo>
                    <a:pt x="501" y="7191"/>
                    <a:pt x="1" y="10960"/>
                    <a:pt x="1836" y="12328"/>
                  </a:cubicBezTo>
                  <a:cubicBezTo>
                    <a:pt x="2305" y="12680"/>
                    <a:pt x="2877" y="12847"/>
                    <a:pt x="3507" y="12847"/>
                  </a:cubicBezTo>
                  <a:cubicBezTo>
                    <a:pt x="5384" y="12847"/>
                    <a:pt x="7785" y="11372"/>
                    <a:pt x="9608" y="8925"/>
                  </a:cubicBezTo>
                  <a:cubicBezTo>
                    <a:pt x="12076" y="5656"/>
                    <a:pt x="12543" y="1887"/>
                    <a:pt x="10709" y="519"/>
                  </a:cubicBezTo>
                  <a:cubicBezTo>
                    <a:pt x="10247" y="167"/>
                    <a:pt x="9680" y="0"/>
                    <a:pt x="90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70"/>
            <p:cNvSpPr/>
            <p:nvPr/>
          </p:nvSpPr>
          <p:spPr>
            <a:xfrm>
              <a:off x="2600350" y="2626500"/>
              <a:ext cx="285250" cy="328575"/>
            </a:xfrm>
            <a:custGeom>
              <a:avLst/>
              <a:gdLst/>
              <a:ahLst/>
              <a:cxnLst/>
              <a:rect l="l" t="t" r="r" b="b"/>
              <a:pathLst>
                <a:path w="11410" h="13143" extrusionOk="0">
                  <a:moveTo>
                    <a:pt x="8474" y="300"/>
                  </a:moveTo>
                  <a:cubicBezTo>
                    <a:pt x="8941" y="300"/>
                    <a:pt x="9408" y="400"/>
                    <a:pt x="9808" y="634"/>
                  </a:cubicBezTo>
                  <a:cubicBezTo>
                    <a:pt x="10642" y="1101"/>
                    <a:pt x="11109" y="2068"/>
                    <a:pt x="11109" y="3369"/>
                  </a:cubicBezTo>
                  <a:cubicBezTo>
                    <a:pt x="11109" y="6371"/>
                    <a:pt x="8640" y="10241"/>
                    <a:pt x="5605" y="11975"/>
                  </a:cubicBezTo>
                  <a:cubicBezTo>
                    <a:pt x="4671" y="12544"/>
                    <a:pt x="3749" y="12828"/>
                    <a:pt x="2945" y="12828"/>
                  </a:cubicBezTo>
                  <a:cubicBezTo>
                    <a:pt x="2429" y="12828"/>
                    <a:pt x="1960" y="12711"/>
                    <a:pt x="1569" y="12476"/>
                  </a:cubicBezTo>
                  <a:cubicBezTo>
                    <a:pt x="735" y="12009"/>
                    <a:pt x="301" y="11041"/>
                    <a:pt x="301" y="9774"/>
                  </a:cubicBezTo>
                  <a:cubicBezTo>
                    <a:pt x="301" y="6772"/>
                    <a:pt x="2770" y="2902"/>
                    <a:pt x="5772" y="1134"/>
                  </a:cubicBezTo>
                  <a:cubicBezTo>
                    <a:pt x="6572" y="634"/>
                    <a:pt x="7506" y="334"/>
                    <a:pt x="8474" y="300"/>
                  </a:cubicBezTo>
                  <a:close/>
                  <a:moveTo>
                    <a:pt x="8488" y="0"/>
                  </a:moveTo>
                  <a:cubicBezTo>
                    <a:pt x="7618" y="0"/>
                    <a:pt x="6624" y="297"/>
                    <a:pt x="5605" y="867"/>
                  </a:cubicBezTo>
                  <a:cubicBezTo>
                    <a:pt x="2503" y="2702"/>
                    <a:pt x="1" y="6671"/>
                    <a:pt x="1" y="9774"/>
                  </a:cubicBezTo>
                  <a:cubicBezTo>
                    <a:pt x="1" y="11175"/>
                    <a:pt x="501" y="12242"/>
                    <a:pt x="1402" y="12776"/>
                  </a:cubicBezTo>
                  <a:cubicBezTo>
                    <a:pt x="1869" y="13009"/>
                    <a:pt x="2403" y="13143"/>
                    <a:pt x="2903" y="13143"/>
                  </a:cubicBezTo>
                  <a:cubicBezTo>
                    <a:pt x="3937" y="13109"/>
                    <a:pt x="4904" y="12809"/>
                    <a:pt x="5772" y="12276"/>
                  </a:cubicBezTo>
                  <a:cubicBezTo>
                    <a:pt x="8874" y="10441"/>
                    <a:pt x="11409" y="6471"/>
                    <a:pt x="11409" y="3369"/>
                  </a:cubicBezTo>
                  <a:cubicBezTo>
                    <a:pt x="11409" y="1968"/>
                    <a:pt x="10909" y="901"/>
                    <a:pt x="9975" y="367"/>
                  </a:cubicBezTo>
                  <a:cubicBezTo>
                    <a:pt x="9546" y="120"/>
                    <a:pt x="9042" y="0"/>
                    <a:pt x="8488"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70"/>
            <p:cNvSpPr/>
            <p:nvPr/>
          </p:nvSpPr>
          <p:spPr>
            <a:xfrm>
              <a:off x="2803850" y="2810875"/>
              <a:ext cx="60900" cy="70325"/>
            </a:xfrm>
            <a:custGeom>
              <a:avLst/>
              <a:gdLst/>
              <a:ahLst/>
              <a:cxnLst/>
              <a:rect l="l" t="t" r="r" b="b"/>
              <a:pathLst>
                <a:path w="2436" h="2813" extrusionOk="0">
                  <a:moveTo>
                    <a:pt x="1832" y="1"/>
                  </a:moveTo>
                  <a:cubicBezTo>
                    <a:pt x="1649" y="1"/>
                    <a:pt x="1434" y="64"/>
                    <a:pt x="1201" y="197"/>
                  </a:cubicBezTo>
                  <a:cubicBezTo>
                    <a:pt x="534" y="597"/>
                    <a:pt x="67" y="1298"/>
                    <a:pt x="0" y="2099"/>
                  </a:cubicBezTo>
                  <a:cubicBezTo>
                    <a:pt x="0" y="2568"/>
                    <a:pt x="240" y="2813"/>
                    <a:pt x="599" y="2813"/>
                  </a:cubicBezTo>
                  <a:cubicBezTo>
                    <a:pt x="775" y="2813"/>
                    <a:pt x="981" y="2753"/>
                    <a:pt x="1201" y="2632"/>
                  </a:cubicBezTo>
                  <a:cubicBezTo>
                    <a:pt x="1901" y="2199"/>
                    <a:pt x="2335" y="1498"/>
                    <a:pt x="2435" y="698"/>
                  </a:cubicBezTo>
                  <a:cubicBezTo>
                    <a:pt x="2435" y="253"/>
                    <a:pt x="2198" y="1"/>
                    <a:pt x="183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70"/>
            <p:cNvSpPr/>
            <p:nvPr/>
          </p:nvSpPr>
          <p:spPr>
            <a:xfrm>
              <a:off x="2572000" y="1807425"/>
              <a:ext cx="551250" cy="563100"/>
            </a:xfrm>
            <a:custGeom>
              <a:avLst/>
              <a:gdLst/>
              <a:ahLst/>
              <a:cxnLst/>
              <a:rect l="l" t="t" r="r" b="b"/>
              <a:pathLst>
                <a:path w="22050" h="22524" extrusionOk="0">
                  <a:moveTo>
                    <a:pt x="15890" y="0"/>
                  </a:moveTo>
                  <a:cubicBezTo>
                    <a:pt x="12611" y="0"/>
                    <a:pt x="8388" y="2556"/>
                    <a:pt x="5171" y="6845"/>
                  </a:cubicBezTo>
                  <a:cubicBezTo>
                    <a:pt x="868" y="12582"/>
                    <a:pt x="1" y="19187"/>
                    <a:pt x="3236" y="21622"/>
                  </a:cubicBezTo>
                  <a:cubicBezTo>
                    <a:pt x="4050" y="22234"/>
                    <a:pt x="5044" y="22523"/>
                    <a:pt x="6146" y="22523"/>
                  </a:cubicBezTo>
                  <a:cubicBezTo>
                    <a:pt x="9427" y="22523"/>
                    <a:pt x="13658" y="19954"/>
                    <a:pt x="16880" y="15684"/>
                  </a:cubicBezTo>
                  <a:cubicBezTo>
                    <a:pt x="21216" y="9947"/>
                    <a:pt x="22050" y="3342"/>
                    <a:pt x="18814" y="907"/>
                  </a:cubicBezTo>
                  <a:cubicBezTo>
                    <a:pt x="17997" y="292"/>
                    <a:pt x="16997" y="0"/>
                    <a:pt x="1589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70"/>
            <p:cNvSpPr/>
            <p:nvPr/>
          </p:nvSpPr>
          <p:spPr>
            <a:xfrm>
              <a:off x="2572000" y="1807425"/>
              <a:ext cx="551250" cy="563100"/>
            </a:xfrm>
            <a:custGeom>
              <a:avLst/>
              <a:gdLst/>
              <a:ahLst/>
              <a:cxnLst/>
              <a:rect l="l" t="t" r="r" b="b"/>
              <a:pathLst>
                <a:path w="22050" h="22524" extrusionOk="0">
                  <a:moveTo>
                    <a:pt x="15890" y="0"/>
                  </a:moveTo>
                  <a:cubicBezTo>
                    <a:pt x="12611" y="0"/>
                    <a:pt x="8388" y="2556"/>
                    <a:pt x="5171" y="6845"/>
                  </a:cubicBezTo>
                  <a:cubicBezTo>
                    <a:pt x="868" y="12582"/>
                    <a:pt x="1" y="19187"/>
                    <a:pt x="3236" y="21622"/>
                  </a:cubicBezTo>
                  <a:cubicBezTo>
                    <a:pt x="4050" y="22234"/>
                    <a:pt x="5044" y="22523"/>
                    <a:pt x="6146" y="22523"/>
                  </a:cubicBezTo>
                  <a:cubicBezTo>
                    <a:pt x="9427" y="22523"/>
                    <a:pt x="13658" y="19954"/>
                    <a:pt x="16880" y="15684"/>
                  </a:cubicBezTo>
                  <a:cubicBezTo>
                    <a:pt x="21216" y="9947"/>
                    <a:pt x="22050" y="3342"/>
                    <a:pt x="18814" y="907"/>
                  </a:cubicBezTo>
                  <a:cubicBezTo>
                    <a:pt x="17997" y="292"/>
                    <a:pt x="16997" y="0"/>
                    <a:pt x="158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70"/>
            <p:cNvSpPr/>
            <p:nvPr/>
          </p:nvSpPr>
          <p:spPr>
            <a:xfrm>
              <a:off x="2705425" y="2156150"/>
              <a:ext cx="269400" cy="213525"/>
            </a:xfrm>
            <a:custGeom>
              <a:avLst/>
              <a:gdLst/>
              <a:ahLst/>
              <a:cxnLst/>
              <a:rect l="l" t="t" r="r" b="b"/>
              <a:pathLst>
                <a:path w="10776" h="8541" extrusionOk="0">
                  <a:moveTo>
                    <a:pt x="7940" y="1"/>
                  </a:moveTo>
                  <a:lnTo>
                    <a:pt x="6539" y="301"/>
                  </a:lnTo>
                  <a:lnTo>
                    <a:pt x="3303" y="901"/>
                  </a:lnTo>
                  <a:lnTo>
                    <a:pt x="1769" y="1335"/>
                  </a:lnTo>
                  <a:cubicBezTo>
                    <a:pt x="1" y="2736"/>
                    <a:pt x="1369" y="7773"/>
                    <a:pt x="1602" y="8540"/>
                  </a:cubicBezTo>
                  <a:cubicBezTo>
                    <a:pt x="3036" y="8340"/>
                    <a:pt x="4437" y="7840"/>
                    <a:pt x="5705" y="7072"/>
                  </a:cubicBezTo>
                  <a:cubicBezTo>
                    <a:pt x="7606" y="5905"/>
                    <a:pt x="9341" y="4437"/>
                    <a:pt x="10775" y="2703"/>
                  </a:cubicBezTo>
                  <a:cubicBezTo>
                    <a:pt x="9975" y="1368"/>
                    <a:pt x="7940" y="1"/>
                    <a:pt x="794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70"/>
            <p:cNvSpPr/>
            <p:nvPr/>
          </p:nvSpPr>
          <p:spPr>
            <a:xfrm>
              <a:off x="2705425" y="2156150"/>
              <a:ext cx="269400" cy="213525"/>
            </a:xfrm>
            <a:custGeom>
              <a:avLst/>
              <a:gdLst/>
              <a:ahLst/>
              <a:cxnLst/>
              <a:rect l="l" t="t" r="r" b="b"/>
              <a:pathLst>
                <a:path w="10776" h="8541" extrusionOk="0">
                  <a:moveTo>
                    <a:pt x="7940" y="1"/>
                  </a:moveTo>
                  <a:lnTo>
                    <a:pt x="6539" y="301"/>
                  </a:lnTo>
                  <a:lnTo>
                    <a:pt x="3303" y="901"/>
                  </a:lnTo>
                  <a:lnTo>
                    <a:pt x="1769" y="1335"/>
                  </a:lnTo>
                  <a:cubicBezTo>
                    <a:pt x="1" y="2736"/>
                    <a:pt x="1369" y="7773"/>
                    <a:pt x="1602" y="8540"/>
                  </a:cubicBezTo>
                  <a:cubicBezTo>
                    <a:pt x="3036" y="8340"/>
                    <a:pt x="4437" y="7840"/>
                    <a:pt x="5705" y="7072"/>
                  </a:cubicBezTo>
                  <a:cubicBezTo>
                    <a:pt x="7606" y="5905"/>
                    <a:pt x="9341" y="4437"/>
                    <a:pt x="10775" y="2703"/>
                  </a:cubicBezTo>
                  <a:cubicBezTo>
                    <a:pt x="9975" y="1368"/>
                    <a:pt x="7940" y="1"/>
                    <a:pt x="79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70"/>
            <p:cNvSpPr/>
            <p:nvPr/>
          </p:nvSpPr>
          <p:spPr>
            <a:xfrm>
              <a:off x="2788000" y="2088600"/>
              <a:ext cx="116775" cy="131875"/>
            </a:xfrm>
            <a:custGeom>
              <a:avLst/>
              <a:gdLst/>
              <a:ahLst/>
              <a:cxnLst/>
              <a:rect l="l" t="t" r="r" b="b"/>
              <a:pathLst>
                <a:path w="4671" h="5275" extrusionOk="0">
                  <a:moveTo>
                    <a:pt x="34" y="1"/>
                  </a:moveTo>
                  <a:lnTo>
                    <a:pt x="0" y="2236"/>
                  </a:lnTo>
                  <a:lnTo>
                    <a:pt x="0" y="3637"/>
                  </a:lnTo>
                  <a:cubicBezTo>
                    <a:pt x="534" y="4370"/>
                    <a:pt x="1335" y="4904"/>
                    <a:pt x="2235" y="5104"/>
                  </a:cubicBezTo>
                  <a:cubicBezTo>
                    <a:pt x="2649" y="5225"/>
                    <a:pt x="3009" y="5274"/>
                    <a:pt x="3316" y="5274"/>
                  </a:cubicBezTo>
                  <a:cubicBezTo>
                    <a:pt x="4197" y="5274"/>
                    <a:pt x="4637" y="4867"/>
                    <a:pt x="4637" y="4571"/>
                  </a:cubicBezTo>
                  <a:cubicBezTo>
                    <a:pt x="4670" y="4170"/>
                    <a:pt x="3803" y="3336"/>
                    <a:pt x="3236" y="3003"/>
                  </a:cubicBezTo>
                  <a:lnTo>
                    <a:pt x="3236" y="735"/>
                  </a:lnTo>
                  <a:lnTo>
                    <a:pt x="34"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70"/>
            <p:cNvSpPr/>
            <p:nvPr/>
          </p:nvSpPr>
          <p:spPr>
            <a:xfrm>
              <a:off x="2799675" y="2099450"/>
              <a:ext cx="69225" cy="47550"/>
            </a:xfrm>
            <a:custGeom>
              <a:avLst/>
              <a:gdLst/>
              <a:ahLst/>
              <a:cxnLst/>
              <a:rect l="l" t="t" r="r" b="b"/>
              <a:pathLst>
                <a:path w="2769" h="1902" extrusionOk="0">
                  <a:moveTo>
                    <a:pt x="0" y="0"/>
                  </a:moveTo>
                  <a:lnTo>
                    <a:pt x="0" y="0"/>
                  </a:lnTo>
                  <a:cubicBezTo>
                    <a:pt x="100" y="467"/>
                    <a:pt x="367" y="834"/>
                    <a:pt x="768" y="1101"/>
                  </a:cubicBezTo>
                  <a:cubicBezTo>
                    <a:pt x="1401" y="1468"/>
                    <a:pt x="2068" y="1702"/>
                    <a:pt x="2769" y="1902"/>
                  </a:cubicBezTo>
                  <a:lnTo>
                    <a:pt x="2769" y="834"/>
                  </a:lnTo>
                  <a:lnTo>
                    <a:pt x="0"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70"/>
            <p:cNvSpPr/>
            <p:nvPr/>
          </p:nvSpPr>
          <p:spPr>
            <a:xfrm>
              <a:off x="2733800" y="1941000"/>
              <a:ext cx="225175" cy="197325"/>
            </a:xfrm>
            <a:custGeom>
              <a:avLst/>
              <a:gdLst/>
              <a:ahLst/>
              <a:cxnLst/>
              <a:rect l="l" t="t" r="r" b="b"/>
              <a:pathLst>
                <a:path w="9007" h="7893" extrusionOk="0">
                  <a:moveTo>
                    <a:pt x="7906" y="0"/>
                  </a:moveTo>
                  <a:cubicBezTo>
                    <a:pt x="7872" y="0"/>
                    <a:pt x="5271" y="534"/>
                    <a:pt x="5271" y="534"/>
                  </a:cubicBezTo>
                  <a:lnTo>
                    <a:pt x="234" y="2302"/>
                  </a:lnTo>
                  <a:cubicBezTo>
                    <a:pt x="234" y="2302"/>
                    <a:pt x="0" y="4604"/>
                    <a:pt x="334" y="5238"/>
                  </a:cubicBezTo>
                  <a:cubicBezTo>
                    <a:pt x="634" y="5705"/>
                    <a:pt x="1001" y="6105"/>
                    <a:pt x="1468" y="6405"/>
                  </a:cubicBezTo>
                  <a:lnTo>
                    <a:pt x="2202" y="5905"/>
                  </a:lnTo>
                  <a:cubicBezTo>
                    <a:pt x="2402" y="6038"/>
                    <a:pt x="2569" y="6238"/>
                    <a:pt x="2702" y="6472"/>
                  </a:cubicBezTo>
                  <a:cubicBezTo>
                    <a:pt x="2969" y="6872"/>
                    <a:pt x="3369" y="7206"/>
                    <a:pt x="3836" y="7339"/>
                  </a:cubicBezTo>
                  <a:cubicBezTo>
                    <a:pt x="4703" y="7606"/>
                    <a:pt x="5571" y="7773"/>
                    <a:pt x="6471" y="7873"/>
                  </a:cubicBezTo>
                  <a:cubicBezTo>
                    <a:pt x="6582" y="7886"/>
                    <a:pt x="6687" y="7893"/>
                    <a:pt x="6786" y="7893"/>
                  </a:cubicBezTo>
                  <a:cubicBezTo>
                    <a:pt x="7671" y="7893"/>
                    <a:pt x="8106" y="7362"/>
                    <a:pt x="8406" y="6372"/>
                  </a:cubicBezTo>
                  <a:cubicBezTo>
                    <a:pt x="8606" y="5371"/>
                    <a:pt x="8673" y="4337"/>
                    <a:pt x="8606" y="3336"/>
                  </a:cubicBezTo>
                  <a:cubicBezTo>
                    <a:pt x="8606" y="3336"/>
                    <a:pt x="8873" y="1802"/>
                    <a:pt x="8940" y="1668"/>
                  </a:cubicBezTo>
                  <a:cubicBezTo>
                    <a:pt x="9007" y="1535"/>
                    <a:pt x="8673" y="934"/>
                    <a:pt x="8540" y="601"/>
                  </a:cubicBezTo>
                  <a:cubicBezTo>
                    <a:pt x="8406" y="334"/>
                    <a:pt x="8173" y="134"/>
                    <a:pt x="7906"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70"/>
            <p:cNvSpPr/>
            <p:nvPr/>
          </p:nvSpPr>
          <p:spPr>
            <a:xfrm>
              <a:off x="2862225" y="2036075"/>
              <a:ext cx="16700" cy="14400"/>
            </a:xfrm>
            <a:custGeom>
              <a:avLst/>
              <a:gdLst/>
              <a:ahLst/>
              <a:cxnLst/>
              <a:rect l="l" t="t" r="r" b="b"/>
              <a:pathLst>
                <a:path w="668" h="576" extrusionOk="0">
                  <a:moveTo>
                    <a:pt x="400" y="0"/>
                  </a:moveTo>
                  <a:cubicBezTo>
                    <a:pt x="134" y="0"/>
                    <a:pt x="0" y="334"/>
                    <a:pt x="167" y="501"/>
                  </a:cubicBezTo>
                  <a:cubicBezTo>
                    <a:pt x="229" y="552"/>
                    <a:pt x="300" y="575"/>
                    <a:pt x="370" y="575"/>
                  </a:cubicBezTo>
                  <a:cubicBezTo>
                    <a:pt x="524" y="575"/>
                    <a:pt x="667" y="462"/>
                    <a:pt x="667" y="300"/>
                  </a:cubicBezTo>
                  <a:cubicBezTo>
                    <a:pt x="667" y="134"/>
                    <a:pt x="534" y="0"/>
                    <a:pt x="4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70"/>
            <p:cNvSpPr/>
            <p:nvPr/>
          </p:nvSpPr>
          <p:spPr>
            <a:xfrm>
              <a:off x="2920600" y="2031075"/>
              <a:ext cx="16700" cy="14375"/>
            </a:xfrm>
            <a:custGeom>
              <a:avLst/>
              <a:gdLst/>
              <a:ahLst/>
              <a:cxnLst/>
              <a:rect l="l" t="t" r="r" b="b"/>
              <a:pathLst>
                <a:path w="668" h="575" extrusionOk="0">
                  <a:moveTo>
                    <a:pt x="367" y="0"/>
                  </a:moveTo>
                  <a:cubicBezTo>
                    <a:pt x="134" y="0"/>
                    <a:pt x="0" y="300"/>
                    <a:pt x="167" y="500"/>
                  </a:cubicBezTo>
                  <a:cubicBezTo>
                    <a:pt x="229" y="552"/>
                    <a:pt x="300" y="575"/>
                    <a:pt x="370" y="575"/>
                  </a:cubicBezTo>
                  <a:cubicBezTo>
                    <a:pt x="524" y="575"/>
                    <a:pt x="667" y="461"/>
                    <a:pt x="667" y="300"/>
                  </a:cubicBezTo>
                  <a:cubicBezTo>
                    <a:pt x="667" y="133"/>
                    <a:pt x="534" y="0"/>
                    <a:pt x="3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70"/>
            <p:cNvSpPr/>
            <p:nvPr/>
          </p:nvSpPr>
          <p:spPr>
            <a:xfrm>
              <a:off x="2923925" y="2005400"/>
              <a:ext cx="20875" cy="12350"/>
            </a:xfrm>
            <a:custGeom>
              <a:avLst/>
              <a:gdLst/>
              <a:ahLst/>
              <a:cxnLst/>
              <a:rect l="l" t="t" r="r" b="b"/>
              <a:pathLst>
                <a:path w="835" h="494" extrusionOk="0">
                  <a:moveTo>
                    <a:pt x="380" y="1"/>
                  </a:moveTo>
                  <a:cubicBezTo>
                    <a:pt x="235" y="1"/>
                    <a:pt x="99" y="69"/>
                    <a:pt x="1" y="193"/>
                  </a:cubicBezTo>
                  <a:lnTo>
                    <a:pt x="701" y="493"/>
                  </a:lnTo>
                  <a:cubicBezTo>
                    <a:pt x="701" y="493"/>
                    <a:pt x="834" y="160"/>
                    <a:pt x="534" y="26"/>
                  </a:cubicBezTo>
                  <a:cubicBezTo>
                    <a:pt x="483" y="9"/>
                    <a:pt x="431" y="1"/>
                    <a:pt x="38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70"/>
            <p:cNvSpPr/>
            <p:nvPr/>
          </p:nvSpPr>
          <p:spPr>
            <a:xfrm>
              <a:off x="2901400" y="2034400"/>
              <a:ext cx="28400" cy="45050"/>
            </a:xfrm>
            <a:custGeom>
              <a:avLst/>
              <a:gdLst/>
              <a:ahLst/>
              <a:cxnLst/>
              <a:rect l="l" t="t" r="r" b="b"/>
              <a:pathLst>
                <a:path w="1136" h="1802" extrusionOk="0">
                  <a:moveTo>
                    <a:pt x="1" y="0"/>
                  </a:moveTo>
                  <a:lnTo>
                    <a:pt x="234" y="1802"/>
                  </a:lnTo>
                  <a:lnTo>
                    <a:pt x="1135" y="1368"/>
                  </a:lnTo>
                  <a:lnTo>
                    <a:pt x="1"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70"/>
            <p:cNvSpPr/>
            <p:nvPr/>
          </p:nvSpPr>
          <p:spPr>
            <a:xfrm>
              <a:off x="2873050" y="2088600"/>
              <a:ext cx="30050" cy="19500"/>
            </a:xfrm>
            <a:custGeom>
              <a:avLst/>
              <a:gdLst/>
              <a:ahLst/>
              <a:cxnLst/>
              <a:rect l="l" t="t" r="r" b="b"/>
              <a:pathLst>
                <a:path w="1202" h="780" extrusionOk="0">
                  <a:moveTo>
                    <a:pt x="34" y="1"/>
                  </a:moveTo>
                  <a:cubicBezTo>
                    <a:pt x="1" y="67"/>
                    <a:pt x="1" y="134"/>
                    <a:pt x="34" y="234"/>
                  </a:cubicBezTo>
                  <a:cubicBezTo>
                    <a:pt x="64" y="559"/>
                    <a:pt x="355" y="779"/>
                    <a:pt x="675" y="779"/>
                  </a:cubicBezTo>
                  <a:cubicBezTo>
                    <a:pt x="717" y="779"/>
                    <a:pt x="759" y="776"/>
                    <a:pt x="801" y="768"/>
                  </a:cubicBezTo>
                  <a:cubicBezTo>
                    <a:pt x="835" y="768"/>
                    <a:pt x="835" y="768"/>
                    <a:pt x="868" y="735"/>
                  </a:cubicBezTo>
                  <a:cubicBezTo>
                    <a:pt x="1068" y="668"/>
                    <a:pt x="1202" y="468"/>
                    <a:pt x="1202" y="234"/>
                  </a:cubicBezTo>
                  <a:lnTo>
                    <a:pt x="34" y="1"/>
                  </a:lnTo>
                  <a:close/>
                </a:path>
              </a:pathLst>
            </a:custGeom>
            <a:solidFill>
              <a:srgbClr val="C87A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70"/>
            <p:cNvSpPr/>
            <p:nvPr/>
          </p:nvSpPr>
          <p:spPr>
            <a:xfrm>
              <a:off x="2903900" y="2155325"/>
              <a:ext cx="95950" cy="89250"/>
            </a:xfrm>
            <a:custGeom>
              <a:avLst/>
              <a:gdLst/>
              <a:ahLst/>
              <a:cxnLst/>
              <a:rect l="l" t="t" r="r" b="b"/>
              <a:pathLst>
                <a:path w="3838" h="3570" extrusionOk="0">
                  <a:moveTo>
                    <a:pt x="554" y="0"/>
                  </a:moveTo>
                  <a:cubicBezTo>
                    <a:pt x="370" y="0"/>
                    <a:pt x="186" y="11"/>
                    <a:pt x="1" y="34"/>
                  </a:cubicBezTo>
                  <a:lnTo>
                    <a:pt x="2102" y="3569"/>
                  </a:lnTo>
                  <a:cubicBezTo>
                    <a:pt x="2703" y="2869"/>
                    <a:pt x="3303" y="2168"/>
                    <a:pt x="3837" y="1435"/>
                  </a:cubicBezTo>
                  <a:cubicBezTo>
                    <a:pt x="3604" y="1201"/>
                    <a:pt x="3370" y="1001"/>
                    <a:pt x="3103" y="801"/>
                  </a:cubicBezTo>
                  <a:cubicBezTo>
                    <a:pt x="2354" y="273"/>
                    <a:pt x="1466" y="0"/>
                    <a:pt x="554"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70"/>
            <p:cNvSpPr/>
            <p:nvPr/>
          </p:nvSpPr>
          <p:spPr>
            <a:xfrm>
              <a:off x="2873900" y="2093625"/>
              <a:ext cx="19200" cy="14475"/>
            </a:xfrm>
            <a:custGeom>
              <a:avLst/>
              <a:gdLst/>
              <a:ahLst/>
              <a:cxnLst/>
              <a:rect l="l" t="t" r="r" b="b"/>
              <a:pathLst>
                <a:path w="768" h="579" extrusionOk="0">
                  <a:moveTo>
                    <a:pt x="196" y="1"/>
                  </a:moveTo>
                  <a:cubicBezTo>
                    <a:pt x="130" y="1"/>
                    <a:pt x="63" y="12"/>
                    <a:pt x="0" y="33"/>
                  </a:cubicBezTo>
                  <a:cubicBezTo>
                    <a:pt x="30" y="358"/>
                    <a:pt x="321" y="578"/>
                    <a:pt x="641" y="578"/>
                  </a:cubicBezTo>
                  <a:cubicBezTo>
                    <a:pt x="683" y="578"/>
                    <a:pt x="725" y="575"/>
                    <a:pt x="767" y="567"/>
                  </a:cubicBezTo>
                  <a:cubicBezTo>
                    <a:pt x="734" y="400"/>
                    <a:pt x="667" y="267"/>
                    <a:pt x="567" y="167"/>
                  </a:cubicBezTo>
                  <a:cubicBezTo>
                    <a:pt x="476" y="53"/>
                    <a:pt x="338" y="1"/>
                    <a:pt x="196"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70"/>
            <p:cNvSpPr/>
            <p:nvPr/>
          </p:nvSpPr>
          <p:spPr>
            <a:xfrm>
              <a:off x="2714600" y="1872525"/>
              <a:ext cx="267725" cy="271975"/>
            </a:xfrm>
            <a:custGeom>
              <a:avLst/>
              <a:gdLst/>
              <a:ahLst/>
              <a:cxnLst/>
              <a:rect l="l" t="t" r="r" b="b"/>
              <a:pathLst>
                <a:path w="10709" h="10879" extrusionOk="0">
                  <a:moveTo>
                    <a:pt x="8825" y="1"/>
                  </a:moveTo>
                  <a:cubicBezTo>
                    <a:pt x="7844" y="1"/>
                    <a:pt x="6839" y="838"/>
                    <a:pt x="6839" y="838"/>
                  </a:cubicBezTo>
                  <a:cubicBezTo>
                    <a:pt x="6839" y="838"/>
                    <a:pt x="5960" y="556"/>
                    <a:pt x="4961" y="556"/>
                  </a:cubicBezTo>
                  <a:cubicBezTo>
                    <a:pt x="4242" y="556"/>
                    <a:pt x="3461" y="702"/>
                    <a:pt x="2903" y="1205"/>
                  </a:cubicBezTo>
                  <a:cubicBezTo>
                    <a:pt x="1569" y="2439"/>
                    <a:pt x="1535" y="3340"/>
                    <a:pt x="1535" y="3340"/>
                  </a:cubicBezTo>
                  <a:cubicBezTo>
                    <a:pt x="601" y="3673"/>
                    <a:pt x="1" y="4607"/>
                    <a:pt x="134" y="5608"/>
                  </a:cubicBezTo>
                  <a:cubicBezTo>
                    <a:pt x="268" y="7409"/>
                    <a:pt x="1502" y="8710"/>
                    <a:pt x="1969" y="9378"/>
                  </a:cubicBezTo>
                  <a:cubicBezTo>
                    <a:pt x="2436" y="10078"/>
                    <a:pt x="2936" y="10879"/>
                    <a:pt x="2936" y="10879"/>
                  </a:cubicBezTo>
                  <a:lnTo>
                    <a:pt x="2970" y="8644"/>
                  </a:lnTo>
                  <a:lnTo>
                    <a:pt x="2970" y="8644"/>
                  </a:lnTo>
                  <a:cubicBezTo>
                    <a:pt x="2970" y="8644"/>
                    <a:pt x="2793" y="8768"/>
                    <a:pt x="2521" y="8768"/>
                  </a:cubicBezTo>
                  <a:cubicBezTo>
                    <a:pt x="2305" y="8768"/>
                    <a:pt x="2030" y="8690"/>
                    <a:pt x="1735" y="8410"/>
                  </a:cubicBezTo>
                  <a:cubicBezTo>
                    <a:pt x="1035" y="7743"/>
                    <a:pt x="1002" y="6742"/>
                    <a:pt x="1569" y="6275"/>
                  </a:cubicBezTo>
                  <a:cubicBezTo>
                    <a:pt x="1741" y="6137"/>
                    <a:pt x="1949" y="6071"/>
                    <a:pt x="2160" y="6071"/>
                  </a:cubicBezTo>
                  <a:cubicBezTo>
                    <a:pt x="2358" y="6071"/>
                    <a:pt x="2559" y="6129"/>
                    <a:pt x="2736" y="6242"/>
                  </a:cubicBezTo>
                  <a:cubicBezTo>
                    <a:pt x="2836" y="6342"/>
                    <a:pt x="2903" y="6475"/>
                    <a:pt x="2903" y="6609"/>
                  </a:cubicBezTo>
                  <a:lnTo>
                    <a:pt x="2970" y="7776"/>
                  </a:lnTo>
                  <a:cubicBezTo>
                    <a:pt x="3470" y="7710"/>
                    <a:pt x="3770" y="7276"/>
                    <a:pt x="3670" y="6809"/>
                  </a:cubicBezTo>
                  <a:cubicBezTo>
                    <a:pt x="3670" y="6809"/>
                    <a:pt x="7640" y="6442"/>
                    <a:pt x="8574" y="3206"/>
                  </a:cubicBezTo>
                  <a:cubicBezTo>
                    <a:pt x="8574" y="3206"/>
                    <a:pt x="9408" y="4074"/>
                    <a:pt x="9408" y="6075"/>
                  </a:cubicBezTo>
                  <a:cubicBezTo>
                    <a:pt x="10075" y="5642"/>
                    <a:pt x="10342" y="4774"/>
                    <a:pt x="10008" y="4040"/>
                  </a:cubicBezTo>
                  <a:cubicBezTo>
                    <a:pt x="10342" y="3907"/>
                    <a:pt x="10542" y="3507"/>
                    <a:pt x="10475" y="3140"/>
                  </a:cubicBezTo>
                  <a:cubicBezTo>
                    <a:pt x="10408" y="2773"/>
                    <a:pt x="10141" y="2473"/>
                    <a:pt x="9808" y="2406"/>
                  </a:cubicBezTo>
                  <a:cubicBezTo>
                    <a:pt x="9808" y="2406"/>
                    <a:pt x="10709" y="938"/>
                    <a:pt x="9574" y="204"/>
                  </a:cubicBezTo>
                  <a:cubicBezTo>
                    <a:pt x="9339" y="59"/>
                    <a:pt x="9083" y="1"/>
                    <a:pt x="88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70"/>
            <p:cNvSpPr/>
            <p:nvPr/>
          </p:nvSpPr>
          <p:spPr>
            <a:xfrm>
              <a:off x="2669800" y="2289425"/>
              <a:ext cx="378175" cy="248850"/>
            </a:xfrm>
            <a:custGeom>
              <a:avLst/>
              <a:gdLst/>
              <a:ahLst/>
              <a:cxnLst/>
              <a:rect l="l" t="t" r="r" b="b"/>
              <a:pathLst>
                <a:path w="15127" h="9954" extrusionOk="0">
                  <a:moveTo>
                    <a:pt x="14918" y="1"/>
                  </a:moveTo>
                  <a:cubicBezTo>
                    <a:pt x="14878" y="1"/>
                    <a:pt x="14838" y="13"/>
                    <a:pt x="14802" y="40"/>
                  </a:cubicBezTo>
                  <a:lnTo>
                    <a:pt x="325" y="8379"/>
                  </a:lnTo>
                  <a:cubicBezTo>
                    <a:pt x="125" y="8479"/>
                    <a:pt x="25" y="8680"/>
                    <a:pt x="25" y="8913"/>
                  </a:cubicBezTo>
                  <a:lnTo>
                    <a:pt x="25" y="9747"/>
                  </a:lnTo>
                  <a:cubicBezTo>
                    <a:pt x="1" y="9868"/>
                    <a:pt x="99" y="9954"/>
                    <a:pt x="206" y="9954"/>
                  </a:cubicBezTo>
                  <a:cubicBezTo>
                    <a:pt x="247" y="9954"/>
                    <a:pt x="288" y="9941"/>
                    <a:pt x="325" y="9914"/>
                  </a:cubicBezTo>
                  <a:lnTo>
                    <a:pt x="14802" y="1575"/>
                  </a:lnTo>
                  <a:cubicBezTo>
                    <a:pt x="15002" y="1474"/>
                    <a:pt x="15102" y="1274"/>
                    <a:pt x="15102" y="1041"/>
                  </a:cubicBezTo>
                  <a:lnTo>
                    <a:pt x="15102" y="240"/>
                  </a:lnTo>
                  <a:cubicBezTo>
                    <a:pt x="15127" y="94"/>
                    <a:pt x="15026" y="1"/>
                    <a:pt x="14918"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70"/>
            <p:cNvSpPr/>
            <p:nvPr/>
          </p:nvSpPr>
          <p:spPr>
            <a:xfrm>
              <a:off x="2757150" y="2395625"/>
              <a:ext cx="203500" cy="133550"/>
            </a:xfrm>
            <a:custGeom>
              <a:avLst/>
              <a:gdLst/>
              <a:ahLst/>
              <a:cxnLst/>
              <a:rect l="l" t="t" r="r" b="b"/>
              <a:pathLst>
                <a:path w="8140" h="5342" extrusionOk="0">
                  <a:moveTo>
                    <a:pt x="8036" y="1"/>
                  </a:moveTo>
                  <a:cubicBezTo>
                    <a:pt x="8014" y="1"/>
                    <a:pt x="7992" y="9"/>
                    <a:pt x="7972" y="28"/>
                  </a:cubicBezTo>
                  <a:lnTo>
                    <a:pt x="167" y="4498"/>
                  </a:lnTo>
                  <a:cubicBezTo>
                    <a:pt x="67" y="4565"/>
                    <a:pt x="0" y="4665"/>
                    <a:pt x="0" y="4765"/>
                  </a:cubicBezTo>
                  <a:lnTo>
                    <a:pt x="0" y="5232"/>
                  </a:lnTo>
                  <a:cubicBezTo>
                    <a:pt x="0" y="5287"/>
                    <a:pt x="67" y="5341"/>
                    <a:pt x="128" y="5341"/>
                  </a:cubicBezTo>
                  <a:cubicBezTo>
                    <a:pt x="141" y="5341"/>
                    <a:pt x="155" y="5338"/>
                    <a:pt x="167" y="5332"/>
                  </a:cubicBezTo>
                  <a:lnTo>
                    <a:pt x="7972" y="829"/>
                  </a:lnTo>
                  <a:cubicBezTo>
                    <a:pt x="8073" y="762"/>
                    <a:pt x="8139" y="662"/>
                    <a:pt x="8139" y="562"/>
                  </a:cubicBezTo>
                  <a:lnTo>
                    <a:pt x="8139" y="95"/>
                  </a:lnTo>
                  <a:cubicBezTo>
                    <a:pt x="8139" y="48"/>
                    <a:pt x="8089" y="1"/>
                    <a:pt x="803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70"/>
            <p:cNvSpPr/>
            <p:nvPr/>
          </p:nvSpPr>
          <p:spPr>
            <a:xfrm>
              <a:off x="2943100" y="2081500"/>
              <a:ext cx="148475" cy="170975"/>
            </a:xfrm>
            <a:custGeom>
              <a:avLst/>
              <a:gdLst/>
              <a:ahLst/>
              <a:cxnLst/>
              <a:rect l="l" t="t" r="r" b="b"/>
              <a:pathLst>
                <a:path w="5939" h="6839" extrusionOk="0">
                  <a:moveTo>
                    <a:pt x="4444" y="0"/>
                  </a:moveTo>
                  <a:cubicBezTo>
                    <a:pt x="4009" y="0"/>
                    <a:pt x="3505" y="145"/>
                    <a:pt x="2970" y="451"/>
                  </a:cubicBezTo>
                  <a:cubicBezTo>
                    <a:pt x="1335" y="1385"/>
                    <a:pt x="1" y="3487"/>
                    <a:pt x="1" y="5121"/>
                  </a:cubicBezTo>
                  <a:cubicBezTo>
                    <a:pt x="1" y="6222"/>
                    <a:pt x="606" y="6839"/>
                    <a:pt x="1500" y="6839"/>
                  </a:cubicBezTo>
                  <a:cubicBezTo>
                    <a:pt x="1934" y="6839"/>
                    <a:pt x="2436" y="6694"/>
                    <a:pt x="2970" y="6389"/>
                  </a:cubicBezTo>
                  <a:cubicBezTo>
                    <a:pt x="4604" y="5422"/>
                    <a:pt x="5938" y="3320"/>
                    <a:pt x="5938" y="1686"/>
                  </a:cubicBezTo>
                  <a:cubicBezTo>
                    <a:pt x="5938" y="609"/>
                    <a:pt x="5335" y="0"/>
                    <a:pt x="444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70"/>
            <p:cNvSpPr/>
            <p:nvPr/>
          </p:nvSpPr>
          <p:spPr>
            <a:xfrm>
              <a:off x="2978125" y="2105500"/>
              <a:ext cx="85100" cy="114675"/>
            </a:xfrm>
            <a:custGeom>
              <a:avLst/>
              <a:gdLst/>
              <a:ahLst/>
              <a:cxnLst/>
              <a:rect l="l" t="t" r="r" b="b"/>
              <a:pathLst>
                <a:path w="3404" h="4587" extrusionOk="0">
                  <a:moveTo>
                    <a:pt x="2803" y="367"/>
                  </a:moveTo>
                  <a:cubicBezTo>
                    <a:pt x="2836" y="367"/>
                    <a:pt x="2869" y="375"/>
                    <a:pt x="2903" y="392"/>
                  </a:cubicBezTo>
                  <a:cubicBezTo>
                    <a:pt x="2970" y="425"/>
                    <a:pt x="3003" y="459"/>
                    <a:pt x="3036" y="526"/>
                  </a:cubicBezTo>
                  <a:cubicBezTo>
                    <a:pt x="3070" y="592"/>
                    <a:pt x="3103" y="692"/>
                    <a:pt x="3103" y="792"/>
                  </a:cubicBezTo>
                  <a:lnTo>
                    <a:pt x="3103" y="1493"/>
                  </a:lnTo>
                  <a:lnTo>
                    <a:pt x="3103" y="2193"/>
                  </a:lnTo>
                  <a:cubicBezTo>
                    <a:pt x="3070" y="2293"/>
                    <a:pt x="3070" y="2427"/>
                    <a:pt x="3036" y="2527"/>
                  </a:cubicBezTo>
                  <a:cubicBezTo>
                    <a:pt x="3003" y="2627"/>
                    <a:pt x="2970" y="2727"/>
                    <a:pt x="2903" y="2794"/>
                  </a:cubicBezTo>
                  <a:cubicBezTo>
                    <a:pt x="2836" y="2894"/>
                    <a:pt x="2769" y="2961"/>
                    <a:pt x="2703" y="3061"/>
                  </a:cubicBezTo>
                  <a:cubicBezTo>
                    <a:pt x="2603" y="3127"/>
                    <a:pt x="2503" y="3227"/>
                    <a:pt x="2402" y="3294"/>
                  </a:cubicBezTo>
                  <a:cubicBezTo>
                    <a:pt x="2202" y="3394"/>
                    <a:pt x="2169" y="3428"/>
                    <a:pt x="1702" y="3694"/>
                  </a:cubicBezTo>
                  <a:cubicBezTo>
                    <a:pt x="1235" y="3995"/>
                    <a:pt x="1168" y="3995"/>
                    <a:pt x="1001" y="4095"/>
                  </a:cubicBezTo>
                  <a:cubicBezTo>
                    <a:pt x="901" y="4161"/>
                    <a:pt x="801" y="4195"/>
                    <a:pt x="701" y="4228"/>
                  </a:cubicBezTo>
                  <a:lnTo>
                    <a:pt x="501" y="4228"/>
                  </a:lnTo>
                  <a:cubicBezTo>
                    <a:pt x="434" y="4195"/>
                    <a:pt x="368" y="4161"/>
                    <a:pt x="368" y="4095"/>
                  </a:cubicBezTo>
                  <a:cubicBezTo>
                    <a:pt x="334" y="3995"/>
                    <a:pt x="301" y="3895"/>
                    <a:pt x="301" y="3828"/>
                  </a:cubicBezTo>
                  <a:lnTo>
                    <a:pt x="301" y="3127"/>
                  </a:lnTo>
                  <a:lnTo>
                    <a:pt x="301" y="2427"/>
                  </a:lnTo>
                  <a:cubicBezTo>
                    <a:pt x="301" y="2293"/>
                    <a:pt x="334" y="2193"/>
                    <a:pt x="368" y="2093"/>
                  </a:cubicBezTo>
                  <a:cubicBezTo>
                    <a:pt x="401" y="1993"/>
                    <a:pt x="434" y="1893"/>
                    <a:pt x="501" y="1793"/>
                  </a:cubicBezTo>
                  <a:cubicBezTo>
                    <a:pt x="534" y="1726"/>
                    <a:pt x="601" y="1626"/>
                    <a:pt x="701" y="1560"/>
                  </a:cubicBezTo>
                  <a:cubicBezTo>
                    <a:pt x="768" y="1460"/>
                    <a:pt x="901" y="1393"/>
                    <a:pt x="1001" y="1326"/>
                  </a:cubicBezTo>
                  <a:cubicBezTo>
                    <a:pt x="1168" y="1193"/>
                    <a:pt x="1235" y="1159"/>
                    <a:pt x="1702" y="892"/>
                  </a:cubicBezTo>
                  <a:lnTo>
                    <a:pt x="1702" y="926"/>
                  </a:lnTo>
                  <a:cubicBezTo>
                    <a:pt x="2169" y="659"/>
                    <a:pt x="2202" y="626"/>
                    <a:pt x="2402" y="526"/>
                  </a:cubicBezTo>
                  <a:cubicBezTo>
                    <a:pt x="2469" y="459"/>
                    <a:pt x="2603" y="425"/>
                    <a:pt x="2703" y="392"/>
                  </a:cubicBezTo>
                  <a:cubicBezTo>
                    <a:pt x="2736" y="375"/>
                    <a:pt x="2769" y="367"/>
                    <a:pt x="2803" y="367"/>
                  </a:cubicBezTo>
                  <a:close/>
                  <a:moveTo>
                    <a:pt x="2970" y="0"/>
                  </a:moveTo>
                  <a:cubicBezTo>
                    <a:pt x="2911" y="0"/>
                    <a:pt x="2853" y="8"/>
                    <a:pt x="2803" y="25"/>
                  </a:cubicBezTo>
                  <a:cubicBezTo>
                    <a:pt x="2669" y="59"/>
                    <a:pt x="2536" y="125"/>
                    <a:pt x="2402" y="192"/>
                  </a:cubicBezTo>
                  <a:cubicBezTo>
                    <a:pt x="2202" y="292"/>
                    <a:pt x="2169" y="325"/>
                    <a:pt x="1702" y="626"/>
                  </a:cubicBezTo>
                  <a:lnTo>
                    <a:pt x="1702" y="592"/>
                  </a:lnTo>
                  <a:cubicBezTo>
                    <a:pt x="1235" y="859"/>
                    <a:pt x="1168" y="892"/>
                    <a:pt x="1001" y="1026"/>
                  </a:cubicBezTo>
                  <a:cubicBezTo>
                    <a:pt x="835" y="1093"/>
                    <a:pt x="701" y="1226"/>
                    <a:pt x="568" y="1326"/>
                  </a:cubicBezTo>
                  <a:cubicBezTo>
                    <a:pt x="468" y="1460"/>
                    <a:pt x="368" y="1560"/>
                    <a:pt x="268" y="1693"/>
                  </a:cubicBezTo>
                  <a:cubicBezTo>
                    <a:pt x="201" y="1826"/>
                    <a:pt x="134" y="1960"/>
                    <a:pt x="67" y="2127"/>
                  </a:cubicBezTo>
                  <a:cubicBezTo>
                    <a:pt x="34" y="2260"/>
                    <a:pt x="1" y="2427"/>
                    <a:pt x="1" y="2594"/>
                  </a:cubicBezTo>
                  <a:lnTo>
                    <a:pt x="1" y="3294"/>
                  </a:lnTo>
                  <a:lnTo>
                    <a:pt x="1" y="3995"/>
                  </a:lnTo>
                  <a:cubicBezTo>
                    <a:pt x="1" y="4128"/>
                    <a:pt x="34" y="4262"/>
                    <a:pt x="67" y="4362"/>
                  </a:cubicBezTo>
                  <a:cubicBezTo>
                    <a:pt x="101" y="4462"/>
                    <a:pt x="168" y="4528"/>
                    <a:pt x="268" y="4562"/>
                  </a:cubicBezTo>
                  <a:cubicBezTo>
                    <a:pt x="318" y="4578"/>
                    <a:pt x="368" y="4587"/>
                    <a:pt x="418" y="4587"/>
                  </a:cubicBezTo>
                  <a:cubicBezTo>
                    <a:pt x="468" y="4587"/>
                    <a:pt x="518" y="4578"/>
                    <a:pt x="568" y="4562"/>
                  </a:cubicBezTo>
                  <a:cubicBezTo>
                    <a:pt x="735" y="4528"/>
                    <a:pt x="868" y="4495"/>
                    <a:pt x="1001" y="4428"/>
                  </a:cubicBezTo>
                  <a:cubicBezTo>
                    <a:pt x="1168" y="4328"/>
                    <a:pt x="1235" y="4295"/>
                    <a:pt x="1702" y="3995"/>
                  </a:cubicBezTo>
                  <a:cubicBezTo>
                    <a:pt x="2169" y="3694"/>
                    <a:pt x="2202" y="3694"/>
                    <a:pt x="2402" y="3594"/>
                  </a:cubicBezTo>
                  <a:cubicBezTo>
                    <a:pt x="2536" y="3494"/>
                    <a:pt x="2703" y="3394"/>
                    <a:pt x="2803" y="3261"/>
                  </a:cubicBezTo>
                  <a:cubicBezTo>
                    <a:pt x="2936" y="3161"/>
                    <a:pt x="3036" y="3027"/>
                    <a:pt x="3136" y="2894"/>
                  </a:cubicBezTo>
                  <a:cubicBezTo>
                    <a:pt x="3203" y="2760"/>
                    <a:pt x="3270" y="2627"/>
                    <a:pt x="3303" y="2460"/>
                  </a:cubicBezTo>
                  <a:cubicBezTo>
                    <a:pt x="3370" y="2327"/>
                    <a:pt x="3403" y="2160"/>
                    <a:pt x="3403" y="1993"/>
                  </a:cubicBezTo>
                  <a:lnTo>
                    <a:pt x="3403" y="1293"/>
                  </a:lnTo>
                  <a:lnTo>
                    <a:pt x="3403" y="592"/>
                  </a:lnTo>
                  <a:cubicBezTo>
                    <a:pt x="3403" y="459"/>
                    <a:pt x="3370" y="359"/>
                    <a:pt x="3303" y="225"/>
                  </a:cubicBezTo>
                  <a:cubicBezTo>
                    <a:pt x="3270" y="159"/>
                    <a:pt x="3203" y="59"/>
                    <a:pt x="3136" y="25"/>
                  </a:cubicBezTo>
                  <a:cubicBezTo>
                    <a:pt x="3086" y="8"/>
                    <a:pt x="3028" y="0"/>
                    <a:pt x="29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70"/>
            <p:cNvSpPr/>
            <p:nvPr/>
          </p:nvSpPr>
          <p:spPr>
            <a:xfrm>
              <a:off x="2998150" y="2137950"/>
              <a:ext cx="44225" cy="50600"/>
            </a:xfrm>
            <a:custGeom>
              <a:avLst/>
              <a:gdLst/>
              <a:ahLst/>
              <a:cxnLst/>
              <a:rect l="l" t="t" r="r" b="b"/>
              <a:pathLst>
                <a:path w="1769" h="2024" extrusionOk="0">
                  <a:moveTo>
                    <a:pt x="1170" y="349"/>
                  </a:moveTo>
                  <a:cubicBezTo>
                    <a:pt x="1344" y="349"/>
                    <a:pt x="1468" y="468"/>
                    <a:pt x="1468" y="695"/>
                  </a:cubicBezTo>
                  <a:cubicBezTo>
                    <a:pt x="1435" y="1062"/>
                    <a:pt x="1201" y="1396"/>
                    <a:pt x="901" y="1596"/>
                  </a:cubicBezTo>
                  <a:cubicBezTo>
                    <a:pt x="795" y="1649"/>
                    <a:pt x="698" y="1675"/>
                    <a:pt x="617" y="1675"/>
                  </a:cubicBezTo>
                  <a:cubicBezTo>
                    <a:pt x="442" y="1675"/>
                    <a:pt x="334" y="1556"/>
                    <a:pt x="334" y="1329"/>
                  </a:cubicBezTo>
                  <a:cubicBezTo>
                    <a:pt x="367" y="962"/>
                    <a:pt x="567" y="629"/>
                    <a:pt x="901" y="428"/>
                  </a:cubicBezTo>
                  <a:cubicBezTo>
                    <a:pt x="997" y="375"/>
                    <a:pt x="1089" y="349"/>
                    <a:pt x="1170" y="349"/>
                  </a:cubicBezTo>
                  <a:close/>
                  <a:moveTo>
                    <a:pt x="1322" y="1"/>
                  </a:moveTo>
                  <a:cubicBezTo>
                    <a:pt x="1196" y="1"/>
                    <a:pt x="1052" y="42"/>
                    <a:pt x="901" y="128"/>
                  </a:cubicBezTo>
                  <a:cubicBezTo>
                    <a:pt x="401" y="428"/>
                    <a:pt x="67" y="962"/>
                    <a:pt x="0" y="1529"/>
                  </a:cubicBezTo>
                  <a:cubicBezTo>
                    <a:pt x="0" y="1845"/>
                    <a:pt x="183" y="2023"/>
                    <a:pt x="457" y="2023"/>
                  </a:cubicBezTo>
                  <a:cubicBezTo>
                    <a:pt x="587" y="2023"/>
                    <a:pt x="739" y="1983"/>
                    <a:pt x="901" y="1896"/>
                  </a:cubicBezTo>
                  <a:cubicBezTo>
                    <a:pt x="1401" y="1596"/>
                    <a:pt x="1702" y="1096"/>
                    <a:pt x="1768" y="495"/>
                  </a:cubicBezTo>
                  <a:cubicBezTo>
                    <a:pt x="1768" y="179"/>
                    <a:pt x="1585" y="1"/>
                    <a:pt x="13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70"/>
            <p:cNvSpPr/>
            <p:nvPr/>
          </p:nvSpPr>
          <p:spPr>
            <a:xfrm>
              <a:off x="3038175" y="2121125"/>
              <a:ext cx="10025" cy="12375"/>
            </a:xfrm>
            <a:custGeom>
              <a:avLst/>
              <a:gdLst/>
              <a:ahLst/>
              <a:cxnLst/>
              <a:rect l="l" t="t" r="r" b="b"/>
              <a:pathLst>
                <a:path w="401" h="495" extrusionOk="0">
                  <a:moveTo>
                    <a:pt x="312" y="1"/>
                  </a:moveTo>
                  <a:cubicBezTo>
                    <a:pt x="282" y="1"/>
                    <a:pt x="245" y="12"/>
                    <a:pt x="201" y="34"/>
                  </a:cubicBezTo>
                  <a:cubicBezTo>
                    <a:pt x="101" y="101"/>
                    <a:pt x="0" y="234"/>
                    <a:pt x="0" y="368"/>
                  </a:cubicBezTo>
                  <a:cubicBezTo>
                    <a:pt x="0" y="440"/>
                    <a:pt x="52" y="494"/>
                    <a:pt x="119" y="494"/>
                  </a:cubicBezTo>
                  <a:cubicBezTo>
                    <a:pt x="145" y="494"/>
                    <a:pt x="173" y="486"/>
                    <a:pt x="201" y="468"/>
                  </a:cubicBezTo>
                  <a:cubicBezTo>
                    <a:pt x="334" y="368"/>
                    <a:pt x="401" y="267"/>
                    <a:pt x="401" y="134"/>
                  </a:cubicBezTo>
                  <a:cubicBezTo>
                    <a:pt x="401" y="45"/>
                    <a:pt x="371" y="1"/>
                    <a:pt x="3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70"/>
            <p:cNvSpPr/>
            <p:nvPr/>
          </p:nvSpPr>
          <p:spPr>
            <a:xfrm>
              <a:off x="2683750" y="2189500"/>
              <a:ext cx="99275" cy="181825"/>
            </a:xfrm>
            <a:custGeom>
              <a:avLst/>
              <a:gdLst/>
              <a:ahLst/>
              <a:cxnLst/>
              <a:rect l="l" t="t" r="r" b="b"/>
              <a:pathLst>
                <a:path w="3971" h="7273" extrusionOk="0">
                  <a:moveTo>
                    <a:pt x="2636" y="1"/>
                  </a:moveTo>
                  <a:cubicBezTo>
                    <a:pt x="301" y="334"/>
                    <a:pt x="1" y="2970"/>
                    <a:pt x="1" y="2970"/>
                  </a:cubicBezTo>
                  <a:lnTo>
                    <a:pt x="1" y="7006"/>
                  </a:lnTo>
                  <a:cubicBezTo>
                    <a:pt x="579" y="7184"/>
                    <a:pt x="1172" y="7273"/>
                    <a:pt x="1770" y="7273"/>
                  </a:cubicBezTo>
                  <a:cubicBezTo>
                    <a:pt x="2069" y="7273"/>
                    <a:pt x="2369" y="7251"/>
                    <a:pt x="2669" y="7206"/>
                  </a:cubicBezTo>
                  <a:cubicBezTo>
                    <a:pt x="3070" y="5872"/>
                    <a:pt x="3370" y="4537"/>
                    <a:pt x="3603" y="3170"/>
                  </a:cubicBezTo>
                  <a:cubicBezTo>
                    <a:pt x="3970" y="668"/>
                    <a:pt x="2636" y="1"/>
                    <a:pt x="2636"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70"/>
            <p:cNvSpPr/>
            <p:nvPr/>
          </p:nvSpPr>
          <p:spPr>
            <a:xfrm>
              <a:off x="3248325" y="891925"/>
              <a:ext cx="1584500" cy="1476450"/>
            </a:xfrm>
            <a:custGeom>
              <a:avLst/>
              <a:gdLst/>
              <a:ahLst/>
              <a:cxnLst/>
              <a:rect l="l" t="t" r="r" b="b"/>
              <a:pathLst>
                <a:path w="63380" h="59058" extrusionOk="0">
                  <a:moveTo>
                    <a:pt x="62507" y="0"/>
                  </a:moveTo>
                  <a:cubicBezTo>
                    <a:pt x="62353" y="0"/>
                    <a:pt x="62195" y="42"/>
                    <a:pt x="62045" y="133"/>
                  </a:cubicBezTo>
                  <a:lnTo>
                    <a:pt x="1335" y="35092"/>
                  </a:lnTo>
                  <a:cubicBezTo>
                    <a:pt x="501" y="35559"/>
                    <a:pt x="0" y="36393"/>
                    <a:pt x="0" y="37327"/>
                  </a:cubicBezTo>
                  <a:lnTo>
                    <a:pt x="0" y="58175"/>
                  </a:lnTo>
                  <a:cubicBezTo>
                    <a:pt x="0" y="58684"/>
                    <a:pt x="447" y="59057"/>
                    <a:pt x="911" y="59057"/>
                  </a:cubicBezTo>
                  <a:cubicBezTo>
                    <a:pt x="1055" y="59057"/>
                    <a:pt x="1200" y="59021"/>
                    <a:pt x="1335" y="58942"/>
                  </a:cubicBezTo>
                  <a:lnTo>
                    <a:pt x="62078" y="23984"/>
                  </a:lnTo>
                  <a:cubicBezTo>
                    <a:pt x="62879" y="23517"/>
                    <a:pt x="63379" y="22650"/>
                    <a:pt x="63379" y="21716"/>
                  </a:cubicBezTo>
                  <a:lnTo>
                    <a:pt x="63379" y="901"/>
                  </a:lnTo>
                  <a:cubicBezTo>
                    <a:pt x="63379" y="375"/>
                    <a:pt x="62966" y="0"/>
                    <a:pt x="6250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70"/>
            <p:cNvSpPr/>
            <p:nvPr/>
          </p:nvSpPr>
          <p:spPr>
            <a:xfrm>
              <a:off x="3248325" y="891925"/>
              <a:ext cx="1584500" cy="1476450"/>
            </a:xfrm>
            <a:custGeom>
              <a:avLst/>
              <a:gdLst/>
              <a:ahLst/>
              <a:cxnLst/>
              <a:rect l="l" t="t" r="r" b="b"/>
              <a:pathLst>
                <a:path w="63380" h="59058" extrusionOk="0">
                  <a:moveTo>
                    <a:pt x="62507" y="0"/>
                  </a:moveTo>
                  <a:cubicBezTo>
                    <a:pt x="62353" y="0"/>
                    <a:pt x="62195" y="42"/>
                    <a:pt x="62045" y="133"/>
                  </a:cubicBezTo>
                  <a:lnTo>
                    <a:pt x="1335" y="35092"/>
                  </a:lnTo>
                  <a:cubicBezTo>
                    <a:pt x="501" y="35559"/>
                    <a:pt x="0" y="36393"/>
                    <a:pt x="0" y="37327"/>
                  </a:cubicBezTo>
                  <a:lnTo>
                    <a:pt x="0" y="58175"/>
                  </a:lnTo>
                  <a:cubicBezTo>
                    <a:pt x="0" y="58684"/>
                    <a:pt x="447" y="59057"/>
                    <a:pt x="911" y="59057"/>
                  </a:cubicBezTo>
                  <a:cubicBezTo>
                    <a:pt x="1055" y="59057"/>
                    <a:pt x="1200" y="59021"/>
                    <a:pt x="1335" y="58942"/>
                  </a:cubicBezTo>
                  <a:lnTo>
                    <a:pt x="62078" y="23984"/>
                  </a:lnTo>
                  <a:cubicBezTo>
                    <a:pt x="62879" y="23517"/>
                    <a:pt x="63379" y="22650"/>
                    <a:pt x="63379" y="21716"/>
                  </a:cubicBezTo>
                  <a:lnTo>
                    <a:pt x="63379" y="901"/>
                  </a:lnTo>
                  <a:cubicBezTo>
                    <a:pt x="63379" y="375"/>
                    <a:pt x="62966" y="0"/>
                    <a:pt x="625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70"/>
            <p:cNvSpPr/>
            <p:nvPr/>
          </p:nvSpPr>
          <p:spPr>
            <a:xfrm>
              <a:off x="3308375" y="1535025"/>
              <a:ext cx="517875" cy="735250"/>
            </a:xfrm>
            <a:custGeom>
              <a:avLst/>
              <a:gdLst/>
              <a:ahLst/>
              <a:cxnLst/>
              <a:rect l="l" t="t" r="r" b="b"/>
              <a:pathLst>
                <a:path w="20715" h="29410" extrusionOk="0">
                  <a:moveTo>
                    <a:pt x="20014" y="1"/>
                  </a:moveTo>
                  <a:cubicBezTo>
                    <a:pt x="19900" y="1"/>
                    <a:pt x="19786" y="30"/>
                    <a:pt x="19681" y="95"/>
                  </a:cubicBezTo>
                  <a:lnTo>
                    <a:pt x="1001" y="10836"/>
                  </a:lnTo>
                  <a:cubicBezTo>
                    <a:pt x="367" y="11202"/>
                    <a:pt x="0" y="11870"/>
                    <a:pt x="0" y="12603"/>
                  </a:cubicBezTo>
                  <a:lnTo>
                    <a:pt x="0" y="28715"/>
                  </a:lnTo>
                  <a:cubicBezTo>
                    <a:pt x="0" y="29120"/>
                    <a:pt x="326" y="29409"/>
                    <a:pt x="688" y="29409"/>
                  </a:cubicBezTo>
                  <a:cubicBezTo>
                    <a:pt x="803" y="29409"/>
                    <a:pt x="921" y="29380"/>
                    <a:pt x="1034" y="29315"/>
                  </a:cubicBezTo>
                  <a:lnTo>
                    <a:pt x="19681" y="18574"/>
                  </a:lnTo>
                  <a:cubicBezTo>
                    <a:pt x="20315" y="18208"/>
                    <a:pt x="20715" y="17540"/>
                    <a:pt x="20715" y="16840"/>
                  </a:cubicBezTo>
                  <a:lnTo>
                    <a:pt x="20715" y="695"/>
                  </a:lnTo>
                  <a:cubicBezTo>
                    <a:pt x="20715" y="290"/>
                    <a:pt x="20370" y="1"/>
                    <a:pt x="200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70"/>
            <p:cNvSpPr/>
            <p:nvPr/>
          </p:nvSpPr>
          <p:spPr>
            <a:xfrm>
              <a:off x="3556050" y="1818375"/>
              <a:ext cx="270200" cy="321950"/>
            </a:xfrm>
            <a:custGeom>
              <a:avLst/>
              <a:gdLst/>
              <a:ahLst/>
              <a:cxnLst/>
              <a:rect l="l" t="t" r="r" b="b"/>
              <a:pathLst>
                <a:path w="10808" h="12878" extrusionOk="0">
                  <a:moveTo>
                    <a:pt x="7067" y="0"/>
                  </a:moveTo>
                  <a:cubicBezTo>
                    <a:pt x="6588" y="0"/>
                    <a:pt x="5938" y="476"/>
                    <a:pt x="5604" y="1169"/>
                  </a:cubicBezTo>
                  <a:lnTo>
                    <a:pt x="3269" y="6073"/>
                  </a:lnTo>
                  <a:lnTo>
                    <a:pt x="0" y="12878"/>
                  </a:lnTo>
                  <a:lnTo>
                    <a:pt x="6538" y="9108"/>
                  </a:lnTo>
                  <a:lnTo>
                    <a:pt x="9774" y="7240"/>
                  </a:lnTo>
                  <a:cubicBezTo>
                    <a:pt x="10408" y="6874"/>
                    <a:pt x="10808" y="6206"/>
                    <a:pt x="10808" y="5506"/>
                  </a:cubicBezTo>
                  <a:lnTo>
                    <a:pt x="10808" y="3271"/>
                  </a:lnTo>
                  <a:lnTo>
                    <a:pt x="7439" y="135"/>
                  </a:lnTo>
                  <a:cubicBezTo>
                    <a:pt x="7339" y="43"/>
                    <a:pt x="7211" y="0"/>
                    <a:pt x="7067"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70"/>
            <p:cNvSpPr/>
            <p:nvPr/>
          </p:nvSpPr>
          <p:spPr>
            <a:xfrm>
              <a:off x="3308375" y="1851825"/>
              <a:ext cx="411150" cy="418450"/>
            </a:xfrm>
            <a:custGeom>
              <a:avLst/>
              <a:gdLst/>
              <a:ahLst/>
              <a:cxnLst/>
              <a:rect l="l" t="t" r="r" b="b"/>
              <a:pathLst>
                <a:path w="16446" h="16738" extrusionOk="0">
                  <a:moveTo>
                    <a:pt x="7880" y="1"/>
                  </a:moveTo>
                  <a:cubicBezTo>
                    <a:pt x="7400" y="1"/>
                    <a:pt x="6749" y="493"/>
                    <a:pt x="6438" y="1166"/>
                  </a:cubicBezTo>
                  <a:lnTo>
                    <a:pt x="0" y="14609"/>
                  </a:lnTo>
                  <a:lnTo>
                    <a:pt x="0" y="16043"/>
                  </a:lnTo>
                  <a:cubicBezTo>
                    <a:pt x="0" y="16448"/>
                    <a:pt x="326" y="16737"/>
                    <a:pt x="688" y="16737"/>
                  </a:cubicBezTo>
                  <a:cubicBezTo>
                    <a:pt x="803" y="16737"/>
                    <a:pt x="921" y="16708"/>
                    <a:pt x="1034" y="16643"/>
                  </a:cubicBezTo>
                  <a:lnTo>
                    <a:pt x="9907" y="11540"/>
                  </a:lnTo>
                  <a:lnTo>
                    <a:pt x="16445" y="7770"/>
                  </a:lnTo>
                  <a:lnTo>
                    <a:pt x="13176" y="4735"/>
                  </a:lnTo>
                  <a:lnTo>
                    <a:pt x="8239" y="132"/>
                  </a:lnTo>
                  <a:cubicBezTo>
                    <a:pt x="8142" y="42"/>
                    <a:pt x="8018" y="1"/>
                    <a:pt x="788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70"/>
            <p:cNvSpPr/>
            <p:nvPr/>
          </p:nvSpPr>
          <p:spPr>
            <a:xfrm>
              <a:off x="3659450" y="1654025"/>
              <a:ext cx="119275" cy="137175"/>
            </a:xfrm>
            <a:custGeom>
              <a:avLst/>
              <a:gdLst/>
              <a:ahLst/>
              <a:cxnLst/>
              <a:rect l="l" t="t" r="r" b="b"/>
              <a:pathLst>
                <a:path w="4771" h="5487" extrusionOk="0">
                  <a:moveTo>
                    <a:pt x="3568" y="1"/>
                  </a:moveTo>
                  <a:cubicBezTo>
                    <a:pt x="3216" y="1"/>
                    <a:pt x="2807" y="120"/>
                    <a:pt x="2369" y="371"/>
                  </a:cubicBezTo>
                  <a:cubicBezTo>
                    <a:pt x="1068" y="1105"/>
                    <a:pt x="1" y="2773"/>
                    <a:pt x="1" y="4107"/>
                  </a:cubicBezTo>
                  <a:cubicBezTo>
                    <a:pt x="1" y="4997"/>
                    <a:pt x="475" y="5486"/>
                    <a:pt x="1177" y="5486"/>
                  </a:cubicBezTo>
                  <a:cubicBezTo>
                    <a:pt x="1528" y="5486"/>
                    <a:pt x="1935" y="5364"/>
                    <a:pt x="2369" y="5108"/>
                  </a:cubicBezTo>
                  <a:cubicBezTo>
                    <a:pt x="3703" y="4374"/>
                    <a:pt x="4771" y="2706"/>
                    <a:pt x="4771" y="1372"/>
                  </a:cubicBezTo>
                  <a:cubicBezTo>
                    <a:pt x="4771" y="498"/>
                    <a:pt x="4289" y="1"/>
                    <a:pt x="356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70"/>
            <p:cNvSpPr/>
            <p:nvPr/>
          </p:nvSpPr>
          <p:spPr>
            <a:xfrm>
              <a:off x="3868775" y="1202450"/>
              <a:ext cx="899825" cy="538950"/>
            </a:xfrm>
            <a:custGeom>
              <a:avLst/>
              <a:gdLst/>
              <a:ahLst/>
              <a:cxnLst/>
              <a:rect l="l" t="t" r="r" b="b"/>
              <a:pathLst>
                <a:path w="35993" h="21558" extrusionOk="0">
                  <a:moveTo>
                    <a:pt x="35764" y="0"/>
                  </a:moveTo>
                  <a:cubicBezTo>
                    <a:pt x="35730" y="0"/>
                    <a:pt x="35695" y="7"/>
                    <a:pt x="35659" y="21"/>
                  </a:cubicBezTo>
                  <a:lnTo>
                    <a:pt x="300" y="20369"/>
                  </a:lnTo>
                  <a:cubicBezTo>
                    <a:pt x="100" y="20469"/>
                    <a:pt x="0" y="20703"/>
                    <a:pt x="0" y="20936"/>
                  </a:cubicBezTo>
                  <a:lnTo>
                    <a:pt x="0" y="21337"/>
                  </a:lnTo>
                  <a:cubicBezTo>
                    <a:pt x="0" y="21468"/>
                    <a:pt x="103" y="21558"/>
                    <a:pt x="228" y="21558"/>
                  </a:cubicBezTo>
                  <a:cubicBezTo>
                    <a:pt x="262" y="21558"/>
                    <a:pt x="298" y="21551"/>
                    <a:pt x="334" y="21537"/>
                  </a:cubicBezTo>
                  <a:lnTo>
                    <a:pt x="35692" y="1189"/>
                  </a:lnTo>
                  <a:cubicBezTo>
                    <a:pt x="35892" y="1089"/>
                    <a:pt x="35993" y="855"/>
                    <a:pt x="35993" y="655"/>
                  </a:cubicBezTo>
                  <a:lnTo>
                    <a:pt x="35993" y="221"/>
                  </a:lnTo>
                  <a:cubicBezTo>
                    <a:pt x="35993" y="90"/>
                    <a:pt x="35889" y="0"/>
                    <a:pt x="357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70"/>
            <p:cNvSpPr/>
            <p:nvPr/>
          </p:nvSpPr>
          <p:spPr>
            <a:xfrm>
              <a:off x="3868775" y="1275000"/>
              <a:ext cx="899825" cy="538950"/>
            </a:xfrm>
            <a:custGeom>
              <a:avLst/>
              <a:gdLst/>
              <a:ahLst/>
              <a:cxnLst/>
              <a:rect l="l" t="t" r="r" b="b"/>
              <a:pathLst>
                <a:path w="35993" h="21558" extrusionOk="0">
                  <a:moveTo>
                    <a:pt x="35764" y="0"/>
                  </a:moveTo>
                  <a:cubicBezTo>
                    <a:pt x="35730" y="0"/>
                    <a:pt x="35695" y="7"/>
                    <a:pt x="35659" y="21"/>
                  </a:cubicBezTo>
                  <a:lnTo>
                    <a:pt x="300" y="20369"/>
                  </a:lnTo>
                  <a:cubicBezTo>
                    <a:pt x="100" y="20469"/>
                    <a:pt x="0" y="20703"/>
                    <a:pt x="0" y="20936"/>
                  </a:cubicBezTo>
                  <a:lnTo>
                    <a:pt x="0" y="21337"/>
                  </a:lnTo>
                  <a:cubicBezTo>
                    <a:pt x="0" y="21468"/>
                    <a:pt x="103" y="21558"/>
                    <a:pt x="228" y="21558"/>
                  </a:cubicBezTo>
                  <a:cubicBezTo>
                    <a:pt x="262" y="21558"/>
                    <a:pt x="298" y="21551"/>
                    <a:pt x="334" y="21537"/>
                  </a:cubicBezTo>
                  <a:lnTo>
                    <a:pt x="35692" y="1189"/>
                  </a:lnTo>
                  <a:cubicBezTo>
                    <a:pt x="35892" y="1089"/>
                    <a:pt x="35993" y="855"/>
                    <a:pt x="35993" y="655"/>
                  </a:cubicBezTo>
                  <a:lnTo>
                    <a:pt x="35993" y="222"/>
                  </a:lnTo>
                  <a:cubicBezTo>
                    <a:pt x="35993" y="90"/>
                    <a:pt x="35889" y="0"/>
                    <a:pt x="357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70"/>
            <p:cNvSpPr/>
            <p:nvPr/>
          </p:nvSpPr>
          <p:spPr>
            <a:xfrm>
              <a:off x="3868775" y="1057350"/>
              <a:ext cx="899825" cy="538600"/>
            </a:xfrm>
            <a:custGeom>
              <a:avLst/>
              <a:gdLst/>
              <a:ahLst/>
              <a:cxnLst/>
              <a:rect l="l" t="t" r="r" b="b"/>
              <a:pathLst>
                <a:path w="35993" h="21544" extrusionOk="0">
                  <a:moveTo>
                    <a:pt x="35764" y="0"/>
                  </a:moveTo>
                  <a:cubicBezTo>
                    <a:pt x="35730" y="0"/>
                    <a:pt x="35695" y="7"/>
                    <a:pt x="35659" y="21"/>
                  </a:cubicBezTo>
                  <a:lnTo>
                    <a:pt x="300" y="20369"/>
                  </a:lnTo>
                  <a:cubicBezTo>
                    <a:pt x="100" y="20469"/>
                    <a:pt x="0" y="20669"/>
                    <a:pt x="0" y="20903"/>
                  </a:cubicBezTo>
                  <a:lnTo>
                    <a:pt x="0" y="21336"/>
                  </a:lnTo>
                  <a:cubicBezTo>
                    <a:pt x="0" y="21457"/>
                    <a:pt x="88" y="21543"/>
                    <a:pt x="200" y="21543"/>
                  </a:cubicBezTo>
                  <a:cubicBezTo>
                    <a:pt x="242" y="21543"/>
                    <a:pt x="288" y="21531"/>
                    <a:pt x="334" y="21503"/>
                  </a:cubicBezTo>
                  <a:lnTo>
                    <a:pt x="35692" y="1189"/>
                  </a:lnTo>
                  <a:cubicBezTo>
                    <a:pt x="35892" y="1055"/>
                    <a:pt x="35993" y="855"/>
                    <a:pt x="35993" y="622"/>
                  </a:cubicBezTo>
                  <a:lnTo>
                    <a:pt x="35993" y="221"/>
                  </a:lnTo>
                  <a:cubicBezTo>
                    <a:pt x="35993" y="90"/>
                    <a:pt x="35889" y="0"/>
                    <a:pt x="357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70"/>
            <p:cNvSpPr/>
            <p:nvPr/>
          </p:nvSpPr>
          <p:spPr>
            <a:xfrm>
              <a:off x="3868775" y="1129900"/>
              <a:ext cx="899825" cy="538950"/>
            </a:xfrm>
            <a:custGeom>
              <a:avLst/>
              <a:gdLst/>
              <a:ahLst/>
              <a:cxnLst/>
              <a:rect l="l" t="t" r="r" b="b"/>
              <a:pathLst>
                <a:path w="35993" h="21558" extrusionOk="0">
                  <a:moveTo>
                    <a:pt x="35764" y="0"/>
                  </a:moveTo>
                  <a:cubicBezTo>
                    <a:pt x="35730" y="0"/>
                    <a:pt x="35695" y="7"/>
                    <a:pt x="35659" y="21"/>
                  </a:cubicBezTo>
                  <a:lnTo>
                    <a:pt x="300" y="20369"/>
                  </a:lnTo>
                  <a:cubicBezTo>
                    <a:pt x="100" y="20469"/>
                    <a:pt x="0" y="20669"/>
                    <a:pt x="0" y="20903"/>
                  </a:cubicBezTo>
                  <a:lnTo>
                    <a:pt x="0" y="21336"/>
                  </a:lnTo>
                  <a:cubicBezTo>
                    <a:pt x="0" y="21468"/>
                    <a:pt x="103" y="21558"/>
                    <a:pt x="228" y="21558"/>
                  </a:cubicBezTo>
                  <a:cubicBezTo>
                    <a:pt x="262" y="21558"/>
                    <a:pt x="298" y="21551"/>
                    <a:pt x="334" y="21537"/>
                  </a:cubicBezTo>
                  <a:lnTo>
                    <a:pt x="35692" y="1189"/>
                  </a:lnTo>
                  <a:cubicBezTo>
                    <a:pt x="35892" y="1089"/>
                    <a:pt x="35993" y="855"/>
                    <a:pt x="35993" y="622"/>
                  </a:cubicBezTo>
                  <a:lnTo>
                    <a:pt x="35993" y="221"/>
                  </a:lnTo>
                  <a:cubicBezTo>
                    <a:pt x="35993" y="90"/>
                    <a:pt x="35889" y="0"/>
                    <a:pt x="357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70"/>
            <p:cNvSpPr/>
            <p:nvPr/>
          </p:nvSpPr>
          <p:spPr>
            <a:xfrm>
              <a:off x="3868775" y="1455950"/>
              <a:ext cx="713850" cy="431025"/>
            </a:xfrm>
            <a:custGeom>
              <a:avLst/>
              <a:gdLst/>
              <a:ahLst/>
              <a:cxnLst/>
              <a:rect l="l" t="t" r="r" b="b"/>
              <a:pathLst>
                <a:path w="28554" h="17241" extrusionOk="0">
                  <a:moveTo>
                    <a:pt x="28312" y="1"/>
                  </a:moveTo>
                  <a:cubicBezTo>
                    <a:pt x="28280" y="1"/>
                    <a:pt x="28249" y="8"/>
                    <a:pt x="28220" y="22"/>
                  </a:cubicBezTo>
                  <a:lnTo>
                    <a:pt x="300" y="16067"/>
                  </a:lnTo>
                  <a:cubicBezTo>
                    <a:pt x="100" y="16167"/>
                    <a:pt x="0" y="16367"/>
                    <a:pt x="0" y="16600"/>
                  </a:cubicBezTo>
                  <a:lnTo>
                    <a:pt x="0" y="17034"/>
                  </a:lnTo>
                  <a:cubicBezTo>
                    <a:pt x="0" y="17155"/>
                    <a:pt x="88" y="17241"/>
                    <a:pt x="200" y="17241"/>
                  </a:cubicBezTo>
                  <a:cubicBezTo>
                    <a:pt x="242" y="17241"/>
                    <a:pt x="288" y="17228"/>
                    <a:pt x="334" y="17201"/>
                  </a:cubicBezTo>
                  <a:lnTo>
                    <a:pt x="28220" y="1189"/>
                  </a:lnTo>
                  <a:cubicBezTo>
                    <a:pt x="28420" y="1089"/>
                    <a:pt x="28554" y="856"/>
                    <a:pt x="28554" y="622"/>
                  </a:cubicBezTo>
                  <a:lnTo>
                    <a:pt x="28554" y="222"/>
                  </a:lnTo>
                  <a:cubicBezTo>
                    <a:pt x="28554" y="91"/>
                    <a:pt x="28430" y="1"/>
                    <a:pt x="283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70"/>
            <p:cNvSpPr/>
            <p:nvPr/>
          </p:nvSpPr>
          <p:spPr>
            <a:xfrm>
              <a:off x="3248325" y="2111425"/>
              <a:ext cx="586275" cy="357650"/>
            </a:xfrm>
            <a:custGeom>
              <a:avLst/>
              <a:gdLst/>
              <a:ahLst/>
              <a:cxnLst/>
              <a:rect l="l" t="t" r="r" b="b"/>
              <a:pathLst>
                <a:path w="23451" h="14306" extrusionOk="0">
                  <a:moveTo>
                    <a:pt x="23205" y="1"/>
                  </a:moveTo>
                  <a:cubicBezTo>
                    <a:pt x="23176" y="1"/>
                    <a:pt x="23145" y="7"/>
                    <a:pt x="23117" y="22"/>
                  </a:cubicBezTo>
                  <a:lnTo>
                    <a:pt x="334" y="13131"/>
                  </a:lnTo>
                  <a:cubicBezTo>
                    <a:pt x="134" y="13264"/>
                    <a:pt x="0" y="13465"/>
                    <a:pt x="0" y="13698"/>
                  </a:cubicBezTo>
                  <a:lnTo>
                    <a:pt x="0" y="14098"/>
                  </a:lnTo>
                  <a:cubicBezTo>
                    <a:pt x="0" y="14219"/>
                    <a:pt x="106" y="14305"/>
                    <a:pt x="214" y="14305"/>
                  </a:cubicBezTo>
                  <a:cubicBezTo>
                    <a:pt x="256" y="14305"/>
                    <a:pt x="297" y="14293"/>
                    <a:pt x="334" y="14265"/>
                  </a:cubicBezTo>
                  <a:lnTo>
                    <a:pt x="23117" y="1189"/>
                  </a:lnTo>
                  <a:cubicBezTo>
                    <a:pt x="23317" y="1056"/>
                    <a:pt x="23451" y="856"/>
                    <a:pt x="23451" y="622"/>
                  </a:cubicBezTo>
                  <a:lnTo>
                    <a:pt x="23451" y="222"/>
                  </a:lnTo>
                  <a:cubicBezTo>
                    <a:pt x="23424" y="91"/>
                    <a:pt x="23316" y="1"/>
                    <a:pt x="2320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70"/>
            <p:cNvSpPr/>
            <p:nvPr/>
          </p:nvSpPr>
          <p:spPr>
            <a:xfrm>
              <a:off x="3248325" y="1361250"/>
              <a:ext cx="586275" cy="357975"/>
            </a:xfrm>
            <a:custGeom>
              <a:avLst/>
              <a:gdLst/>
              <a:ahLst/>
              <a:cxnLst/>
              <a:rect l="l" t="t" r="r" b="b"/>
              <a:pathLst>
                <a:path w="23451" h="14319" extrusionOk="0">
                  <a:moveTo>
                    <a:pt x="23237" y="1"/>
                  </a:moveTo>
                  <a:cubicBezTo>
                    <a:pt x="23195" y="1"/>
                    <a:pt x="23154" y="13"/>
                    <a:pt x="23117" y="41"/>
                  </a:cubicBezTo>
                  <a:lnTo>
                    <a:pt x="334" y="13117"/>
                  </a:lnTo>
                  <a:cubicBezTo>
                    <a:pt x="134" y="13250"/>
                    <a:pt x="0" y="13450"/>
                    <a:pt x="0" y="13684"/>
                  </a:cubicBezTo>
                  <a:lnTo>
                    <a:pt x="0" y="14084"/>
                  </a:lnTo>
                  <a:cubicBezTo>
                    <a:pt x="0" y="14211"/>
                    <a:pt x="116" y="14319"/>
                    <a:pt x="231" y="14319"/>
                  </a:cubicBezTo>
                  <a:cubicBezTo>
                    <a:pt x="267" y="14319"/>
                    <a:pt x="302" y="14308"/>
                    <a:pt x="334" y="14284"/>
                  </a:cubicBezTo>
                  <a:lnTo>
                    <a:pt x="23117" y="1175"/>
                  </a:lnTo>
                  <a:cubicBezTo>
                    <a:pt x="23317" y="1075"/>
                    <a:pt x="23451" y="841"/>
                    <a:pt x="23451" y="641"/>
                  </a:cubicBezTo>
                  <a:lnTo>
                    <a:pt x="23451" y="207"/>
                  </a:lnTo>
                  <a:cubicBezTo>
                    <a:pt x="23451" y="86"/>
                    <a:pt x="23345" y="1"/>
                    <a:pt x="2323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70"/>
            <p:cNvSpPr/>
            <p:nvPr/>
          </p:nvSpPr>
          <p:spPr>
            <a:xfrm>
              <a:off x="3248325" y="2312550"/>
              <a:ext cx="1584500" cy="1476450"/>
            </a:xfrm>
            <a:custGeom>
              <a:avLst/>
              <a:gdLst/>
              <a:ahLst/>
              <a:cxnLst/>
              <a:rect l="l" t="t" r="r" b="b"/>
              <a:pathLst>
                <a:path w="63380" h="59058" extrusionOk="0">
                  <a:moveTo>
                    <a:pt x="62482" y="1"/>
                  </a:moveTo>
                  <a:cubicBezTo>
                    <a:pt x="62337" y="1"/>
                    <a:pt x="62187" y="37"/>
                    <a:pt x="62045" y="116"/>
                  </a:cubicBezTo>
                  <a:lnTo>
                    <a:pt x="1335" y="35074"/>
                  </a:lnTo>
                  <a:cubicBezTo>
                    <a:pt x="501" y="35541"/>
                    <a:pt x="0" y="36408"/>
                    <a:pt x="0" y="37342"/>
                  </a:cubicBezTo>
                  <a:lnTo>
                    <a:pt x="0" y="58157"/>
                  </a:lnTo>
                  <a:cubicBezTo>
                    <a:pt x="0" y="58683"/>
                    <a:pt x="413" y="59058"/>
                    <a:pt x="873" y="59058"/>
                  </a:cubicBezTo>
                  <a:cubicBezTo>
                    <a:pt x="1026" y="59058"/>
                    <a:pt x="1185" y="59016"/>
                    <a:pt x="1335" y="58925"/>
                  </a:cubicBezTo>
                  <a:lnTo>
                    <a:pt x="62078" y="23966"/>
                  </a:lnTo>
                  <a:cubicBezTo>
                    <a:pt x="62879" y="23499"/>
                    <a:pt x="63379" y="22632"/>
                    <a:pt x="63379" y="21731"/>
                  </a:cubicBezTo>
                  <a:lnTo>
                    <a:pt x="63379" y="883"/>
                  </a:lnTo>
                  <a:cubicBezTo>
                    <a:pt x="63379" y="374"/>
                    <a:pt x="62952" y="1"/>
                    <a:pt x="6248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70"/>
            <p:cNvSpPr/>
            <p:nvPr/>
          </p:nvSpPr>
          <p:spPr>
            <a:xfrm>
              <a:off x="3248325" y="2312550"/>
              <a:ext cx="1584500" cy="1476450"/>
            </a:xfrm>
            <a:custGeom>
              <a:avLst/>
              <a:gdLst/>
              <a:ahLst/>
              <a:cxnLst/>
              <a:rect l="l" t="t" r="r" b="b"/>
              <a:pathLst>
                <a:path w="63380" h="59058" extrusionOk="0">
                  <a:moveTo>
                    <a:pt x="62482" y="1"/>
                  </a:moveTo>
                  <a:cubicBezTo>
                    <a:pt x="62337" y="1"/>
                    <a:pt x="62187" y="37"/>
                    <a:pt x="62045" y="116"/>
                  </a:cubicBezTo>
                  <a:lnTo>
                    <a:pt x="1335" y="35074"/>
                  </a:lnTo>
                  <a:cubicBezTo>
                    <a:pt x="501" y="35541"/>
                    <a:pt x="0" y="36408"/>
                    <a:pt x="0" y="37342"/>
                  </a:cubicBezTo>
                  <a:lnTo>
                    <a:pt x="0" y="58157"/>
                  </a:lnTo>
                  <a:cubicBezTo>
                    <a:pt x="0" y="58683"/>
                    <a:pt x="413" y="59058"/>
                    <a:pt x="873" y="59058"/>
                  </a:cubicBezTo>
                  <a:cubicBezTo>
                    <a:pt x="1026" y="59058"/>
                    <a:pt x="1185" y="59016"/>
                    <a:pt x="1335" y="58925"/>
                  </a:cubicBezTo>
                  <a:lnTo>
                    <a:pt x="62078" y="23966"/>
                  </a:lnTo>
                  <a:cubicBezTo>
                    <a:pt x="62879" y="23499"/>
                    <a:pt x="63379" y="22632"/>
                    <a:pt x="63379" y="21731"/>
                  </a:cubicBezTo>
                  <a:lnTo>
                    <a:pt x="63379" y="883"/>
                  </a:lnTo>
                  <a:cubicBezTo>
                    <a:pt x="63379" y="374"/>
                    <a:pt x="62952" y="1"/>
                    <a:pt x="624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70"/>
            <p:cNvSpPr/>
            <p:nvPr/>
          </p:nvSpPr>
          <p:spPr>
            <a:xfrm>
              <a:off x="3308375" y="2956750"/>
              <a:ext cx="517875" cy="734550"/>
            </a:xfrm>
            <a:custGeom>
              <a:avLst/>
              <a:gdLst/>
              <a:ahLst/>
              <a:cxnLst/>
              <a:rect l="l" t="t" r="r" b="b"/>
              <a:pathLst>
                <a:path w="20715" h="29382" extrusionOk="0">
                  <a:moveTo>
                    <a:pt x="20027" y="1"/>
                  </a:moveTo>
                  <a:cubicBezTo>
                    <a:pt x="19910" y="1"/>
                    <a:pt x="19791" y="32"/>
                    <a:pt x="19681" y="100"/>
                  </a:cubicBezTo>
                  <a:lnTo>
                    <a:pt x="1001" y="10807"/>
                  </a:lnTo>
                  <a:cubicBezTo>
                    <a:pt x="367" y="11174"/>
                    <a:pt x="0" y="11841"/>
                    <a:pt x="0" y="12575"/>
                  </a:cubicBezTo>
                  <a:lnTo>
                    <a:pt x="0" y="28687"/>
                  </a:lnTo>
                  <a:cubicBezTo>
                    <a:pt x="0" y="29091"/>
                    <a:pt x="326" y="29381"/>
                    <a:pt x="688" y="29381"/>
                  </a:cubicBezTo>
                  <a:cubicBezTo>
                    <a:pt x="803" y="29381"/>
                    <a:pt x="921" y="29352"/>
                    <a:pt x="1034" y="29287"/>
                  </a:cubicBezTo>
                  <a:lnTo>
                    <a:pt x="19681" y="18546"/>
                  </a:lnTo>
                  <a:cubicBezTo>
                    <a:pt x="20315" y="18179"/>
                    <a:pt x="20715" y="17512"/>
                    <a:pt x="20715" y="16778"/>
                  </a:cubicBezTo>
                  <a:lnTo>
                    <a:pt x="20715" y="667"/>
                  </a:lnTo>
                  <a:cubicBezTo>
                    <a:pt x="20690" y="269"/>
                    <a:pt x="20368" y="1"/>
                    <a:pt x="200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70"/>
            <p:cNvSpPr/>
            <p:nvPr/>
          </p:nvSpPr>
          <p:spPr>
            <a:xfrm>
              <a:off x="3556050" y="3238675"/>
              <a:ext cx="270200" cy="322675"/>
            </a:xfrm>
            <a:custGeom>
              <a:avLst/>
              <a:gdLst/>
              <a:ahLst/>
              <a:cxnLst/>
              <a:rect l="l" t="t" r="r" b="b"/>
              <a:pathLst>
                <a:path w="10808" h="12907" extrusionOk="0">
                  <a:moveTo>
                    <a:pt x="7081" y="0"/>
                  </a:moveTo>
                  <a:cubicBezTo>
                    <a:pt x="6600" y="0"/>
                    <a:pt x="5941" y="499"/>
                    <a:pt x="5604" y="1198"/>
                  </a:cubicBezTo>
                  <a:lnTo>
                    <a:pt x="3269" y="6068"/>
                  </a:lnTo>
                  <a:lnTo>
                    <a:pt x="0" y="12906"/>
                  </a:lnTo>
                  <a:lnTo>
                    <a:pt x="6538" y="9137"/>
                  </a:lnTo>
                  <a:lnTo>
                    <a:pt x="9774" y="7269"/>
                  </a:lnTo>
                  <a:cubicBezTo>
                    <a:pt x="10408" y="6902"/>
                    <a:pt x="10808" y="6235"/>
                    <a:pt x="10808" y="5501"/>
                  </a:cubicBezTo>
                  <a:lnTo>
                    <a:pt x="10808" y="3300"/>
                  </a:lnTo>
                  <a:lnTo>
                    <a:pt x="7439" y="131"/>
                  </a:lnTo>
                  <a:cubicBezTo>
                    <a:pt x="7342" y="41"/>
                    <a:pt x="7219" y="0"/>
                    <a:pt x="7081"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70"/>
            <p:cNvSpPr/>
            <p:nvPr/>
          </p:nvSpPr>
          <p:spPr>
            <a:xfrm>
              <a:off x="3308375" y="3272750"/>
              <a:ext cx="411150" cy="418550"/>
            </a:xfrm>
            <a:custGeom>
              <a:avLst/>
              <a:gdLst/>
              <a:ahLst/>
              <a:cxnLst/>
              <a:rect l="l" t="t" r="r" b="b"/>
              <a:pathLst>
                <a:path w="16446" h="16742" extrusionOk="0">
                  <a:moveTo>
                    <a:pt x="7868" y="0"/>
                  </a:moveTo>
                  <a:cubicBezTo>
                    <a:pt x="7390" y="0"/>
                    <a:pt x="6746" y="476"/>
                    <a:pt x="6438" y="1169"/>
                  </a:cubicBezTo>
                  <a:lnTo>
                    <a:pt x="0" y="14579"/>
                  </a:lnTo>
                  <a:lnTo>
                    <a:pt x="0" y="16047"/>
                  </a:lnTo>
                  <a:cubicBezTo>
                    <a:pt x="0" y="16451"/>
                    <a:pt x="326" y="16741"/>
                    <a:pt x="688" y="16741"/>
                  </a:cubicBezTo>
                  <a:cubicBezTo>
                    <a:pt x="803" y="16741"/>
                    <a:pt x="921" y="16712"/>
                    <a:pt x="1034" y="16647"/>
                  </a:cubicBezTo>
                  <a:lnTo>
                    <a:pt x="9907" y="11543"/>
                  </a:lnTo>
                  <a:lnTo>
                    <a:pt x="16445" y="7774"/>
                  </a:lnTo>
                  <a:lnTo>
                    <a:pt x="13176" y="4705"/>
                  </a:lnTo>
                  <a:lnTo>
                    <a:pt x="8239" y="135"/>
                  </a:lnTo>
                  <a:cubicBezTo>
                    <a:pt x="8139" y="43"/>
                    <a:pt x="8011" y="0"/>
                    <a:pt x="78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70"/>
            <p:cNvSpPr/>
            <p:nvPr/>
          </p:nvSpPr>
          <p:spPr>
            <a:xfrm>
              <a:off x="3659450" y="3074825"/>
              <a:ext cx="119275" cy="137625"/>
            </a:xfrm>
            <a:custGeom>
              <a:avLst/>
              <a:gdLst/>
              <a:ahLst/>
              <a:cxnLst/>
              <a:rect l="l" t="t" r="r" b="b"/>
              <a:pathLst>
                <a:path w="4771" h="5505" extrusionOk="0">
                  <a:moveTo>
                    <a:pt x="3590" y="1"/>
                  </a:moveTo>
                  <a:cubicBezTo>
                    <a:pt x="3233" y="1"/>
                    <a:pt x="2816" y="123"/>
                    <a:pt x="2369" y="380"/>
                  </a:cubicBezTo>
                  <a:cubicBezTo>
                    <a:pt x="1068" y="1114"/>
                    <a:pt x="1" y="2815"/>
                    <a:pt x="1" y="4116"/>
                  </a:cubicBezTo>
                  <a:cubicBezTo>
                    <a:pt x="1" y="5015"/>
                    <a:pt x="485" y="5505"/>
                    <a:pt x="1198" y="5505"/>
                  </a:cubicBezTo>
                  <a:cubicBezTo>
                    <a:pt x="1544" y="5505"/>
                    <a:pt x="1944" y="5390"/>
                    <a:pt x="2369" y="5150"/>
                  </a:cubicBezTo>
                  <a:cubicBezTo>
                    <a:pt x="3703" y="4383"/>
                    <a:pt x="4771" y="2682"/>
                    <a:pt x="4771" y="1348"/>
                  </a:cubicBezTo>
                  <a:cubicBezTo>
                    <a:pt x="4771" y="482"/>
                    <a:pt x="4299" y="1"/>
                    <a:pt x="359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70"/>
            <p:cNvSpPr/>
            <p:nvPr/>
          </p:nvSpPr>
          <p:spPr>
            <a:xfrm>
              <a:off x="3868775" y="2623475"/>
              <a:ext cx="899825" cy="538100"/>
            </a:xfrm>
            <a:custGeom>
              <a:avLst/>
              <a:gdLst/>
              <a:ahLst/>
              <a:cxnLst/>
              <a:rect l="l" t="t" r="r" b="b"/>
              <a:pathLst>
                <a:path w="35993" h="21524" extrusionOk="0">
                  <a:moveTo>
                    <a:pt x="35764" y="0"/>
                  </a:moveTo>
                  <a:cubicBezTo>
                    <a:pt x="35730" y="0"/>
                    <a:pt x="35695" y="7"/>
                    <a:pt x="35659" y="21"/>
                  </a:cubicBezTo>
                  <a:lnTo>
                    <a:pt x="300" y="20369"/>
                  </a:lnTo>
                  <a:cubicBezTo>
                    <a:pt x="100" y="20469"/>
                    <a:pt x="0" y="20702"/>
                    <a:pt x="0" y="20936"/>
                  </a:cubicBezTo>
                  <a:lnTo>
                    <a:pt x="0" y="21303"/>
                  </a:lnTo>
                  <a:cubicBezTo>
                    <a:pt x="0" y="21434"/>
                    <a:pt x="103" y="21524"/>
                    <a:pt x="228" y="21524"/>
                  </a:cubicBezTo>
                  <a:cubicBezTo>
                    <a:pt x="262" y="21524"/>
                    <a:pt x="298" y="21517"/>
                    <a:pt x="334" y="21503"/>
                  </a:cubicBezTo>
                  <a:lnTo>
                    <a:pt x="35692" y="1188"/>
                  </a:lnTo>
                  <a:cubicBezTo>
                    <a:pt x="35892" y="1055"/>
                    <a:pt x="35993" y="855"/>
                    <a:pt x="35993" y="621"/>
                  </a:cubicBezTo>
                  <a:lnTo>
                    <a:pt x="35993" y="221"/>
                  </a:lnTo>
                  <a:cubicBezTo>
                    <a:pt x="35993" y="90"/>
                    <a:pt x="35889" y="0"/>
                    <a:pt x="357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70"/>
            <p:cNvSpPr/>
            <p:nvPr/>
          </p:nvSpPr>
          <p:spPr>
            <a:xfrm>
              <a:off x="3868775" y="2696375"/>
              <a:ext cx="899825" cy="538600"/>
            </a:xfrm>
            <a:custGeom>
              <a:avLst/>
              <a:gdLst/>
              <a:ahLst/>
              <a:cxnLst/>
              <a:rect l="l" t="t" r="r" b="b"/>
              <a:pathLst>
                <a:path w="35993" h="21544" extrusionOk="0">
                  <a:moveTo>
                    <a:pt x="35793" y="0"/>
                  </a:moveTo>
                  <a:cubicBezTo>
                    <a:pt x="35751" y="0"/>
                    <a:pt x="35705" y="13"/>
                    <a:pt x="35659" y="40"/>
                  </a:cubicBezTo>
                  <a:lnTo>
                    <a:pt x="300" y="20355"/>
                  </a:lnTo>
                  <a:cubicBezTo>
                    <a:pt x="100" y="20488"/>
                    <a:pt x="0" y="20689"/>
                    <a:pt x="0" y="20922"/>
                  </a:cubicBezTo>
                  <a:lnTo>
                    <a:pt x="0" y="21322"/>
                  </a:lnTo>
                  <a:cubicBezTo>
                    <a:pt x="0" y="21453"/>
                    <a:pt x="103" y="21543"/>
                    <a:pt x="228" y="21543"/>
                  </a:cubicBezTo>
                  <a:cubicBezTo>
                    <a:pt x="262" y="21543"/>
                    <a:pt x="298" y="21537"/>
                    <a:pt x="334" y="21522"/>
                  </a:cubicBezTo>
                  <a:lnTo>
                    <a:pt x="35692" y="1175"/>
                  </a:lnTo>
                  <a:cubicBezTo>
                    <a:pt x="35892" y="1074"/>
                    <a:pt x="35993" y="841"/>
                    <a:pt x="35993" y="641"/>
                  </a:cubicBezTo>
                  <a:lnTo>
                    <a:pt x="35993" y="207"/>
                  </a:lnTo>
                  <a:cubicBezTo>
                    <a:pt x="35993" y="86"/>
                    <a:pt x="35905" y="0"/>
                    <a:pt x="357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70"/>
            <p:cNvSpPr/>
            <p:nvPr/>
          </p:nvSpPr>
          <p:spPr>
            <a:xfrm>
              <a:off x="3868775" y="2477875"/>
              <a:ext cx="899825" cy="538600"/>
            </a:xfrm>
            <a:custGeom>
              <a:avLst/>
              <a:gdLst/>
              <a:ahLst/>
              <a:cxnLst/>
              <a:rect l="l" t="t" r="r" b="b"/>
              <a:pathLst>
                <a:path w="35993" h="21544" extrusionOk="0">
                  <a:moveTo>
                    <a:pt x="35793" y="1"/>
                  </a:moveTo>
                  <a:cubicBezTo>
                    <a:pt x="35751" y="1"/>
                    <a:pt x="35705" y="13"/>
                    <a:pt x="35659" y="41"/>
                  </a:cubicBezTo>
                  <a:lnTo>
                    <a:pt x="300" y="20355"/>
                  </a:lnTo>
                  <a:cubicBezTo>
                    <a:pt x="100" y="20489"/>
                    <a:pt x="0" y="20689"/>
                    <a:pt x="0" y="20922"/>
                  </a:cubicBezTo>
                  <a:lnTo>
                    <a:pt x="0" y="21323"/>
                  </a:lnTo>
                  <a:cubicBezTo>
                    <a:pt x="0" y="21454"/>
                    <a:pt x="103" y="21544"/>
                    <a:pt x="228" y="21544"/>
                  </a:cubicBezTo>
                  <a:cubicBezTo>
                    <a:pt x="262" y="21544"/>
                    <a:pt x="298" y="21537"/>
                    <a:pt x="334" y="21523"/>
                  </a:cubicBezTo>
                  <a:lnTo>
                    <a:pt x="35692" y="1175"/>
                  </a:lnTo>
                  <a:cubicBezTo>
                    <a:pt x="35892" y="1075"/>
                    <a:pt x="35993" y="875"/>
                    <a:pt x="35993" y="641"/>
                  </a:cubicBezTo>
                  <a:lnTo>
                    <a:pt x="35993" y="208"/>
                  </a:lnTo>
                  <a:cubicBezTo>
                    <a:pt x="35993" y="87"/>
                    <a:pt x="35905" y="1"/>
                    <a:pt x="357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70"/>
            <p:cNvSpPr/>
            <p:nvPr/>
          </p:nvSpPr>
          <p:spPr>
            <a:xfrm>
              <a:off x="3868775" y="2550450"/>
              <a:ext cx="899825" cy="539050"/>
            </a:xfrm>
            <a:custGeom>
              <a:avLst/>
              <a:gdLst/>
              <a:ahLst/>
              <a:cxnLst/>
              <a:rect l="l" t="t" r="r" b="b"/>
              <a:pathLst>
                <a:path w="35993" h="21562" extrusionOk="0">
                  <a:moveTo>
                    <a:pt x="35790" y="1"/>
                  </a:moveTo>
                  <a:cubicBezTo>
                    <a:pt x="35748" y="1"/>
                    <a:pt x="35704" y="13"/>
                    <a:pt x="35659" y="40"/>
                  </a:cubicBezTo>
                  <a:lnTo>
                    <a:pt x="300" y="20354"/>
                  </a:lnTo>
                  <a:cubicBezTo>
                    <a:pt x="100" y="20488"/>
                    <a:pt x="0" y="20688"/>
                    <a:pt x="0" y="20922"/>
                  </a:cubicBezTo>
                  <a:lnTo>
                    <a:pt x="0" y="21355"/>
                  </a:lnTo>
                  <a:cubicBezTo>
                    <a:pt x="0" y="21476"/>
                    <a:pt x="88" y="21562"/>
                    <a:pt x="200" y="21562"/>
                  </a:cubicBezTo>
                  <a:cubicBezTo>
                    <a:pt x="242" y="21562"/>
                    <a:pt x="288" y="21549"/>
                    <a:pt x="334" y="21522"/>
                  </a:cubicBezTo>
                  <a:lnTo>
                    <a:pt x="35692" y="1207"/>
                  </a:lnTo>
                  <a:cubicBezTo>
                    <a:pt x="35892" y="1074"/>
                    <a:pt x="35993" y="874"/>
                    <a:pt x="35993" y="640"/>
                  </a:cubicBezTo>
                  <a:lnTo>
                    <a:pt x="35993" y="240"/>
                  </a:lnTo>
                  <a:cubicBezTo>
                    <a:pt x="35993" y="94"/>
                    <a:pt x="35903" y="1"/>
                    <a:pt x="357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70"/>
            <p:cNvSpPr/>
            <p:nvPr/>
          </p:nvSpPr>
          <p:spPr>
            <a:xfrm>
              <a:off x="3868775" y="2876525"/>
              <a:ext cx="713850" cy="431000"/>
            </a:xfrm>
            <a:custGeom>
              <a:avLst/>
              <a:gdLst/>
              <a:ahLst/>
              <a:cxnLst/>
              <a:rect l="l" t="t" r="r" b="b"/>
              <a:pathLst>
                <a:path w="28554" h="17240" extrusionOk="0">
                  <a:moveTo>
                    <a:pt x="28337" y="0"/>
                  </a:moveTo>
                  <a:cubicBezTo>
                    <a:pt x="28297" y="0"/>
                    <a:pt x="28256" y="13"/>
                    <a:pt x="28220" y="40"/>
                  </a:cubicBezTo>
                  <a:lnTo>
                    <a:pt x="300" y="16051"/>
                  </a:lnTo>
                  <a:cubicBezTo>
                    <a:pt x="100" y="16184"/>
                    <a:pt x="0" y="16385"/>
                    <a:pt x="0" y="16618"/>
                  </a:cubicBezTo>
                  <a:lnTo>
                    <a:pt x="0" y="17018"/>
                  </a:lnTo>
                  <a:cubicBezTo>
                    <a:pt x="0" y="17150"/>
                    <a:pt x="103" y="17239"/>
                    <a:pt x="228" y="17239"/>
                  </a:cubicBezTo>
                  <a:cubicBezTo>
                    <a:pt x="262" y="17239"/>
                    <a:pt x="298" y="17233"/>
                    <a:pt x="334" y="17219"/>
                  </a:cubicBezTo>
                  <a:lnTo>
                    <a:pt x="28220" y="1207"/>
                  </a:lnTo>
                  <a:cubicBezTo>
                    <a:pt x="28420" y="1074"/>
                    <a:pt x="28554" y="874"/>
                    <a:pt x="28554" y="640"/>
                  </a:cubicBezTo>
                  <a:lnTo>
                    <a:pt x="28554" y="240"/>
                  </a:lnTo>
                  <a:cubicBezTo>
                    <a:pt x="28554" y="93"/>
                    <a:pt x="28447" y="0"/>
                    <a:pt x="283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70"/>
            <p:cNvSpPr/>
            <p:nvPr/>
          </p:nvSpPr>
          <p:spPr>
            <a:xfrm>
              <a:off x="4554250" y="772000"/>
              <a:ext cx="56750" cy="65300"/>
            </a:xfrm>
            <a:custGeom>
              <a:avLst/>
              <a:gdLst/>
              <a:ahLst/>
              <a:cxnLst/>
              <a:rect l="l" t="t" r="r" b="b"/>
              <a:pathLst>
                <a:path w="2270" h="2612" extrusionOk="0">
                  <a:moveTo>
                    <a:pt x="1709" y="1"/>
                  </a:moveTo>
                  <a:cubicBezTo>
                    <a:pt x="1544" y="1"/>
                    <a:pt x="1350" y="53"/>
                    <a:pt x="1135" y="160"/>
                  </a:cubicBezTo>
                  <a:cubicBezTo>
                    <a:pt x="501" y="561"/>
                    <a:pt x="67" y="1228"/>
                    <a:pt x="1" y="1962"/>
                  </a:cubicBezTo>
                  <a:cubicBezTo>
                    <a:pt x="1" y="2382"/>
                    <a:pt x="221" y="2612"/>
                    <a:pt x="554" y="2612"/>
                  </a:cubicBezTo>
                  <a:cubicBezTo>
                    <a:pt x="723" y="2612"/>
                    <a:pt x="921" y="2552"/>
                    <a:pt x="1135" y="2429"/>
                  </a:cubicBezTo>
                  <a:cubicBezTo>
                    <a:pt x="1769" y="2062"/>
                    <a:pt x="2202" y="1395"/>
                    <a:pt x="2269" y="661"/>
                  </a:cubicBezTo>
                  <a:cubicBezTo>
                    <a:pt x="2269" y="231"/>
                    <a:pt x="2055" y="1"/>
                    <a:pt x="170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70"/>
            <p:cNvSpPr/>
            <p:nvPr/>
          </p:nvSpPr>
          <p:spPr>
            <a:xfrm>
              <a:off x="4651825" y="715775"/>
              <a:ext cx="56725" cy="65650"/>
            </a:xfrm>
            <a:custGeom>
              <a:avLst/>
              <a:gdLst/>
              <a:ahLst/>
              <a:cxnLst/>
              <a:rect l="l" t="t" r="r" b="b"/>
              <a:pathLst>
                <a:path w="2269" h="2626" extrusionOk="0">
                  <a:moveTo>
                    <a:pt x="1680" y="0"/>
                  </a:moveTo>
                  <a:cubicBezTo>
                    <a:pt x="1516" y="0"/>
                    <a:pt x="1329" y="56"/>
                    <a:pt x="1135" y="174"/>
                  </a:cubicBezTo>
                  <a:cubicBezTo>
                    <a:pt x="468" y="575"/>
                    <a:pt x="67" y="1242"/>
                    <a:pt x="1" y="1976"/>
                  </a:cubicBezTo>
                  <a:cubicBezTo>
                    <a:pt x="1" y="2396"/>
                    <a:pt x="221" y="2626"/>
                    <a:pt x="554" y="2626"/>
                  </a:cubicBezTo>
                  <a:cubicBezTo>
                    <a:pt x="723" y="2626"/>
                    <a:pt x="921" y="2566"/>
                    <a:pt x="1135" y="2443"/>
                  </a:cubicBezTo>
                  <a:cubicBezTo>
                    <a:pt x="1768" y="2076"/>
                    <a:pt x="2169" y="1409"/>
                    <a:pt x="2269" y="675"/>
                  </a:cubicBezTo>
                  <a:cubicBezTo>
                    <a:pt x="2269" y="246"/>
                    <a:pt x="2024" y="0"/>
                    <a:pt x="168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70"/>
            <p:cNvSpPr/>
            <p:nvPr/>
          </p:nvSpPr>
          <p:spPr>
            <a:xfrm>
              <a:off x="4748550" y="659875"/>
              <a:ext cx="56750" cy="65100"/>
            </a:xfrm>
            <a:custGeom>
              <a:avLst/>
              <a:gdLst/>
              <a:ahLst/>
              <a:cxnLst/>
              <a:rect l="l" t="t" r="r" b="b"/>
              <a:pathLst>
                <a:path w="2270" h="2604" extrusionOk="0">
                  <a:moveTo>
                    <a:pt x="1700" y="0"/>
                  </a:moveTo>
                  <a:cubicBezTo>
                    <a:pt x="1534" y="0"/>
                    <a:pt x="1342" y="56"/>
                    <a:pt x="1135" y="176"/>
                  </a:cubicBezTo>
                  <a:cubicBezTo>
                    <a:pt x="501" y="542"/>
                    <a:pt x="68" y="1210"/>
                    <a:pt x="1" y="1943"/>
                  </a:cubicBezTo>
                  <a:cubicBezTo>
                    <a:pt x="1" y="2373"/>
                    <a:pt x="231" y="2603"/>
                    <a:pt x="576" y="2603"/>
                  </a:cubicBezTo>
                  <a:cubicBezTo>
                    <a:pt x="741" y="2603"/>
                    <a:pt x="931" y="2551"/>
                    <a:pt x="1135" y="2444"/>
                  </a:cubicBezTo>
                  <a:cubicBezTo>
                    <a:pt x="1769" y="2044"/>
                    <a:pt x="2203" y="1376"/>
                    <a:pt x="2269" y="643"/>
                  </a:cubicBezTo>
                  <a:cubicBezTo>
                    <a:pt x="2269" y="238"/>
                    <a:pt x="2042" y="0"/>
                    <a:pt x="170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70"/>
            <p:cNvSpPr/>
            <p:nvPr/>
          </p:nvSpPr>
          <p:spPr>
            <a:xfrm>
              <a:off x="4554250" y="772000"/>
              <a:ext cx="56750" cy="65300"/>
            </a:xfrm>
            <a:custGeom>
              <a:avLst/>
              <a:gdLst/>
              <a:ahLst/>
              <a:cxnLst/>
              <a:rect l="l" t="t" r="r" b="b"/>
              <a:pathLst>
                <a:path w="2270" h="2612" extrusionOk="0">
                  <a:moveTo>
                    <a:pt x="1709" y="1"/>
                  </a:moveTo>
                  <a:cubicBezTo>
                    <a:pt x="1544" y="1"/>
                    <a:pt x="1350" y="53"/>
                    <a:pt x="1135" y="160"/>
                  </a:cubicBezTo>
                  <a:cubicBezTo>
                    <a:pt x="501" y="561"/>
                    <a:pt x="67" y="1228"/>
                    <a:pt x="1" y="1962"/>
                  </a:cubicBezTo>
                  <a:cubicBezTo>
                    <a:pt x="1" y="2382"/>
                    <a:pt x="221" y="2612"/>
                    <a:pt x="554" y="2612"/>
                  </a:cubicBezTo>
                  <a:cubicBezTo>
                    <a:pt x="723" y="2612"/>
                    <a:pt x="921" y="2552"/>
                    <a:pt x="1135" y="2429"/>
                  </a:cubicBezTo>
                  <a:cubicBezTo>
                    <a:pt x="1769" y="2062"/>
                    <a:pt x="2202" y="1395"/>
                    <a:pt x="2269" y="661"/>
                  </a:cubicBezTo>
                  <a:cubicBezTo>
                    <a:pt x="2269" y="231"/>
                    <a:pt x="2055" y="1"/>
                    <a:pt x="170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70"/>
            <p:cNvSpPr/>
            <p:nvPr/>
          </p:nvSpPr>
          <p:spPr>
            <a:xfrm>
              <a:off x="4651825" y="715775"/>
              <a:ext cx="56725" cy="65650"/>
            </a:xfrm>
            <a:custGeom>
              <a:avLst/>
              <a:gdLst/>
              <a:ahLst/>
              <a:cxnLst/>
              <a:rect l="l" t="t" r="r" b="b"/>
              <a:pathLst>
                <a:path w="2269" h="2626" extrusionOk="0">
                  <a:moveTo>
                    <a:pt x="1680" y="0"/>
                  </a:moveTo>
                  <a:cubicBezTo>
                    <a:pt x="1516" y="0"/>
                    <a:pt x="1329" y="56"/>
                    <a:pt x="1135" y="174"/>
                  </a:cubicBezTo>
                  <a:cubicBezTo>
                    <a:pt x="468" y="575"/>
                    <a:pt x="67" y="1242"/>
                    <a:pt x="1" y="1976"/>
                  </a:cubicBezTo>
                  <a:cubicBezTo>
                    <a:pt x="1" y="2396"/>
                    <a:pt x="221" y="2626"/>
                    <a:pt x="554" y="2626"/>
                  </a:cubicBezTo>
                  <a:cubicBezTo>
                    <a:pt x="723" y="2626"/>
                    <a:pt x="921" y="2566"/>
                    <a:pt x="1135" y="2443"/>
                  </a:cubicBezTo>
                  <a:cubicBezTo>
                    <a:pt x="1768" y="2076"/>
                    <a:pt x="2169" y="1409"/>
                    <a:pt x="2269" y="675"/>
                  </a:cubicBezTo>
                  <a:cubicBezTo>
                    <a:pt x="2269" y="246"/>
                    <a:pt x="2024" y="0"/>
                    <a:pt x="168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70"/>
            <p:cNvSpPr/>
            <p:nvPr/>
          </p:nvSpPr>
          <p:spPr>
            <a:xfrm>
              <a:off x="4748550" y="659875"/>
              <a:ext cx="56750" cy="65100"/>
            </a:xfrm>
            <a:custGeom>
              <a:avLst/>
              <a:gdLst/>
              <a:ahLst/>
              <a:cxnLst/>
              <a:rect l="l" t="t" r="r" b="b"/>
              <a:pathLst>
                <a:path w="2270" h="2604" extrusionOk="0">
                  <a:moveTo>
                    <a:pt x="1700" y="0"/>
                  </a:moveTo>
                  <a:cubicBezTo>
                    <a:pt x="1534" y="0"/>
                    <a:pt x="1342" y="56"/>
                    <a:pt x="1135" y="176"/>
                  </a:cubicBezTo>
                  <a:cubicBezTo>
                    <a:pt x="501" y="542"/>
                    <a:pt x="68" y="1210"/>
                    <a:pt x="1" y="1943"/>
                  </a:cubicBezTo>
                  <a:cubicBezTo>
                    <a:pt x="1" y="2373"/>
                    <a:pt x="231" y="2603"/>
                    <a:pt x="576" y="2603"/>
                  </a:cubicBezTo>
                  <a:cubicBezTo>
                    <a:pt x="741" y="2603"/>
                    <a:pt x="931" y="2551"/>
                    <a:pt x="1135" y="2444"/>
                  </a:cubicBezTo>
                  <a:cubicBezTo>
                    <a:pt x="1769" y="2044"/>
                    <a:pt x="2203" y="1376"/>
                    <a:pt x="2269" y="643"/>
                  </a:cubicBezTo>
                  <a:cubicBezTo>
                    <a:pt x="2269" y="238"/>
                    <a:pt x="2042" y="0"/>
                    <a:pt x="17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70"/>
            <p:cNvSpPr/>
            <p:nvPr/>
          </p:nvSpPr>
          <p:spPr>
            <a:xfrm>
              <a:off x="3248325" y="1611150"/>
              <a:ext cx="1650375" cy="1526575"/>
            </a:xfrm>
            <a:custGeom>
              <a:avLst/>
              <a:gdLst/>
              <a:ahLst/>
              <a:cxnLst/>
              <a:rect l="l" t="t" r="r" b="b"/>
              <a:pathLst>
                <a:path w="66015" h="61063" extrusionOk="0">
                  <a:moveTo>
                    <a:pt x="63454" y="1"/>
                  </a:moveTo>
                  <a:cubicBezTo>
                    <a:pt x="63301" y="1"/>
                    <a:pt x="63150" y="42"/>
                    <a:pt x="63012" y="118"/>
                  </a:cubicBezTo>
                  <a:lnTo>
                    <a:pt x="1335" y="35610"/>
                  </a:lnTo>
                  <a:cubicBezTo>
                    <a:pt x="501" y="36077"/>
                    <a:pt x="0" y="36978"/>
                    <a:pt x="0" y="37912"/>
                  </a:cubicBezTo>
                  <a:lnTo>
                    <a:pt x="0" y="59061"/>
                  </a:lnTo>
                  <a:cubicBezTo>
                    <a:pt x="0" y="59428"/>
                    <a:pt x="267" y="59761"/>
                    <a:pt x="634" y="59895"/>
                  </a:cubicBezTo>
                  <a:lnTo>
                    <a:pt x="2536" y="61062"/>
                  </a:lnTo>
                  <a:lnTo>
                    <a:pt x="2469" y="59194"/>
                  </a:lnTo>
                  <a:lnTo>
                    <a:pt x="63012" y="24336"/>
                  </a:lnTo>
                  <a:cubicBezTo>
                    <a:pt x="63846" y="23869"/>
                    <a:pt x="64346" y="22968"/>
                    <a:pt x="64346" y="22034"/>
                  </a:cubicBezTo>
                  <a:lnTo>
                    <a:pt x="64346" y="2253"/>
                  </a:lnTo>
                  <a:lnTo>
                    <a:pt x="66014" y="1386"/>
                  </a:lnTo>
                  <a:lnTo>
                    <a:pt x="63979" y="185"/>
                  </a:lnTo>
                  <a:cubicBezTo>
                    <a:pt x="63817" y="59"/>
                    <a:pt x="63634" y="1"/>
                    <a:pt x="6345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70"/>
            <p:cNvSpPr/>
            <p:nvPr/>
          </p:nvSpPr>
          <p:spPr>
            <a:xfrm>
              <a:off x="3300025" y="1642450"/>
              <a:ext cx="1608675" cy="1498400"/>
            </a:xfrm>
            <a:custGeom>
              <a:avLst/>
              <a:gdLst/>
              <a:ahLst/>
              <a:cxnLst/>
              <a:rect l="l" t="t" r="r" b="b"/>
              <a:pathLst>
                <a:path w="64347" h="59936" extrusionOk="0">
                  <a:moveTo>
                    <a:pt x="63474" y="1"/>
                  </a:moveTo>
                  <a:cubicBezTo>
                    <a:pt x="63321" y="1"/>
                    <a:pt x="63162" y="42"/>
                    <a:pt x="63012" y="134"/>
                  </a:cubicBezTo>
                  <a:lnTo>
                    <a:pt x="1335" y="35593"/>
                  </a:lnTo>
                  <a:cubicBezTo>
                    <a:pt x="534" y="36060"/>
                    <a:pt x="1" y="36960"/>
                    <a:pt x="1" y="37894"/>
                  </a:cubicBezTo>
                  <a:lnTo>
                    <a:pt x="1" y="59043"/>
                  </a:lnTo>
                  <a:cubicBezTo>
                    <a:pt x="1" y="59376"/>
                    <a:pt x="201" y="59677"/>
                    <a:pt x="468" y="59810"/>
                  </a:cubicBezTo>
                  <a:cubicBezTo>
                    <a:pt x="618" y="59893"/>
                    <a:pt x="776" y="59935"/>
                    <a:pt x="930" y="59935"/>
                  </a:cubicBezTo>
                  <a:cubicBezTo>
                    <a:pt x="1085" y="59935"/>
                    <a:pt x="1235" y="59893"/>
                    <a:pt x="1368" y="59810"/>
                  </a:cubicBezTo>
                  <a:lnTo>
                    <a:pt x="63046" y="24318"/>
                  </a:lnTo>
                  <a:cubicBezTo>
                    <a:pt x="63846" y="23851"/>
                    <a:pt x="64347" y="22984"/>
                    <a:pt x="64347" y="22050"/>
                  </a:cubicBezTo>
                  <a:lnTo>
                    <a:pt x="64347" y="901"/>
                  </a:lnTo>
                  <a:cubicBezTo>
                    <a:pt x="64347" y="376"/>
                    <a:pt x="63934" y="1"/>
                    <a:pt x="6347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70"/>
            <p:cNvSpPr/>
            <p:nvPr/>
          </p:nvSpPr>
          <p:spPr>
            <a:xfrm>
              <a:off x="3300025" y="1642450"/>
              <a:ext cx="1608675" cy="1498250"/>
            </a:xfrm>
            <a:custGeom>
              <a:avLst/>
              <a:gdLst/>
              <a:ahLst/>
              <a:cxnLst/>
              <a:rect l="l" t="t" r="r" b="b"/>
              <a:pathLst>
                <a:path w="64347" h="59930" extrusionOk="0">
                  <a:moveTo>
                    <a:pt x="63474" y="1"/>
                  </a:moveTo>
                  <a:cubicBezTo>
                    <a:pt x="63321" y="1"/>
                    <a:pt x="63162" y="42"/>
                    <a:pt x="63012" y="134"/>
                  </a:cubicBezTo>
                  <a:lnTo>
                    <a:pt x="1335" y="35593"/>
                  </a:lnTo>
                  <a:cubicBezTo>
                    <a:pt x="534" y="36060"/>
                    <a:pt x="1" y="36960"/>
                    <a:pt x="1" y="37894"/>
                  </a:cubicBezTo>
                  <a:lnTo>
                    <a:pt x="1" y="59043"/>
                  </a:lnTo>
                  <a:cubicBezTo>
                    <a:pt x="1" y="59572"/>
                    <a:pt x="438" y="59929"/>
                    <a:pt x="911" y="59929"/>
                  </a:cubicBezTo>
                  <a:cubicBezTo>
                    <a:pt x="1064" y="59929"/>
                    <a:pt x="1221" y="59892"/>
                    <a:pt x="1368" y="59810"/>
                  </a:cubicBezTo>
                  <a:lnTo>
                    <a:pt x="63046" y="24318"/>
                  </a:lnTo>
                  <a:cubicBezTo>
                    <a:pt x="63846" y="23851"/>
                    <a:pt x="64347" y="22984"/>
                    <a:pt x="64347" y="22016"/>
                  </a:cubicBezTo>
                  <a:lnTo>
                    <a:pt x="64347" y="901"/>
                  </a:lnTo>
                  <a:cubicBezTo>
                    <a:pt x="64347" y="376"/>
                    <a:pt x="63934" y="1"/>
                    <a:pt x="634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70"/>
            <p:cNvSpPr/>
            <p:nvPr/>
          </p:nvSpPr>
          <p:spPr>
            <a:xfrm>
              <a:off x="3360900" y="2295450"/>
              <a:ext cx="525400" cy="746200"/>
            </a:xfrm>
            <a:custGeom>
              <a:avLst/>
              <a:gdLst/>
              <a:ahLst/>
              <a:cxnLst/>
              <a:rect l="l" t="t" r="r" b="b"/>
              <a:pathLst>
                <a:path w="21016" h="29848" extrusionOk="0">
                  <a:moveTo>
                    <a:pt x="20343" y="1"/>
                  </a:moveTo>
                  <a:cubicBezTo>
                    <a:pt x="20223" y="1"/>
                    <a:pt x="20099" y="32"/>
                    <a:pt x="19982" y="99"/>
                  </a:cubicBezTo>
                  <a:lnTo>
                    <a:pt x="1035" y="11007"/>
                  </a:lnTo>
                  <a:cubicBezTo>
                    <a:pt x="401" y="11374"/>
                    <a:pt x="1" y="12041"/>
                    <a:pt x="1" y="12775"/>
                  </a:cubicBezTo>
                  <a:lnTo>
                    <a:pt x="1" y="29153"/>
                  </a:lnTo>
                  <a:cubicBezTo>
                    <a:pt x="1" y="29558"/>
                    <a:pt x="327" y="29848"/>
                    <a:pt x="688" y="29848"/>
                  </a:cubicBezTo>
                  <a:cubicBezTo>
                    <a:pt x="803" y="29848"/>
                    <a:pt x="922" y="29818"/>
                    <a:pt x="1035" y="29754"/>
                  </a:cubicBezTo>
                  <a:lnTo>
                    <a:pt x="20015" y="18846"/>
                  </a:lnTo>
                  <a:cubicBezTo>
                    <a:pt x="20649" y="18479"/>
                    <a:pt x="21016" y="17779"/>
                    <a:pt x="21016" y="17045"/>
                  </a:cubicBezTo>
                  <a:lnTo>
                    <a:pt x="21016" y="700"/>
                  </a:lnTo>
                  <a:cubicBezTo>
                    <a:pt x="21016" y="276"/>
                    <a:pt x="20699" y="1"/>
                    <a:pt x="203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70"/>
            <p:cNvSpPr/>
            <p:nvPr/>
          </p:nvSpPr>
          <p:spPr>
            <a:xfrm>
              <a:off x="3611925" y="2582375"/>
              <a:ext cx="275225" cy="327675"/>
            </a:xfrm>
            <a:custGeom>
              <a:avLst/>
              <a:gdLst/>
              <a:ahLst/>
              <a:cxnLst/>
              <a:rect l="l" t="t" r="r" b="b"/>
              <a:pathLst>
                <a:path w="11009" h="13107" extrusionOk="0">
                  <a:moveTo>
                    <a:pt x="7214" y="0"/>
                  </a:moveTo>
                  <a:cubicBezTo>
                    <a:pt x="6733" y="0"/>
                    <a:pt x="6074" y="498"/>
                    <a:pt x="5738" y="1198"/>
                  </a:cubicBezTo>
                  <a:lnTo>
                    <a:pt x="3336" y="6168"/>
                  </a:lnTo>
                  <a:lnTo>
                    <a:pt x="0" y="13107"/>
                  </a:lnTo>
                  <a:lnTo>
                    <a:pt x="6672" y="9270"/>
                  </a:lnTo>
                  <a:lnTo>
                    <a:pt x="9974" y="7369"/>
                  </a:lnTo>
                  <a:cubicBezTo>
                    <a:pt x="10608" y="7002"/>
                    <a:pt x="11008" y="6335"/>
                    <a:pt x="11008" y="5601"/>
                  </a:cubicBezTo>
                  <a:lnTo>
                    <a:pt x="11008" y="3333"/>
                  </a:lnTo>
                  <a:lnTo>
                    <a:pt x="7572" y="131"/>
                  </a:lnTo>
                  <a:cubicBezTo>
                    <a:pt x="7475" y="41"/>
                    <a:pt x="7352" y="0"/>
                    <a:pt x="721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70"/>
            <p:cNvSpPr/>
            <p:nvPr/>
          </p:nvSpPr>
          <p:spPr>
            <a:xfrm>
              <a:off x="3611925" y="2582375"/>
              <a:ext cx="275225" cy="327675"/>
            </a:xfrm>
            <a:custGeom>
              <a:avLst/>
              <a:gdLst/>
              <a:ahLst/>
              <a:cxnLst/>
              <a:rect l="l" t="t" r="r" b="b"/>
              <a:pathLst>
                <a:path w="11009" h="13107" extrusionOk="0">
                  <a:moveTo>
                    <a:pt x="7214" y="0"/>
                  </a:moveTo>
                  <a:cubicBezTo>
                    <a:pt x="6733" y="0"/>
                    <a:pt x="6074" y="498"/>
                    <a:pt x="5738" y="1198"/>
                  </a:cubicBezTo>
                  <a:lnTo>
                    <a:pt x="3336" y="6168"/>
                  </a:lnTo>
                  <a:lnTo>
                    <a:pt x="0" y="13107"/>
                  </a:lnTo>
                  <a:lnTo>
                    <a:pt x="6672" y="9270"/>
                  </a:lnTo>
                  <a:lnTo>
                    <a:pt x="9974" y="7369"/>
                  </a:lnTo>
                  <a:cubicBezTo>
                    <a:pt x="10608" y="7002"/>
                    <a:pt x="11008" y="6335"/>
                    <a:pt x="11008" y="5601"/>
                  </a:cubicBezTo>
                  <a:lnTo>
                    <a:pt x="11008" y="3333"/>
                  </a:lnTo>
                  <a:lnTo>
                    <a:pt x="7572" y="131"/>
                  </a:lnTo>
                  <a:cubicBezTo>
                    <a:pt x="7475" y="41"/>
                    <a:pt x="7352" y="0"/>
                    <a:pt x="72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70"/>
            <p:cNvSpPr/>
            <p:nvPr/>
          </p:nvSpPr>
          <p:spPr>
            <a:xfrm>
              <a:off x="3360900" y="2616925"/>
              <a:ext cx="417825" cy="424725"/>
            </a:xfrm>
            <a:custGeom>
              <a:avLst/>
              <a:gdLst/>
              <a:ahLst/>
              <a:cxnLst/>
              <a:rect l="l" t="t" r="r" b="b"/>
              <a:pathLst>
                <a:path w="16713" h="16989" extrusionOk="0">
                  <a:moveTo>
                    <a:pt x="7993" y="1"/>
                  </a:moveTo>
                  <a:cubicBezTo>
                    <a:pt x="7514" y="1"/>
                    <a:pt x="6870" y="495"/>
                    <a:pt x="6539" y="1184"/>
                  </a:cubicBezTo>
                  <a:lnTo>
                    <a:pt x="1" y="14827"/>
                  </a:lnTo>
                  <a:lnTo>
                    <a:pt x="1" y="16294"/>
                  </a:lnTo>
                  <a:cubicBezTo>
                    <a:pt x="1" y="16699"/>
                    <a:pt x="327" y="16989"/>
                    <a:pt x="688" y="16989"/>
                  </a:cubicBezTo>
                  <a:cubicBezTo>
                    <a:pt x="803" y="16989"/>
                    <a:pt x="922" y="16959"/>
                    <a:pt x="1035" y="16895"/>
                  </a:cubicBezTo>
                  <a:lnTo>
                    <a:pt x="10041" y="11725"/>
                  </a:lnTo>
                  <a:lnTo>
                    <a:pt x="16713" y="7888"/>
                  </a:lnTo>
                  <a:lnTo>
                    <a:pt x="13377" y="4786"/>
                  </a:lnTo>
                  <a:lnTo>
                    <a:pt x="8373" y="150"/>
                  </a:lnTo>
                  <a:cubicBezTo>
                    <a:pt x="8271" y="48"/>
                    <a:pt x="8140" y="1"/>
                    <a:pt x="799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70"/>
            <p:cNvSpPr/>
            <p:nvPr/>
          </p:nvSpPr>
          <p:spPr>
            <a:xfrm>
              <a:off x="3717000" y="2415450"/>
              <a:ext cx="121775" cy="140250"/>
            </a:xfrm>
            <a:custGeom>
              <a:avLst/>
              <a:gdLst/>
              <a:ahLst/>
              <a:cxnLst/>
              <a:rect l="l" t="t" r="r" b="b"/>
              <a:pathLst>
                <a:path w="4871" h="5610" extrusionOk="0">
                  <a:moveTo>
                    <a:pt x="3638" y="0"/>
                  </a:moveTo>
                  <a:cubicBezTo>
                    <a:pt x="3282" y="0"/>
                    <a:pt x="2871" y="119"/>
                    <a:pt x="2435" y="370"/>
                  </a:cubicBezTo>
                  <a:cubicBezTo>
                    <a:pt x="1101" y="1137"/>
                    <a:pt x="0" y="2871"/>
                    <a:pt x="0" y="4206"/>
                  </a:cubicBezTo>
                  <a:cubicBezTo>
                    <a:pt x="0" y="5104"/>
                    <a:pt x="499" y="5609"/>
                    <a:pt x="1233" y="5609"/>
                  </a:cubicBezTo>
                  <a:cubicBezTo>
                    <a:pt x="1588" y="5609"/>
                    <a:pt x="1999" y="5490"/>
                    <a:pt x="2435" y="5240"/>
                  </a:cubicBezTo>
                  <a:cubicBezTo>
                    <a:pt x="3770" y="4473"/>
                    <a:pt x="4870" y="2738"/>
                    <a:pt x="4870" y="1404"/>
                  </a:cubicBezTo>
                  <a:cubicBezTo>
                    <a:pt x="4870" y="505"/>
                    <a:pt x="4371" y="0"/>
                    <a:pt x="363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70"/>
            <p:cNvSpPr/>
            <p:nvPr/>
          </p:nvSpPr>
          <p:spPr>
            <a:xfrm>
              <a:off x="3929650" y="1957525"/>
              <a:ext cx="914000" cy="546925"/>
            </a:xfrm>
            <a:custGeom>
              <a:avLst/>
              <a:gdLst/>
              <a:ahLst/>
              <a:cxnLst/>
              <a:rect l="l" t="t" r="r" b="b"/>
              <a:pathLst>
                <a:path w="36560" h="21877" extrusionOk="0">
                  <a:moveTo>
                    <a:pt x="36360" y="0"/>
                  </a:moveTo>
                  <a:cubicBezTo>
                    <a:pt x="36318" y="0"/>
                    <a:pt x="36272" y="12"/>
                    <a:pt x="36226" y="40"/>
                  </a:cubicBezTo>
                  <a:lnTo>
                    <a:pt x="334" y="20655"/>
                  </a:lnTo>
                  <a:cubicBezTo>
                    <a:pt x="134" y="20788"/>
                    <a:pt x="0" y="20988"/>
                    <a:pt x="0" y="21222"/>
                  </a:cubicBezTo>
                  <a:lnTo>
                    <a:pt x="0" y="21655"/>
                  </a:lnTo>
                  <a:cubicBezTo>
                    <a:pt x="0" y="21787"/>
                    <a:pt x="124" y="21876"/>
                    <a:pt x="242" y="21876"/>
                  </a:cubicBezTo>
                  <a:cubicBezTo>
                    <a:pt x="274" y="21876"/>
                    <a:pt x="305" y="21870"/>
                    <a:pt x="334" y="21856"/>
                  </a:cubicBezTo>
                  <a:lnTo>
                    <a:pt x="36259" y="1207"/>
                  </a:lnTo>
                  <a:cubicBezTo>
                    <a:pt x="36460" y="1074"/>
                    <a:pt x="36560" y="874"/>
                    <a:pt x="36560" y="640"/>
                  </a:cubicBezTo>
                  <a:lnTo>
                    <a:pt x="36560" y="207"/>
                  </a:lnTo>
                  <a:cubicBezTo>
                    <a:pt x="36560" y="86"/>
                    <a:pt x="36472" y="0"/>
                    <a:pt x="363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70"/>
            <p:cNvSpPr/>
            <p:nvPr/>
          </p:nvSpPr>
          <p:spPr>
            <a:xfrm>
              <a:off x="3929650" y="2031025"/>
              <a:ext cx="914650" cy="546800"/>
            </a:xfrm>
            <a:custGeom>
              <a:avLst/>
              <a:gdLst/>
              <a:ahLst/>
              <a:cxnLst/>
              <a:rect l="l" t="t" r="r" b="b"/>
              <a:pathLst>
                <a:path w="36586" h="21872" extrusionOk="0">
                  <a:moveTo>
                    <a:pt x="36348" y="1"/>
                  </a:moveTo>
                  <a:cubicBezTo>
                    <a:pt x="36308" y="1"/>
                    <a:pt x="36266" y="11"/>
                    <a:pt x="36226" y="35"/>
                  </a:cubicBezTo>
                  <a:lnTo>
                    <a:pt x="334" y="20683"/>
                  </a:lnTo>
                  <a:cubicBezTo>
                    <a:pt x="134" y="20784"/>
                    <a:pt x="0" y="21017"/>
                    <a:pt x="0" y="21251"/>
                  </a:cubicBezTo>
                  <a:lnTo>
                    <a:pt x="0" y="21651"/>
                  </a:lnTo>
                  <a:cubicBezTo>
                    <a:pt x="0" y="21782"/>
                    <a:pt x="124" y="21872"/>
                    <a:pt x="242" y="21872"/>
                  </a:cubicBezTo>
                  <a:cubicBezTo>
                    <a:pt x="274" y="21872"/>
                    <a:pt x="305" y="21865"/>
                    <a:pt x="334" y="21851"/>
                  </a:cubicBezTo>
                  <a:lnTo>
                    <a:pt x="36259" y="1236"/>
                  </a:lnTo>
                  <a:cubicBezTo>
                    <a:pt x="36460" y="1103"/>
                    <a:pt x="36560" y="869"/>
                    <a:pt x="36560" y="669"/>
                  </a:cubicBezTo>
                  <a:lnTo>
                    <a:pt x="36560" y="236"/>
                  </a:lnTo>
                  <a:cubicBezTo>
                    <a:pt x="36585" y="109"/>
                    <a:pt x="36475" y="1"/>
                    <a:pt x="363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70"/>
            <p:cNvSpPr/>
            <p:nvPr/>
          </p:nvSpPr>
          <p:spPr>
            <a:xfrm>
              <a:off x="3929650" y="1809550"/>
              <a:ext cx="914000" cy="546925"/>
            </a:xfrm>
            <a:custGeom>
              <a:avLst/>
              <a:gdLst/>
              <a:ahLst/>
              <a:cxnLst/>
              <a:rect l="l" t="t" r="r" b="b"/>
              <a:pathLst>
                <a:path w="36560" h="21877" extrusionOk="0">
                  <a:moveTo>
                    <a:pt x="36331" y="0"/>
                  </a:moveTo>
                  <a:cubicBezTo>
                    <a:pt x="36297" y="0"/>
                    <a:pt x="36262" y="7"/>
                    <a:pt x="36226" y="21"/>
                  </a:cubicBezTo>
                  <a:lnTo>
                    <a:pt x="334" y="20669"/>
                  </a:lnTo>
                  <a:cubicBezTo>
                    <a:pt x="134" y="20803"/>
                    <a:pt x="0" y="21003"/>
                    <a:pt x="0" y="21237"/>
                  </a:cubicBezTo>
                  <a:lnTo>
                    <a:pt x="0" y="21670"/>
                  </a:lnTo>
                  <a:cubicBezTo>
                    <a:pt x="0" y="21791"/>
                    <a:pt x="105" y="21877"/>
                    <a:pt x="214" y="21877"/>
                  </a:cubicBezTo>
                  <a:cubicBezTo>
                    <a:pt x="255" y="21877"/>
                    <a:pt x="297" y="21865"/>
                    <a:pt x="334" y="21837"/>
                  </a:cubicBezTo>
                  <a:lnTo>
                    <a:pt x="36259" y="1189"/>
                  </a:lnTo>
                  <a:cubicBezTo>
                    <a:pt x="36460" y="1089"/>
                    <a:pt x="36560" y="889"/>
                    <a:pt x="36560" y="655"/>
                  </a:cubicBezTo>
                  <a:lnTo>
                    <a:pt x="36560" y="221"/>
                  </a:lnTo>
                  <a:cubicBezTo>
                    <a:pt x="36560" y="90"/>
                    <a:pt x="36457" y="0"/>
                    <a:pt x="363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70"/>
            <p:cNvSpPr/>
            <p:nvPr/>
          </p:nvSpPr>
          <p:spPr>
            <a:xfrm>
              <a:off x="3929650" y="1883425"/>
              <a:ext cx="914000" cy="546800"/>
            </a:xfrm>
            <a:custGeom>
              <a:avLst/>
              <a:gdLst/>
              <a:ahLst/>
              <a:cxnLst/>
              <a:rect l="l" t="t" r="r" b="b"/>
              <a:pathLst>
                <a:path w="36560" h="21872" extrusionOk="0">
                  <a:moveTo>
                    <a:pt x="36343" y="1"/>
                  </a:moveTo>
                  <a:cubicBezTo>
                    <a:pt x="36306" y="1"/>
                    <a:pt x="36266" y="11"/>
                    <a:pt x="36226" y="35"/>
                  </a:cubicBezTo>
                  <a:lnTo>
                    <a:pt x="334" y="20683"/>
                  </a:lnTo>
                  <a:cubicBezTo>
                    <a:pt x="134" y="20783"/>
                    <a:pt x="0" y="21017"/>
                    <a:pt x="0" y="21250"/>
                  </a:cubicBezTo>
                  <a:lnTo>
                    <a:pt x="0" y="21651"/>
                  </a:lnTo>
                  <a:cubicBezTo>
                    <a:pt x="0" y="21782"/>
                    <a:pt x="124" y="21872"/>
                    <a:pt x="242" y="21872"/>
                  </a:cubicBezTo>
                  <a:cubicBezTo>
                    <a:pt x="274" y="21872"/>
                    <a:pt x="305" y="21865"/>
                    <a:pt x="334" y="21851"/>
                  </a:cubicBezTo>
                  <a:lnTo>
                    <a:pt x="36259" y="1203"/>
                  </a:lnTo>
                  <a:cubicBezTo>
                    <a:pt x="36460" y="1103"/>
                    <a:pt x="36560" y="869"/>
                    <a:pt x="36560" y="636"/>
                  </a:cubicBezTo>
                  <a:lnTo>
                    <a:pt x="36560" y="235"/>
                  </a:lnTo>
                  <a:cubicBezTo>
                    <a:pt x="36560" y="108"/>
                    <a:pt x="36463" y="1"/>
                    <a:pt x="363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70"/>
            <p:cNvSpPr/>
            <p:nvPr/>
          </p:nvSpPr>
          <p:spPr>
            <a:xfrm>
              <a:off x="3929650" y="2214500"/>
              <a:ext cx="724700" cy="437550"/>
            </a:xfrm>
            <a:custGeom>
              <a:avLst/>
              <a:gdLst/>
              <a:ahLst/>
              <a:cxnLst/>
              <a:rect l="l" t="t" r="r" b="b"/>
              <a:pathLst>
                <a:path w="28988" h="17502" extrusionOk="0">
                  <a:moveTo>
                    <a:pt x="28771" y="0"/>
                  </a:moveTo>
                  <a:cubicBezTo>
                    <a:pt x="28734" y="0"/>
                    <a:pt x="28694" y="11"/>
                    <a:pt x="28654" y="35"/>
                  </a:cubicBezTo>
                  <a:lnTo>
                    <a:pt x="334" y="16280"/>
                  </a:lnTo>
                  <a:cubicBezTo>
                    <a:pt x="134" y="16413"/>
                    <a:pt x="0" y="16613"/>
                    <a:pt x="0" y="16880"/>
                  </a:cubicBezTo>
                  <a:lnTo>
                    <a:pt x="0" y="17281"/>
                  </a:lnTo>
                  <a:cubicBezTo>
                    <a:pt x="0" y="17412"/>
                    <a:pt x="124" y="17502"/>
                    <a:pt x="242" y="17502"/>
                  </a:cubicBezTo>
                  <a:cubicBezTo>
                    <a:pt x="274" y="17502"/>
                    <a:pt x="305" y="17495"/>
                    <a:pt x="334" y="17481"/>
                  </a:cubicBezTo>
                  <a:lnTo>
                    <a:pt x="28687" y="1202"/>
                  </a:lnTo>
                  <a:cubicBezTo>
                    <a:pt x="28888" y="1102"/>
                    <a:pt x="28988" y="869"/>
                    <a:pt x="28988" y="635"/>
                  </a:cubicBezTo>
                  <a:lnTo>
                    <a:pt x="28988" y="235"/>
                  </a:lnTo>
                  <a:cubicBezTo>
                    <a:pt x="28988" y="108"/>
                    <a:pt x="28891" y="0"/>
                    <a:pt x="287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70"/>
            <p:cNvSpPr/>
            <p:nvPr/>
          </p:nvSpPr>
          <p:spPr>
            <a:xfrm>
              <a:off x="4937025" y="4393450"/>
              <a:ext cx="110100" cy="211150"/>
            </a:xfrm>
            <a:custGeom>
              <a:avLst/>
              <a:gdLst/>
              <a:ahLst/>
              <a:cxnLst/>
              <a:rect l="l" t="t" r="r" b="b"/>
              <a:pathLst>
                <a:path w="4404" h="8446" extrusionOk="0">
                  <a:moveTo>
                    <a:pt x="3441" y="1"/>
                  </a:moveTo>
                  <a:cubicBezTo>
                    <a:pt x="2976" y="1"/>
                    <a:pt x="2521" y="100"/>
                    <a:pt x="2102" y="273"/>
                  </a:cubicBezTo>
                  <a:cubicBezTo>
                    <a:pt x="1302" y="673"/>
                    <a:pt x="334" y="2941"/>
                    <a:pt x="334" y="2941"/>
                  </a:cubicBezTo>
                  <a:lnTo>
                    <a:pt x="1" y="8445"/>
                  </a:lnTo>
                  <a:cubicBezTo>
                    <a:pt x="1" y="8445"/>
                    <a:pt x="3436" y="6911"/>
                    <a:pt x="3703" y="6511"/>
                  </a:cubicBezTo>
                  <a:cubicBezTo>
                    <a:pt x="3937" y="6110"/>
                    <a:pt x="3637" y="4409"/>
                    <a:pt x="3737" y="3642"/>
                  </a:cubicBezTo>
                  <a:cubicBezTo>
                    <a:pt x="3870" y="2875"/>
                    <a:pt x="4304" y="1674"/>
                    <a:pt x="4370" y="940"/>
                  </a:cubicBezTo>
                  <a:cubicBezTo>
                    <a:pt x="4404" y="206"/>
                    <a:pt x="3937" y="39"/>
                    <a:pt x="3937" y="39"/>
                  </a:cubicBezTo>
                  <a:cubicBezTo>
                    <a:pt x="3771" y="13"/>
                    <a:pt x="3606" y="1"/>
                    <a:pt x="3441"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70"/>
            <p:cNvSpPr/>
            <p:nvPr/>
          </p:nvSpPr>
          <p:spPr>
            <a:xfrm>
              <a:off x="4937025" y="4393450"/>
              <a:ext cx="110100" cy="211150"/>
            </a:xfrm>
            <a:custGeom>
              <a:avLst/>
              <a:gdLst/>
              <a:ahLst/>
              <a:cxnLst/>
              <a:rect l="l" t="t" r="r" b="b"/>
              <a:pathLst>
                <a:path w="4404" h="8446" extrusionOk="0">
                  <a:moveTo>
                    <a:pt x="3441" y="1"/>
                  </a:moveTo>
                  <a:cubicBezTo>
                    <a:pt x="2976" y="1"/>
                    <a:pt x="2521" y="100"/>
                    <a:pt x="2102" y="273"/>
                  </a:cubicBezTo>
                  <a:cubicBezTo>
                    <a:pt x="1302" y="673"/>
                    <a:pt x="334" y="2941"/>
                    <a:pt x="334" y="2941"/>
                  </a:cubicBezTo>
                  <a:lnTo>
                    <a:pt x="1" y="8445"/>
                  </a:lnTo>
                  <a:cubicBezTo>
                    <a:pt x="1" y="8445"/>
                    <a:pt x="3436" y="6911"/>
                    <a:pt x="3703" y="6511"/>
                  </a:cubicBezTo>
                  <a:cubicBezTo>
                    <a:pt x="3937" y="6110"/>
                    <a:pt x="3637" y="4409"/>
                    <a:pt x="3737" y="3642"/>
                  </a:cubicBezTo>
                  <a:cubicBezTo>
                    <a:pt x="3870" y="2875"/>
                    <a:pt x="4304" y="1674"/>
                    <a:pt x="4370" y="940"/>
                  </a:cubicBezTo>
                  <a:cubicBezTo>
                    <a:pt x="4404" y="206"/>
                    <a:pt x="3937" y="39"/>
                    <a:pt x="3937" y="39"/>
                  </a:cubicBezTo>
                  <a:cubicBezTo>
                    <a:pt x="3771" y="13"/>
                    <a:pt x="3606" y="1"/>
                    <a:pt x="34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70"/>
            <p:cNvSpPr/>
            <p:nvPr/>
          </p:nvSpPr>
          <p:spPr>
            <a:xfrm>
              <a:off x="4845300" y="4384425"/>
              <a:ext cx="190150" cy="225150"/>
            </a:xfrm>
            <a:custGeom>
              <a:avLst/>
              <a:gdLst/>
              <a:ahLst/>
              <a:cxnLst/>
              <a:rect l="l" t="t" r="r" b="b"/>
              <a:pathLst>
                <a:path w="7606" h="9006" extrusionOk="0">
                  <a:moveTo>
                    <a:pt x="4971" y="0"/>
                  </a:moveTo>
                  <a:cubicBezTo>
                    <a:pt x="4971" y="0"/>
                    <a:pt x="3937" y="2001"/>
                    <a:pt x="3937" y="2068"/>
                  </a:cubicBezTo>
                  <a:cubicBezTo>
                    <a:pt x="3937" y="2102"/>
                    <a:pt x="3069" y="6638"/>
                    <a:pt x="3069" y="6638"/>
                  </a:cubicBezTo>
                  <a:cubicBezTo>
                    <a:pt x="3069" y="6638"/>
                    <a:pt x="2995" y="6637"/>
                    <a:pt x="2871" y="6637"/>
                  </a:cubicBezTo>
                  <a:cubicBezTo>
                    <a:pt x="2247" y="6637"/>
                    <a:pt x="362" y="6660"/>
                    <a:pt x="167" y="6938"/>
                  </a:cubicBezTo>
                  <a:cubicBezTo>
                    <a:pt x="34" y="7272"/>
                    <a:pt x="0" y="7606"/>
                    <a:pt x="100" y="7939"/>
                  </a:cubicBezTo>
                  <a:cubicBezTo>
                    <a:pt x="667" y="8532"/>
                    <a:pt x="1792" y="9005"/>
                    <a:pt x="2751" y="9005"/>
                  </a:cubicBezTo>
                  <a:cubicBezTo>
                    <a:pt x="3033" y="9005"/>
                    <a:pt x="3301" y="8964"/>
                    <a:pt x="3536" y="8873"/>
                  </a:cubicBezTo>
                  <a:cubicBezTo>
                    <a:pt x="4570" y="8506"/>
                    <a:pt x="4804" y="7339"/>
                    <a:pt x="4837" y="6338"/>
                  </a:cubicBezTo>
                  <a:cubicBezTo>
                    <a:pt x="4871" y="5337"/>
                    <a:pt x="4904" y="2569"/>
                    <a:pt x="5604" y="1468"/>
                  </a:cubicBezTo>
                  <a:cubicBezTo>
                    <a:pt x="6071" y="801"/>
                    <a:pt x="6805" y="400"/>
                    <a:pt x="7606" y="400"/>
                  </a:cubicBezTo>
                  <a:lnTo>
                    <a:pt x="7039"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70"/>
            <p:cNvSpPr/>
            <p:nvPr/>
          </p:nvSpPr>
          <p:spPr>
            <a:xfrm>
              <a:off x="4163975" y="4592375"/>
              <a:ext cx="317750" cy="62350"/>
            </a:xfrm>
            <a:custGeom>
              <a:avLst/>
              <a:gdLst/>
              <a:ahLst/>
              <a:cxnLst/>
              <a:rect l="l" t="t" r="r" b="b"/>
              <a:pathLst>
                <a:path w="12710" h="2494" extrusionOk="0">
                  <a:moveTo>
                    <a:pt x="219" y="1"/>
                  </a:moveTo>
                  <a:cubicBezTo>
                    <a:pt x="103" y="1"/>
                    <a:pt x="39" y="7"/>
                    <a:pt x="34" y="21"/>
                  </a:cubicBezTo>
                  <a:cubicBezTo>
                    <a:pt x="1" y="488"/>
                    <a:pt x="201" y="889"/>
                    <a:pt x="534" y="1189"/>
                  </a:cubicBezTo>
                  <a:cubicBezTo>
                    <a:pt x="1468" y="1723"/>
                    <a:pt x="2502" y="1989"/>
                    <a:pt x="3570" y="2023"/>
                  </a:cubicBezTo>
                  <a:cubicBezTo>
                    <a:pt x="3740" y="2027"/>
                    <a:pt x="3908" y="2028"/>
                    <a:pt x="4071" y="2028"/>
                  </a:cubicBezTo>
                  <a:cubicBezTo>
                    <a:pt x="5378" y="2028"/>
                    <a:pt x="6439" y="1923"/>
                    <a:pt x="6972" y="1923"/>
                  </a:cubicBezTo>
                  <a:cubicBezTo>
                    <a:pt x="7573" y="1956"/>
                    <a:pt x="9341" y="2490"/>
                    <a:pt x="10308" y="2490"/>
                  </a:cubicBezTo>
                  <a:cubicBezTo>
                    <a:pt x="10367" y="2493"/>
                    <a:pt x="10427" y="2494"/>
                    <a:pt x="10486" y="2494"/>
                  </a:cubicBezTo>
                  <a:cubicBezTo>
                    <a:pt x="11132" y="2494"/>
                    <a:pt x="11796" y="2331"/>
                    <a:pt x="12376" y="2056"/>
                  </a:cubicBezTo>
                  <a:cubicBezTo>
                    <a:pt x="12710" y="1889"/>
                    <a:pt x="12443" y="1156"/>
                    <a:pt x="12443" y="1156"/>
                  </a:cubicBezTo>
                  <a:cubicBezTo>
                    <a:pt x="12443" y="1156"/>
                    <a:pt x="1763" y="1"/>
                    <a:pt x="21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70"/>
            <p:cNvSpPr/>
            <p:nvPr/>
          </p:nvSpPr>
          <p:spPr>
            <a:xfrm>
              <a:off x="4158975" y="4497000"/>
              <a:ext cx="321075" cy="144300"/>
            </a:xfrm>
            <a:custGeom>
              <a:avLst/>
              <a:gdLst/>
              <a:ahLst/>
              <a:cxnLst/>
              <a:rect l="l" t="t" r="r" b="b"/>
              <a:pathLst>
                <a:path w="12843" h="5772" extrusionOk="0">
                  <a:moveTo>
                    <a:pt x="8173" y="0"/>
                  </a:moveTo>
                  <a:cubicBezTo>
                    <a:pt x="7939" y="100"/>
                    <a:pt x="7806" y="801"/>
                    <a:pt x="7339" y="1101"/>
                  </a:cubicBezTo>
                  <a:cubicBezTo>
                    <a:pt x="7133" y="1225"/>
                    <a:pt x="6722" y="1269"/>
                    <a:pt x="6244" y="1269"/>
                  </a:cubicBezTo>
                  <a:cubicBezTo>
                    <a:pt x="5565" y="1269"/>
                    <a:pt x="4752" y="1179"/>
                    <a:pt x="4203" y="1101"/>
                  </a:cubicBezTo>
                  <a:cubicBezTo>
                    <a:pt x="3859" y="1064"/>
                    <a:pt x="3455" y="1027"/>
                    <a:pt x="3035" y="1027"/>
                  </a:cubicBezTo>
                  <a:cubicBezTo>
                    <a:pt x="2319" y="1027"/>
                    <a:pt x="1557" y="1135"/>
                    <a:pt x="968" y="1535"/>
                  </a:cubicBezTo>
                  <a:cubicBezTo>
                    <a:pt x="301" y="2068"/>
                    <a:pt x="0" y="2936"/>
                    <a:pt x="201" y="3770"/>
                  </a:cubicBezTo>
                  <a:cubicBezTo>
                    <a:pt x="301" y="4070"/>
                    <a:pt x="901" y="4870"/>
                    <a:pt x="2269" y="5237"/>
                  </a:cubicBezTo>
                  <a:cubicBezTo>
                    <a:pt x="2402" y="5271"/>
                    <a:pt x="2502" y="5271"/>
                    <a:pt x="2636" y="5304"/>
                  </a:cubicBezTo>
                  <a:cubicBezTo>
                    <a:pt x="3078" y="5365"/>
                    <a:pt x="3646" y="5386"/>
                    <a:pt x="4237" y="5386"/>
                  </a:cubicBezTo>
                  <a:cubicBezTo>
                    <a:pt x="5250" y="5386"/>
                    <a:pt x="6328" y="5325"/>
                    <a:pt x="6939" y="5304"/>
                  </a:cubicBezTo>
                  <a:cubicBezTo>
                    <a:pt x="8006" y="5304"/>
                    <a:pt x="9007" y="5771"/>
                    <a:pt x="10341" y="5771"/>
                  </a:cubicBezTo>
                  <a:cubicBezTo>
                    <a:pt x="11675" y="5738"/>
                    <a:pt x="12309" y="5571"/>
                    <a:pt x="12576" y="5071"/>
                  </a:cubicBezTo>
                  <a:cubicBezTo>
                    <a:pt x="12843" y="4604"/>
                    <a:pt x="12643" y="4337"/>
                    <a:pt x="12576" y="3403"/>
                  </a:cubicBezTo>
                  <a:cubicBezTo>
                    <a:pt x="12509" y="2502"/>
                    <a:pt x="12476" y="1235"/>
                    <a:pt x="12409" y="701"/>
                  </a:cubicBezTo>
                  <a:cubicBezTo>
                    <a:pt x="12409" y="701"/>
                    <a:pt x="12309" y="200"/>
                    <a:pt x="12042" y="167"/>
                  </a:cubicBezTo>
                  <a:lnTo>
                    <a:pt x="8173"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70"/>
            <p:cNvSpPr/>
            <p:nvPr/>
          </p:nvSpPr>
          <p:spPr>
            <a:xfrm>
              <a:off x="4364125" y="4425275"/>
              <a:ext cx="99250" cy="109275"/>
            </a:xfrm>
            <a:custGeom>
              <a:avLst/>
              <a:gdLst/>
              <a:ahLst/>
              <a:cxnLst/>
              <a:rect l="l" t="t" r="r" b="b"/>
              <a:pathLst>
                <a:path w="3970" h="4371" extrusionOk="0">
                  <a:moveTo>
                    <a:pt x="100" y="1"/>
                  </a:moveTo>
                  <a:lnTo>
                    <a:pt x="0" y="2903"/>
                  </a:lnTo>
                  <a:cubicBezTo>
                    <a:pt x="0" y="4340"/>
                    <a:pt x="1713" y="4370"/>
                    <a:pt x="1858" y="4370"/>
                  </a:cubicBezTo>
                  <a:cubicBezTo>
                    <a:pt x="1865" y="4370"/>
                    <a:pt x="1868" y="4370"/>
                    <a:pt x="1868" y="4370"/>
                  </a:cubicBezTo>
                  <a:cubicBezTo>
                    <a:pt x="3570" y="4370"/>
                    <a:pt x="3870" y="3036"/>
                    <a:pt x="3870" y="3036"/>
                  </a:cubicBezTo>
                  <a:lnTo>
                    <a:pt x="3970" y="701"/>
                  </a:lnTo>
                  <a:lnTo>
                    <a:pt x="100"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70"/>
            <p:cNvSpPr/>
            <p:nvPr/>
          </p:nvSpPr>
          <p:spPr>
            <a:xfrm>
              <a:off x="4158975" y="4521475"/>
              <a:ext cx="105100" cy="108150"/>
            </a:xfrm>
            <a:custGeom>
              <a:avLst/>
              <a:gdLst/>
              <a:ahLst/>
              <a:cxnLst/>
              <a:rect l="l" t="t" r="r" b="b"/>
              <a:pathLst>
                <a:path w="4204" h="4326" extrusionOk="0">
                  <a:moveTo>
                    <a:pt x="3048" y="0"/>
                  </a:moveTo>
                  <a:cubicBezTo>
                    <a:pt x="2328" y="0"/>
                    <a:pt x="1560" y="120"/>
                    <a:pt x="968" y="522"/>
                  </a:cubicBezTo>
                  <a:cubicBezTo>
                    <a:pt x="301" y="1056"/>
                    <a:pt x="0" y="1923"/>
                    <a:pt x="201" y="2791"/>
                  </a:cubicBezTo>
                  <a:cubicBezTo>
                    <a:pt x="301" y="3091"/>
                    <a:pt x="901" y="3891"/>
                    <a:pt x="2269" y="4258"/>
                  </a:cubicBezTo>
                  <a:cubicBezTo>
                    <a:pt x="2402" y="4292"/>
                    <a:pt x="2502" y="4292"/>
                    <a:pt x="2636" y="4325"/>
                  </a:cubicBezTo>
                  <a:cubicBezTo>
                    <a:pt x="2102" y="723"/>
                    <a:pt x="4203" y="89"/>
                    <a:pt x="4203" y="89"/>
                  </a:cubicBezTo>
                  <a:cubicBezTo>
                    <a:pt x="3862" y="40"/>
                    <a:pt x="3463" y="0"/>
                    <a:pt x="304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70"/>
            <p:cNvSpPr/>
            <p:nvPr/>
          </p:nvSpPr>
          <p:spPr>
            <a:xfrm>
              <a:off x="4851975" y="4261275"/>
              <a:ext cx="119275" cy="133175"/>
            </a:xfrm>
            <a:custGeom>
              <a:avLst/>
              <a:gdLst/>
              <a:ahLst/>
              <a:cxnLst/>
              <a:rect l="l" t="t" r="r" b="b"/>
              <a:pathLst>
                <a:path w="4771" h="5327" extrusionOk="0">
                  <a:moveTo>
                    <a:pt x="3203" y="0"/>
                  </a:moveTo>
                  <a:cubicBezTo>
                    <a:pt x="963" y="0"/>
                    <a:pt x="0" y="2558"/>
                    <a:pt x="0" y="2558"/>
                  </a:cubicBezTo>
                  <a:lnTo>
                    <a:pt x="1868" y="5326"/>
                  </a:lnTo>
                  <a:lnTo>
                    <a:pt x="4770" y="3158"/>
                  </a:lnTo>
                  <a:lnTo>
                    <a:pt x="3569" y="23"/>
                  </a:lnTo>
                  <a:cubicBezTo>
                    <a:pt x="3444" y="7"/>
                    <a:pt x="3322" y="0"/>
                    <a:pt x="3203"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70"/>
            <p:cNvSpPr/>
            <p:nvPr/>
          </p:nvSpPr>
          <p:spPr>
            <a:xfrm>
              <a:off x="4847800" y="4337950"/>
              <a:ext cx="172650" cy="251700"/>
            </a:xfrm>
            <a:custGeom>
              <a:avLst/>
              <a:gdLst/>
              <a:ahLst/>
              <a:cxnLst/>
              <a:rect l="l" t="t" r="r" b="b"/>
              <a:pathLst>
                <a:path w="6906" h="10068" extrusionOk="0">
                  <a:moveTo>
                    <a:pt x="4348" y="0"/>
                  </a:moveTo>
                  <a:cubicBezTo>
                    <a:pt x="3898" y="0"/>
                    <a:pt x="3461" y="157"/>
                    <a:pt x="3136" y="458"/>
                  </a:cubicBezTo>
                  <a:cubicBezTo>
                    <a:pt x="3136" y="458"/>
                    <a:pt x="1902" y="1192"/>
                    <a:pt x="2035" y="2226"/>
                  </a:cubicBezTo>
                  <a:cubicBezTo>
                    <a:pt x="2169" y="3293"/>
                    <a:pt x="2702" y="3660"/>
                    <a:pt x="2669" y="4961"/>
                  </a:cubicBezTo>
                  <a:cubicBezTo>
                    <a:pt x="2669" y="5662"/>
                    <a:pt x="2602" y="6362"/>
                    <a:pt x="2502" y="7063"/>
                  </a:cubicBezTo>
                  <a:cubicBezTo>
                    <a:pt x="2502" y="7063"/>
                    <a:pt x="2253" y="6987"/>
                    <a:pt x="1919" y="6987"/>
                  </a:cubicBezTo>
                  <a:cubicBezTo>
                    <a:pt x="1552" y="6987"/>
                    <a:pt x="1084" y="7079"/>
                    <a:pt x="734" y="7463"/>
                  </a:cubicBezTo>
                  <a:cubicBezTo>
                    <a:pt x="434" y="7763"/>
                    <a:pt x="201" y="8164"/>
                    <a:pt x="67" y="8564"/>
                  </a:cubicBezTo>
                  <a:cubicBezTo>
                    <a:pt x="0" y="8797"/>
                    <a:pt x="67" y="9031"/>
                    <a:pt x="234" y="9198"/>
                  </a:cubicBezTo>
                  <a:cubicBezTo>
                    <a:pt x="668" y="9698"/>
                    <a:pt x="1268" y="9998"/>
                    <a:pt x="1902" y="10065"/>
                  </a:cubicBezTo>
                  <a:lnTo>
                    <a:pt x="2102" y="10065"/>
                  </a:lnTo>
                  <a:cubicBezTo>
                    <a:pt x="2156" y="10067"/>
                    <a:pt x="2210" y="10067"/>
                    <a:pt x="2262" y="10067"/>
                  </a:cubicBezTo>
                  <a:cubicBezTo>
                    <a:pt x="3258" y="10067"/>
                    <a:pt x="3778" y="9760"/>
                    <a:pt x="3937" y="9031"/>
                  </a:cubicBezTo>
                  <a:cubicBezTo>
                    <a:pt x="4103" y="8264"/>
                    <a:pt x="4037" y="4561"/>
                    <a:pt x="4637" y="3460"/>
                  </a:cubicBezTo>
                  <a:cubicBezTo>
                    <a:pt x="5204" y="2359"/>
                    <a:pt x="6071" y="1892"/>
                    <a:pt x="6905" y="1859"/>
                  </a:cubicBezTo>
                  <a:lnTo>
                    <a:pt x="4937" y="91"/>
                  </a:lnTo>
                  <a:cubicBezTo>
                    <a:pt x="4744" y="30"/>
                    <a:pt x="4545" y="0"/>
                    <a:pt x="434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70"/>
            <p:cNvSpPr/>
            <p:nvPr/>
          </p:nvSpPr>
          <p:spPr>
            <a:xfrm>
              <a:off x="4321600" y="4520875"/>
              <a:ext cx="24200" cy="51800"/>
            </a:xfrm>
            <a:custGeom>
              <a:avLst/>
              <a:gdLst/>
              <a:ahLst/>
              <a:cxnLst/>
              <a:rect l="l" t="t" r="r" b="b"/>
              <a:pathLst>
                <a:path w="968" h="2072" extrusionOk="0">
                  <a:moveTo>
                    <a:pt x="838" y="0"/>
                  </a:moveTo>
                  <a:cubicBezTo>
                    <a:pt x="705" y="0"/>
                    <a:pt x="567" y="38"/>
                    <a:pt x="467" y="113"/>
                  </a:cubicBezTo>
                  <a:cubicBezTo>
                    <a:pt x="67" y="346"/>
                    <a:pt x="0" y="1747"/>
                    <a:pt x="100" y="1981"/>
                  </a:cubicBezTo>
                  <a:cubicBezTo>
                    <a:pt x="135" y="2042"/>
                    <a:pt x="175" y="2071"/>
                    <a:pt x="215" y="2071"/>
                  </a:cubicBezTo>
                  <a:cubicBezTo>
                    <a:pt x="327" y="2071"/>
                    <a:pt x="443" y="1841"/>
                    <a:pt x="467" y="1447"/>
                  </a:cubicBezTo>
                  <a:cubicBezTo>
                    <a:pt x="534" y="947"/>
                    <a:pt x="701" y="446"/>
                    <a:pt x="967" y="13"/>
                  </a:cubicBezTo>
                  <a:cubicBezTo>
                    <a:pt x="926" y="4"/>
                    <a:pt x="882" y="0"/>
                    <a:pt x="8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70"/>
            <p:cNvSpPr/>
            <p:nvPr/>
          </p:nvSpPr>
          <p:spPr>
            <a:xfrm>
              <a:off x="4293225" y="4525025"/>
              <a:ext cx="20875" cy="46400"/>
            </a:xfrm>
            <a:custGeom>
              <a:avLst/>
              <a:gdLst/>
              <a:ahLst/>
              <a:cxnLst/>
              <a:rect l="l" t="t" r="r" b="b"/>
              <a:pathLst>
                <a:path w="835" h="1856" extrusionOk="0">
                  <a:moveTo>
                    <a:pt x="547" y="1"/>
                  </a:moveTo>
                  <a:cubicBezTo>
                    <a:pt x="448" y="1"/>
                    <a:pt x="347" y="35"/>
                    <a:pt x="268" y="114"/>
                  </a:cubicBezTo>
                  <a:cubicBezTo>
                    <a:pt x="68" y="414"/>
                    <a:pt x="1" y="747"/>
                    <a:pt x="34" y="1114"/>
                  </a:cubicBezTo>
                  <a:cubicBezTo>
                    <a:pt x="34" y="1485"/>
                    <a:pt x="92" y="1855"/>
                    <a:pt x="232" y="1855"/>
                  </a:cubicBezTo>
                  <a:cubicBezTo>
                    <a:pt x="244" y="1855"/>
                    <a:pt x="255" y="1853"/>
                    <a:pt x="268" y="1848"/>
                  </a:cubicBezTo>
                  <a:cubicBezTo>
                    <a:pt x="435" y="1748"/>
                    <a:pt x="368" y="1148"/>
                    <a:pt x="501" y="681"/>
                  </a:cubicBezTo>
                  <a:cubicBezTo>
                    <a:pt x="668" y="214"/>
                    <a:pt x="835" y="114"/>
                    <a:pt x="835" y="114"/>
                  </a:cubicBezTo>
                  <a:cubicBezTo>
                    <a:pt x="765" y="43"/>
                    <a:pt x="657" y="1"/>
                    <a:pt x="5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70"/>
            <p:cNvSpPr/>
            <p:nvPr/>
          </p:nvSpPr>
          <p:spPr>
            <a:xfrm>
              <a:off x="4258275" y="4523225"/>
              <a:ext cx="28325" cy="45625"/>
            </a:xfrm>
            <a:custGeom>
              <a:avLst/>
              <a:gdLst/>
              <a:ahLst/>
              <a:cxnLst/>
              <a:rect l="l" t="t" r="r" b="b"/>
              <a:pathLst>
                <a:path w="1133" h="1825" extrusionOk="0">
                  <a:moveTo>
                    <a:pt x="879" y="0"/>
                  </a:moveTo>
                  <a:cubicBezTo>
                    <a:pt x="801" y="0"/>
                    <a:pt x="724" y="27"/>
                    <a:pt x="665" y="85"/>
                  </a:cubicBezTo>
                  <a:cubicBezTo>
                    <a:pt x="298" y="419"/>
                    <a:pt x="65" y="886"/>
                    <a:pt x="31" y="1353"/>
                  </a:cubicBezTo>
                  <a:cubicBezTo>
                    <a:pt x="1" y="1659"/>
                    <a:pt x="54" y="1824"/>
                    <a:pt x="140" y="1824"/>
                  </a:cubicBezTo>
                  <a:cubicBezTo>
                    <a:pt x="148" y="1824"/>
                    <a:pt x="156" y="1823"/>
                    <a:pt x="165" y="1820"/>
                  </a:cubicBezTo>
                  <a:cubicBezTo>
                    <a:pt x="298" y="1787"/>
                    <a:pt x="298" y="1453"/>
                    <a:pt x="598" y="886"/>
                  </a:cubicBezTo>
                  <a:cubicBezTo>
                    <a:pt x="732" y="586"/>
                    <a:pt x="899" y="352"/>
                    <a:pt x="1132" y="119"/>
                  </a:cubicBezTo>
                  <a:cubicBezTo>
                    <a:pt x="1076" y="44"/>
                    <a:pt x="978" y="0"/>
                    <a:pt x="8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70"/>
            <p:cNvSpPr/>
            <p:nvPr/>
          </p:nvSpPr>
          <p:spPr>
            <a:xfrm>
              <a:off x="4848625" y="4512625"/>
              <a:ext cx="61750" cy="76950"/>
            </a:xfrm>
            <a:custGeom>
              <a:avLst/>
              <a:gdLst/>
              <a:ahLst/>
              <a:cxnLst/>
              <a:rect l="l" t="t" r="r" b="b"/>
              <a:pathLst>
                <a:path w="2470" h="3078" extrusionOk="0">
                  <a:moveTo>
                    <a:pt x="1886" y="0"/>
                  </a:moveTo>
                  <a:cubicBezTo>
                    <a:pt x="1519" y="0"/>
                    <a:pt x="1051" y="92"/>
                    <a:pt x="701" y="476"/>
                  </a:cubicBezTo>
                  <a:cubicBezTo>
                    <a:pt x="401" y="776"/>
                    <a:pt x="168" y="1177"/>
                    <a:pt x="68" y="1577"/>
                  </a:cubicBezTo>
                  <a:cubicBezTo>
                    <a:pt x="1" y="1810"/>
                    <a:pt x="34" y="2044"/>
                    <a:pt x="201" y="2211"/>
                  </a:cubicBezTo>
                  <a:cubicBezTo>
                    <a:pt x="635" y="2711"/>
                    <a:pt x="1235" y="3011"/>
                    <a:pt x="1869" y="3078"/>
                  </a:cubicBezTo>
                  <a:lnTo>
                    <a:pt x="2069" y="3078"/>
                  </a:lnTo>
                  <a:cubicBezTo>
                    <a:pt x="1936" y="2044"/>
                    <a:pt x="2069" y="1010"/>
                    <a:pt x="2469" y="76"/>
                  </a:cubicBezTo>
                  <a:cubicBezTo>
                    <a:pt x="2469" y="76"/>
                    <a:pt x="2220" y="0"/>
                    <a:pt x="188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70"/>
            <p:cNvSpPr/>
            <p:nvPr/>
          </p:nvSpPr>
          <p:spPr>
            <a:xfrm>
              <a:off x="4907000" y="4439450"/>
              <a:ext cx="25050" cy="23775"/>
            </a:xfrm>
            <a:custGeom>
              <a:avLst/>
              <a:gdLst/>
              <a:ahLst/>
              <a:cxnLst/>
              <a:rect l="l" t="t" r="r" b="b"/>
              <a:pathLst>
                <a:path w="1002" h="951" extrusionOk="0">
                  <a:moveTo>
                    <a:pt x="234" y="1"/>
                  </a:moveTo>
                  <a:lnTo>
                    <a:pt x="234" y="1"/>
                  </a:lnTo>
                  <a:cubicBezTo>
                    <a:pt x="1" y="234"/>
                    <a:pt x="334" y="634"/>
                    <a:pt x="334" y="634"/>
                  </a:cubicBezTo>
                  <a:cubicBezTo>
                    <a:pt x="334" y="634"/>
                    <a:pt x="651" y="951"/>
                    <a:pt x="838" y="951"/>
                  </a:cubicBezTo>
                  <a:cubicBezTo>
                    <a:pt x="862" y="951"/>
                    <a:pt x="883" y="946"/>
                    <a:pt x="901" y="935"/>
                  </a:cubicBezTo>
                  <a:cubicBezTo>
                    <a:pt x="968" y="868"/>
                    <a:pt x="1002" y="768"/>
                    <a:pt x="935" y="701"/>
                  </a:cubicBezTo>
                  <a:cubicBezTo>
                    <a:pt x="635" y="534"/>
                    <a:pt x="368" y="301"/>
                    <a:pt x="2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70"/>
            <p:cNvSpPr/>
            <p:nvPr/>
          </p:nvSpPr>
          <p:spPr>
            <a:xfrm>
              <a:off x="4912000" y="4474475"/>
              <a:ext cx="19225" cy="32550"/>
            </a:xfrm>
            <a:custGeom>
              <a:avLst/>
              <a:gdLst/>
              <a:ahLst/>
              <a:cxnLst/>
              <a:rect l="l" t="t" r="r" b="b"/>
              <a:pathLst>
                <a:path w="769" h="1302" extrusionOk="0">
                  <a:moveTo>
                    <a:pt x="101" y="1"/>
                  </a:moveTo>
                  <a:cubicBezTo>
                    <a:pt x="1" y="201"/>
                    <a:pt x="1" y="434"/>
                    <a:pt x="68" y="668"/>
                  </a:cubicBezTo>
                  <a:cubicBezTo>
                    <a:pt x="201" y="1001"/>
                    <a:pt x="435" y="1302"/>
                    <a:pt x="601" y="1302"/>
                  </a:cubicBezTo>
                  <a:cubicBezTo>
                    <a:pt x="768" y="1302"/>
                    <a:pt x="768" y="1068"/>
                    <a:pt x="535" y="768"/>
                  </a:cubicBezTo>
                  <a:cubicBezTo>
                    <a:pt x="368" y="534"/>
                    <a:pt x="201" y="267"/>
                    <a:pt x="1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70"/>
            <p:cNvSpPr/>
            <p:nvPr/>
          </p:nvSpPr>
          <p:spPr>
            <a:xfrm>
              <a:off x="4905350" y="4502825"/>
              <a:ext cx="24350" cy="29700"/>
            </a:xfrm>
            <a:custGeom>
              <a:avLst/>
              <a:gdLst/>
              <a:ahLst/>
              <a:cxnLst/>
              <a:rect l="l" t="t" r="r" b="b"/>
              <a:pathLst>
                <a:path w="974" h="1188" extrusionOk="0">
                  <a:moveTo>
                    <a:pt x="300" y="1"/>
                  </a:moveTo>
                  <a:lnTo>
                    <a:pt x="300" y="1"/>
                  </a:lnTo>
                  <a:cubicBezTo>
                    <a:pt x="0" y="201"/>
                    <a:pt x="334" y="868"/>
                    <a:pt x="534" y="1068"/>
                  </a:cubicBezTo>
                  <a:cubicBezTo>
                    <a:pt x="604" y="1150"/>
                    <a:pt x="691" y="1187"/>
                    <a:pt x="763" y="1187"/>
                  </a:cubicBezTo>
                  <a:cubicBezTo>
                    <a:pt x="894" y="1187"/>
                    <a:pt x="974" y="1063"/>
                    <a:pt x="801" y="868"/>
                  </a:cubicBezTo>
                  <a:cubicBezTo>
                    <a:pt x="601" y="601"/>
                    <a:pt x="434" y="301"/>
                    <a:pt x="3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70"/>
            <p:cNvSpPr/>
            <p:nvPr/>
          </p:nvSpPr>
          <p:spPr>
            <a:xfrm>
              <a:off x="4324100" y="3291975"/>
              <a:ext cx="617125" cy="1168650"/>
            </a:xfrm>
            <a:custGeom>
              <a:avLst/>
              <a:gdLst/>
              <a:ahLst/>
              <a:cxnLst/>
              <a:rect l="l" t="t" r="r" b="b"/>
              <a:pathLst>
                <a:path w="24685" h="46746" extrusionOk="0">
                  <a:moveTo>
                    <a:pt x="16979" y="0"/>
                  </a:moveTo>
                  <a:lnTo>
                    <a:pt x="1468" y="2202"/>
                  </a:lnTo>
                  <a:cubicBezTo>
                    <a:pt x="1468" y="2202"/>
                    <a:pt x="234" y="15111"/>
                    <a:pt x="100" y="17413"/>
                  </a:cubicBezTo>
                  <a:cubicBezTo>
                    <a:pt x="0" y="19714"/>
                    <a:pt x="167" y="24518"/>
                    <a:pt x="234" y="25985"/>
                  </a:cubicBezTo>
                  <a:cubicBezTo>
                    <a:pt x="334" y="27453"/>
                    <a:pt x="968" y="34758"/>
                    <a:pt x="1068" y="36927"/>
                  </a:cubicBezTo>
                  <a:cubicBezTo>
                    <a:pt x="1201" y="39128"/>
                    <a:pt x="1568" y="46166"/>
                    <a:pt x="1568" y="46166"/>
                  </a:cubicBezTo>
                  <a:cubicBezTo>
                    <a:pt x="2302" y="46500"/>
                    <a:pt x="3102" y="46667"/>
                    <a:pt x="3903" y="46734"/>
                  </a:cubicBezTo>
                  <a:cubicBezTo>
                    <a:pt x="4019" y="46742"/>
                    <a:pt x="4129" y="46745"/>
                    <a:pt x="4232" y="46745"/>
                  </a:cubicBezTo>
                  <a:cubicBezTo>
                    <a:pt x="5400" y="46745"/>
                    <a:pt x="5738" y="46267"/>
                    <a:pt x="5738" y="46267"/>
                  </a:cubicBezTo>
                  <a:cubicBezTo>
                    <a:pt x="5738" y="46267"/>
                    <a:pt x="5938" y="44465"/>
                    <a:pt x="6238" y="43031"/>
                  </a:cubicBezTo>
                  <a:cubicBezTo>
                    <a:pt x="6505" y="41630"/>
                    <a:pt x="7806" y="33624"/>
                    <a:pt x="7772" y="30922"/>
                  </a:cubicBezTo>
                  <a:cubicBezTo>
                    <a:pt x="7772" y="29488"/>
                    <a:pt x="7539" y="28020"/>
                    <a:pt x="7139" y="26653"/>
                  </a:cubicBezTo>
                  <a:lnTo>
                    <a:pt x="9307" y="13410"/>
                  </a:lnTo>
                  <a:cubicBezTo>
                    <a:pt x="9307" y="13410"/>
                    <a:pt x="9740" y="16278"/>
                    <a:pt x="10274" y="19281"/>
                  </a:cubicBezTo>
                  <a:cubicBezTo>
                    <a:pt x="10775" y="22316"/>
                    <a:pt x="11342" y="25485"/>
                    <a:pt x="11575" y="26052"/>
                  </a:cubicBezTo>
                  <a:cubicBezTo>
                    <a:pt x="12042" y="27153"/>
                    <a:pt x="21115" y="41330"/>
                    <a:pt x="21115" y="41330"/>
                  </a:cubicBezTo>
                  <a:cubicBezTo>
                    <a:pt x="21716" y="40629"/>
                    <a:pt x="22383" y="39995"/>
                    <a:pt x="23117" y="39428"/>
                  </a:cubicBezTo>
                  <a:cubicBezTo>
                    <a:pt x="23584" y="39095"/>
                    <a:pt x="24117" y="38861"/>
                    <a:pt x="24684" y="38795"/>
                  </a:cubicBezTo>
                  <a:cubicBezTo>
                    <a:pt x="24684" y="38795"/>
                    <a:pt x="21015" y="28587"/>
                    <a:pt x="20181" y="26986"/>
                  </a:cubicBezTo>
                  <a:cubicBezTo>
                    <a:pt x="19581" y="25952"/>
                    <a:pt x="18714" y="25085"/>
                    <a:pt x="17713" y="24451"/>
                  </a:cubicBezTo>
                  <a:cubicBezTo>
                    <a:pt x="17713" y="24451"/>
                    <a:pt x="17613" y="4003"/>
                    <a:pt x="17513" y="2702"/>
                  </a:cubicBezTo>
                  <a:cubicBezTo>
                    <a:pt x="17413" y="1768"/>
                    <a:pt x="17212" y="867"/>
                    <a:pt x="16979"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70"/>
            <p:cNvSpPr/>
            <p:nvPr/>
          </p:nvSpPr>
          <p:spPr>
            <a:xfrm>
              <a:off x="4555925" y="3440400"/>
              <a:ext cx="150125" cy="333600"/>
            </a:xfrm>
            <a:custGeom>
              <a:avLst/>
              <a:gdLst/>
              <a:ahLst/>
              <a:cxnLst/>
              <a:rect l="l" t="t" r="r" b="b"/>
              <a:pathLst>
                <a:path w="6005" h="13344" extrusionOk="0">
                  <a:moveTo>
                    <a:pt x="6005" y="1"/>
                  </a:moveTo>
                  <a:lnTo>
                    <a:pt x="6005" y="1"/>
                  </a:lnTo>
                  <a:cubicBezTo>
                    <a:pt x="4704" y="1168"/>
                    <a:pt x="3003" y="1902"/>
                    <a:pt x="1268" y="2002"/>
                  </a:cubicBezTo>
                  <a:lnTo>
                    <a:pt x="0" y="7473"/>
                  </a:lnTo>
                  <a:cubicBezTo>
                    <a:pt x="0" y="7473"/>
                    <a:pt x="467" y="10341"/>
                    <a:pt x="968" y="13344"/>
                  </a:cubicBezTo>
                  <a:lnTo>
                    <a:pt x="834" y="7639"/>
                  </a:lnTo>
                  <a:lnTo>
                    <a:pt x="2069" y="2636"/>
                  </a:lnTo>
                  <a:cubicBezTo>
                    <a:pt x="5204" y="2336"/>
                    <a:pt x="6005" y="1"/>
                    <a:pt x="600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70"/>
            <p:cNvSpPr/>
            <p:nvPr/>
          </p:nvSpPr>
          <p:spPr>
            <a:xfrm>
              <a:off x="4640150" y="2774100"/>
              <a:ext cx="226850" cy="542900"/>
            </a:xfrm>
            <a:custGeom>
              <a:avLst/>
              <a:gdLst/>
              <a:ahLst/>
              <a:cxnLst/>
              <a:rect l="l" t="t" r="r" b="b"/>
              <a:pathLst>
                <a:path w="9074" h="21716" extrusionOk="0">
                  <a:moveTo>
                    <a:pt x="2235" y="0"/>
                  </a:moveTo>
                  <a:cubicBezTo>
                    <a:pt x="1" y="1568"/>
                    <a:pt x="1902" y="8139"/>
                    <a:pt x="2302" y="9307"/>
                  </a:cubicBezTo>
                  <a:cubicBezTo>
                    <a:pt x="2669" y="10474"/>
                    <a:pt x="4037" y="13944"/>
                    <a:pt x="4037" y="13944"/>
                  </a:cubicBezTo>
                  <a:cubicBezTo>
                    <a:pt x="3503" y="14377"/>
                    <a:pt x="1368" y="18347"/>
                    <a:pt x="1368" y="18347"/>
                  </a:cubicBezTo>
                  <a:cubicBezTo>
                    <a:pt x="1668" y="19514"/>
                    <a:pt x="3503" y="21716"/>
                    <a:pt x="3503" y="21716"/>
                  </a:cubicBezTo>
                  <a:cubicBezTo>
                    <a:pt x="3503" y="21716"/>
                    <a:pt x="8707" y="15078"/>
                    <a:pt x="8907" y="14144"/>
                  </a:cubicBezTo>
                  <a:cubicBezTo>
                    <a:pt x="9074" y="13210"/>
                    <a:pt x="5404" y="3503"/>
                    <a:pt x="4470" y="2002"/>
                  </a:cubicBezTo>
                  <a:cubicBezTo>
                    <a:pt x="3937" y="1134"/>
                    <a:pt x="3169" y="434"/>
                    <a:pt x="2235"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70"/>
            <p:cNvSpPr/>
            <p:nvPr/>
          </p:nvSpPr>
          <p:spPr>
            <a:xfrm>
              <a:off x="4391750" y="2557275"/>
              <a:ext cx="29925" cy="57575"/>
            </a:xfrm>
            <a:custGeom>
              <a:avLst/>
              <a:gdLst/>
              <a:ahLst/>
              <a:cxnLst/>
              <a:rect l="l" t="t" r="r" b="b"/>
              <a:pathLst>
                <a:path w="1197" h="2303" extrusionOk="0">
                  <a:moveTo>
                    <a:pt x="1197" y="0"/>
                  </a:moveTo>
                  <a:cubicBezTo>
                    <a:pt x="1197" y="0"/>
                    <a:pt x="63" y="1535"/>
                    <a:pt x="29" y="1935"/>
                  </a:cubicBezTo>
                  <a:cubicBezTo>
                    <a:pt x="1" y="2278"/>
                    <a:pt x="879" y="2303"/>
                    <a:pt x="1131" y="2303"/>
                  </a:cubicBezTo>
                  <a:cubicBezTo>
                    <a:pt x="1172" y="2303"/>
                    <a:pt x="1197" y="2302"/>
                    <a:pt x="1197" y="2302"/>
                  </a:cubicBezTo>
                  <a:lnTo>
                    <a:pt x="1197"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70"/>
            <p:cNvSpPr/>
            <p:nvPr/>
          </p:nvSpPr>
          <p:spPr>
            <a:xfrm>
              <a:off x="4406650" y="2444725"/>
              <a:ext cx="250200" cy="332725"/>
            </a:xfrm>
            <a:custGeom>
              <a:avLst/>
              <a:gdLst/>
              <a:ahLst/>
              <a:cxnLst/>
              <a:rect l="l" t="t" r="r" b="b"/>
              <a:pathLst>
                <a:path w="10008" h="13309" extrusionOk="0">
                  <a:moveTo>
                    <a:pt x="4203" y="0"/>
                  </a:moveTo>
                  <a:cubicBezTo>
                    <a:pt x="3323" y="0"/>
                    <a:pt x="2500" y="236"/>
                    <a:pt x="1902" y="666"/>
                  </a:cubicBezTo>
                  <a:cubicBezTo>
                    <a:pt x="1368" y="1500"/>
                    <a:pt x="901" y="2368"/>
                    <a:pt x="601" y="3268"/>
                  </a:cubicBezTo>
                  <a:cubicBezTo>
                    <a:pt x="267" y="4402"/>
                    <a:pt x="1" y="9272"/>
                    <a:pt x="1335" y="10407"/>
                  </a:cubicBezTo>
                  <a:cubicBezTo>
                    <a:pt x="1435" y="10507"/>
                    <a:pt x="1568" y="10573"/>
                    <a:pt x="1702" y="10607"/>
                  </a:cubicBezTo>
                  <a:cubicBezTo>
                    <a:pt x="1984" y="10674"/>
                    <a:pt x="2272" y="10709"/>
                    <a:pt x="2559" y="10709"/>
                  </a:cubicBezTo>
                  <a:cubicBezTo>
                    <a:pt x="2983" y="10709"/>
                    <a:pt x="3405" y="10633"/>
                    <a:pt x="3803" y="10473"/>
                  </a:cubicBezTo>
                  <a:lnTo>
                    <a:pt x="3803" y="13309"/>
                  </a:lnTo>
                  <a:lnTo>
                    <a:pt x="8874" y="13309"/>
                  </a:lnTo>
                  <a:cubicBezTo>
                    <a:pt x="8874" y="13309"/>
                    <a:pt x="8707" y="11107"/>
                    <a:pt x="8707" y="10340"/>
                  </a:cubicBezTo>
                  <a:cubicBezTo>
                    <a:pt x="8673" y="9606"/>
                    <a:pt x="10008" y="7671"/>
                    <a:pt x="9007" y="3769"/>
                  </a:cubicBezTo>
                  <a:cubicBezTo>
                    <a:pt x="8298" y="1117"/>
                    <a:pt x="6117" y="0"/>
                    <a:pt x="4203"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70"/>
            <p:cNvSpPr/>
            <p:nvPr/>
          </p:nvSpPr>
          <p:spPr>
            <a:xfrm>
              <a:off x="4339100" y="2764000"/>
              <a:ext cx="419500" cy="617225"/>
            </a:xfrm>
            <a:custGeom>
              <a:avLst/>
              <a:gdLst/>
              <a:ahLst/>
              <a:cxnLst/>
              <a:rect l="l" t="t" r="r" b="b"/>
              <a:pathLst>
                <a:path w="16780" h="24689" extrusionOk="0">
                  <a:moveTo>
                    <a:pt x="12603" y="0"/>
                  </a:moveTo>
                  <a:cubicBezTo>
                    <a:pt x="10618" y="0"/>
                    <a:pt x="5438" y="838"/>
                    <a:pt x="5438" y="838"/>
                  </a:cubicBezTo>
                  <a:lnTo>
                    <a:pt x="301" y="6475"/>
                  </a:lnTo>
                  <a:cubicBezTo>
                    <a:pt x="301" y="6475"/>
                    <a:pt x="1" y="8977"/>
                    <a:pt x="167" y="10278"/>
                  </a:cubicBezTo>
                  <a:cubicBezTo>
                    <a:pt x="368" y="11579"/>
                    <a:pt x="1635" y="12313"/>
                    <a:pt x="1635" y="12313"/>
                  </a:cubicBezTo>
                  <a:lnTo>
                    <a:pt x="734" y="23221"/>
                  </a:lnTo>
                  <a:cubicBezTo>
                    <a:pt x="734" y="23221"/>
                    <a:pt x="2035" y="24622"/>
                    <a:pt x="7406" y="24688"/>
                  </a:cubicBezTo>
                  <a:lnTo>
                    <a:pt x="7873" y="24688"/>
                  </a:lnTo>
                  <a:cubicBezTo>
                    <a:pt x="13610" y="24622"/>
                    <a:pt x="16779" y="21119"/>
                    <a:pt x="16779" y="21119"/>
                  </a:cubicBezTo>
                  <a:lnTo>
                    <a:pt x="13911" y="13714"/>
                  </a:lnTo>
                  <a:cubicBezTo>
                    <a:pt x="14878" y="11612"/>
                    <a:pt x="15545" y="9411"/>
                    <a:pt x="15945" y="7142"/>
                  </a:cubicBezTo>
                  <a:cubicBezTo>
                    <a:pt x="15979" y="6709"/>
                    <a:pt x="16045" y="6309"/>
                    <a:pt x="16079" y="5842"/>
                  </a:cubicBezTo>
                  <a:cubicBezTo>
                    <a:pt x="16512" y="1505"/>
                    <a:pt x="14611" y="71"/>
                    <a:pt x="12810" y="4"/>
                  </a:cubicBezTo>
                  <a:cubicBezTo>
                    <a:pt x="12745" y="2"/>
                    <a:pt x="12676" y="0"/>
                    <a:pt x="1260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70"/>
            <p:cNvSpPr/>
            <p:nvPr/>
          </p:nvSpPr>
          <p:spPr>
            <a:xfrm>
              <a:off x="4524225" y="2941725"/>
              <a:ext cx="233525" cy="438650"/>
            </a:xfrm>
            <a:custGeom>
              <a:avLst/>
              <a:gdLst/>
              <a:ahLst/>
              <a:cxnLst/>
              <a:rect l="l" t="t" r="r" b="b"/>
              <a:pathLst>
                <a:path w="9341" h="17546" extrusionOk="0">
                  <a:moveTo>
                    <a:pt x="8507" y="0"/>
                  </a:moveTo>
                  <a:cubicBezTo>
                    <a:pt x="8407" y="334"/>
                    <a:pt x="6939" y="5337"/>
                    <a:pt x="3904" y="7405"/>
                  </a:cubicBezTo>
                  <a:cubicBezTo>
                    <a:pt x="3904" y="7405"/>
                    <a:pt x="7473" y="8339"/>
                    <a:pt x="6939" y="11675"/>
                  </a:cubicBezTo>
                  <a:cubicBezTo>
                    <a:pt x="6405" y="15011"/>
                    <a:pt x="3303" y="16979"/>
                    <a:pt x="1" y="17546"/>
                  </a:cubicBezTo>
                  <a:lnTo>
                    <a:pt x="435" y="17546"/>
                  </a:lnTo>
                  <a:cubicBezTo>
                    <a:pt x="6205" y="17479"/>
                    <a:pt x="9341" y="14010"/>
                    <a:pt x="9341" y="14010"/>
                  </a:cubicBezTo>
                  <a:lnTo>
                    <a:pt x="6472" y="6571"/>
                  </a:lnTo>
                  <a:cubicBezTo>
                    <a:pt x="7473" y="4503"/>
                    <a:pt x="8140" y="2268"/>
                    <a:pt x="850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70"/>
            <p:cNvSpPr/>
            <p:nvPr/>
          </p:nvSpPr>
          <p:spPr>
            <a:xfrm>
              <a:off x="4440000" y="2692375"/>
              <a:ext cx="63400" cy="20075"/>
            </a:xfrm>
            <a:custGeom>
              <a:avLst/>
              <a:gdLst/>
              <a:ahLst/>
              <a:cxnLst/>
              <a:rect l="l" t="t" r="r" b="b"/>
              <a:pathLst>
                <a:path w="2536" h="803" extrusionOk="0">
                  <a:moveTo>
                    <a:pt x="2536" y="0"/>
                  </a:moveTo>
                  <a:lnTo>
                    <a:pt x="2536" y="0"/>
                  </a:lnTo>
                  <a:cubicBezTo>
                    <a:pt x="2536" y="0"/>
                    <a:pt x="1495" y="557"/>
                    <a:pt x="506" y="557"/>
                  </a:cubicBezTo>
                  <a:cubicBezTo>
                    <a:pt x="334" y="557"/>
                    <a:pt x="164" y="540"/>
                    <a:pt x="1" y="501"/>
                  </a:cubicBezTo>
                  <a:lnTo>
                    <a:pt x="1" y="501"/>
                  </a:lnTo>
                  <a:cubicBezTo>
                    <a:pt x="101" y="601"/>
                    <a:pt x="234" y="667"/>
                    <a:pt x="368" y="701"/>
                  </a:cubicBezTo>
                  <a:cubicBezTo>
                    <a:pt x="650" y="768"/>
                    <a:pt x="938" y="803"/>
                    <a:pt x="1225" y="803"/>
                  </a:cubicBezTo>
                  <a:cubicBezTo>
                    <a:pt x="1649" y="803"/>
                    <a:pt x="2071" y="727"/>
                    <a:pt x="2469" y="567"/>
                  </a:cubicBezTo>
                  <a:lnTo>
                    <a:pt x="2536"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70"/>
            <p:cNvSpPr/>
            <p:nvPr/>
          </p:nvSpPr>
          <p:spPr>
            <a:xfrm>
              <a:off x="4341600" y="2331750"/>
              <a:ext cx="400325" cy="374900"/>
            </a:xfrm>
            <a:custGeom>
              <a:avLst/>
              <a:gdLst/>
              <a:ahLst/>
              <a:cxnLst/>
              <a:rect l="l" t="t" r="r" b="b"/>
              <a:pathLst>
                <a:path w="16013" h="14996" extrusionOk="0">
                  <a:moveTo>
                    <a:pt x="9851" y="1"/>
                  </a:moveTo>
                  <a:cubicBezTo>
                    <a:pt x="9046" y="1"/>
                    <a:pt x="8302" y="422"/>
                    <a:pt x="7940" y="1116"/>
                  </a:cubicBezTo>
                  <a:cubicBezTo>
                    <a:pt x="7940" y="1116"/>
                    <a:pt x="7046" y="111"/>
                    <a:pt x="5753" y="111"/>
                  </a:cubicBezTo>
                  <a:cubicBezTo>
                    <a:pt x="5466" y="111"/>
                    <a:pt x="5159" y="161"/>
                    <a:pt x="4837" y="282"/>
                  </a:cubicBezTo>
                  <a:cubicBezTo>
                    <a:pt x="3803" y="582"/>
                    <a:pt x="3270" y="1683"/>
                    <a:pt x="3637" y="2684"/>
                  </a:cubicBezTo>
                  <a:cubicBezTo>
                    <a:pt x="3637" y="2684"/>
                    <a:pt x="3229" y="2513"/>
                    <a:pt x="2697" y="2513"/>
                  </a:cubicBezTo>
                  <a:cubicBezTo>
                    <a:pt x="2151" y="2513"/>
                    <a:pt x="1474" y="2692"/>
                    <a:pt x="968" y="3417"/>
                  </a:cubicBezTo>
                  <a:cubicBezTo>
                    <a:pt x="1" y="4818"/>
                    <a:pt x="1168" y="7153"/>
                    <a:pt x="3203" y="7787"/>
                  </a:cubicBezTo>
                  <a:cubicBezTo>
                    <a:pt x="3403" y="7187"/>
                    <a:pt x="3737" y="6620"/>
                    <a:pt x="4170" y="6119"/>
                  </a:cubicBezTo>
                  <a:cubicBezTo>
                    <a:pt x="4170" y="6119"/>
                    <a:pt x="4370" y="7253"/>
                    <a:pt x="5004" y="7354"/>
                  </a:cubicBezTo>
                  <a:cubicBezTo>
                    <a:pt x="5004" y="7354"/>
                    <a:pt x="4270" y="9155"/>
                    <a:pt x="5371" y="9789"/>
                  </a:cubicBezTo>
                  <a:cubicBezTo>
                    <a:pt x="5371" y="9789"/>
                    <a:pt x="4837" y="11223"/>
                    <a:pt x="5371" y="11290"/>
                  </a:cubicBezTo>
                  <a:cubicBezTo>
                    <a:pt x="5371" y="11290"/>
                    <a:pt x="5399" y="11313"/>
                    <a:pt x="5441" y="11313"/>
                  </a:cubicBezTo>
                  <a:cubicBezTo>
                    <a:pt x="5523" y="11313"/>
                    <a:pt x="5662" y="11227"/>
                    <a:pt x="5771" y="10723"/>
                  </a:cubicBezTo>
                  <a:cubicBezTo>
                    <a:pt x="5938" y="10189"/>
                    <a:pt x="6339" y="9288"/>
                    <a:pt x="7039" y="9021"/>
                  </a:cubicBezTo>
                  <a:cubicBezTo>
                    <a:pt x="7174" y="8978"/>
                    <a:pt x="7311" y="8958"/>
                    <a:pt x="7444" y="8958"/>
                  </a:cubicBezTo>
                  <a:cubicBezTo>
                    <a:pt x="8035" y="8958"/>
                    <a:pt x="8571" y="9357"/>
                    <a:pt x="8707" y="9955"/>
                  </a:cubicBezTo>
                  <a:cubicBezTo>
                    <a:pt x="8774" y="10189"/>
                    <a:pt x="8774" y="10456"/>
                    <a:pt x="8707" y="10689"/>
                  </a:cubicBezTo>
                  <a:cubicBezTo>
                    <a:pt x="8486" y="11669"/>
                    <a:pt x="7876" y="12498"/>
                    <a:pt x="6621" y="12498"/>
                  </a:cubicBezTo>
                  <a:cubicBezTo>
                    <a:pt x="6551" y="12498"/>
                    <a:pt x="6479" y="12496"/>
                    <a:pt x="6405" y="12491"/>
                  </a:cubicBezTo>
                  <a:lnTo>
                    <a:pt x="6405" y="12491"/>
                  </a:lnTo>
                  <a:cubicBezTo>
                    <a:pt x="6405" y="12491"/>
                    <a:pt x="6439" y="14325"/>
                    <a:pt x="7840" y="14759"/>
                  </a:cubicBezTo>
                  <a:cubicBezTo>
                    <a:pt x="8384" y="14940"/>
                    <a:pt x="9030" y="14996"/>
                    <a:pt x="9616" y="14996"/>
                  </a:cubicBezTo>
                  <a:cubicBezTo>
                    <a:pt x="10536" y="14996"/>
                    <a:pt x="11309" y="14859"/>
                    <a:pt x="11309" y="14859"/>
                  </a:cubicBezTo>
                  <a:cubicBezTo>
                    <a:pt x="11709" y="14292"/>
                    <a:pt x="12143" y="13758"/>
                    <a:pt x="12610" y="13258"/>
                  </a:cubicBezTo>
                  <a:cubicBezTo>
                    <a:pt x="13243" y="12657"/>
                    <a:pt x="16012" y="9855"/>
                    <a:pt x="15812" y="7320"/>
                  </a:cubicBezTo>
                  <a:cubicBezTo>
                    <a:pt x="15645" y="4818"/>
                    <a:pt x="13844" y="4518"/>
                    <a:pt x="13844" y="4518"/>
                  </a:cubicBezTo>
                  <a:cubicBezTo>
                    <a:pt x="14311" y="3851"/>
                    <a:pt x="14278" y="2950"/>
                    <a:pt x="13777" y="2283"/>
                  </a:cubicBezTo>
                  <a:cubicBezTo>
                    <a:pt x="13513" y="1887"/>
                    <a:pt x="13061" y="1665"/>
                    <a:pt x="12601" y="1665"/>
                  </a:cubicBezTo>
                  <a:cubicBezTo>
                    <a:pt x="12364" y="1665"/>
                    <a:pt x="12125" y="1725"/>
                    <a:pt x="11909" y="1850"/>
                  </a:cubicBezTo>
                  <a:cubicBezTo>
                    <a:pt x="11909" y="1850"/>
                    <a:pt x="11642" y="215"/>
                    <a:pt x="10108" y="15"/>
                  </a:cubicBezTo>
                  <a:cubicBezTo>
                    <a:pt x="10022" y="5"/>
                    <a:pt x="9936" y="1"/>
                    <a:pt x="98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70"/>
            <p:cNvSpPr/>
            <p:nvPr/>
          </p:nvSpPr>
          <p:spPr>
            <a:xfrm>
              <a:off x="3691775" y="2614950"/>
              <a:ext cx="791625" cy="373525"/>
            </a:xfrm>
            <a:custGeom>
              <a:avLst/>
              <a:gdLst/>
              <a:ahLst/>
              <a:cxnLst/>
              <a:rect l="l" t="t" r="r" b="b"/>
              <a:pathLst>
                <a:path w="31665" h="14941" extrusionOk="0">
                  <a:moveTo>
                    <a:pt x="434" y="1"/>
                  </a:moveTo>
                  <a:cubicBezTo>
                    <a:pt x="156" y="1"/>
                    <a:pt x="0" y="123"/>
                    <a:pt x="42" y="262"/>
                  </a:cubicBezTo>
                  <a:cubicBezTo>
                    <a:pt x="109" y="562"/>
                    <a:pt x="1977" y="3097"/>
                    <a:pt x="1977" y="3097"/>
                  </a:cubicBezTo>
                  <a:cubicBezTo>
                    <a:pt x="1476" y="3331"/>
                    <a:pt x="1209" y="3831"/>
                    <a:pt x="1309" y="4365"/>
                  </a:cubicBezTo>
                  <a:cubicBezTo>
                    <a:pt x="676" y="4665"/>
                    <a:pt x="876" y="5499"/>
                    <a:pt x="876" y="5499"/>
                  </a:cubicBezTo>
                  <a:cubicBezTo>
                    <a:pt x="609" y="5899"/>
                    <a:pt x="609" y="6400"/>
                    <a:pt x="876" y="6767"/>
                  </a:cubicBezTo>
                  <a:cubicBezTo>
                    <a:pt x="1309" y="7500"/>
                    <a:pt x="4779" y="8601"/>
                    <a:pt x="5446" y="8835"/>
                  </a:cubicBezTo>
                  <a:cubicBezTo>
                    <a:pt x="6079" y="9102"/>
                    <a:pt x="15786" y="14839"/>
                    <a:pt x="16620" y="14939"/>
                  </a:cubicBezTo>
                  <a:cubicBezTo>
                    <a:pt x="16631" y="14940"/>
                    <a:pt x="16644" y="14940"/>
                    <a:pt x="16661" y="14940"/>
                  </a:cubicBezTo>
                  <a:cubicBezTo>
                    <a:pt x="17506" y="14940"/>
                    <a:pt x="26289" y="14127"/>
                    <a:pt x="27728" y="13571"/>
                  </a:cubicBezTo>
                  <a:cubicBezTo>
                    <a:pt x="29229" y="12938"/>
                    <a:pt x="30464" y="11770"/>
                    <a:pt x="31131" y="10236"/>
                  </a:cubicBezTo>
                  <a:cubicBezTo>
                    <a:pt x="31631" y="9135"/>
                    <a:pt x="31664" y="7901"/>
                    <a:pt x="31297" y="6767"/>
                  </a:cubicBezTo>
                  <a:lnTo>
                    <a:pt x="31297" y="6767"/>
                  </a:lnTo>
                  <a:cubicBezTo>
                    <a:pt x="31297" y="6767"/>
                    <a:pt x="30530" y="6767"/>
                    <a:pt x="28929" y="6800"/>
                  </a:cubicBezTo>
                  <a:cubicBezTo>
                    <a:pt x="27328" y="6833"/>
                    <a:pt x="16720" y="10002"/>
                    <a:pt x="16153" y="10002"/>
                  </a:cubicBezTo>
                  <a:cubicBezTo>
                    <a:pt x="15586" y="10002"/>
                    <a:pt x="7047" y="5766"/>
                    <a:pt x="7047" y="5766"/>
                  </a:cubicBezTo>
                  <a:cubicBezTo>
                    <a:pt x="6980" y="5099"/>
                    <a:pt x="6980" y="4465"/>
                    <a:pt x="6980" y="3798"/>
                  </a:cubicBezTo>
                  <a:cubicBezTo>
                    <a:pt x="7080" y="3231"/>
                    <a:pt x="7280" y="2564"/>
                    <a:pt x="7347" y="2230"/>
                  </a:cubicBezTo>
                  <a:cubicBezTo>
                    <a:pt x="7414" y="1863"/>
                    <a:pt x="7214" y="1796"/>
                    <a:pt x="7214" y="1796"/>
                  </a:cubicBezTo>
                  <a:cubicBezTo>
                    <a:pt x="7167" y="1788"/>
                    <a:pt x="7121" y="1784"/>
                    <a:pt x="7076" y="1784"/>
                  </a:cubicBezTo>
                  <a:cubicBezTo>
                    <a:pt x="5994" y="1784"/>
                    <a:pt x="5379" y="3998"/>
                    <a:pt x="5379" y="3998"/>
                  </a:cubicBezTo>
                  <a:lnTo>
                    <a:pt x="3578" y="2530"/>
                  </a:lnTo>
                  <a:cubicBezTo>
                    <a:pt x="3044" y="2063"/>
                    <a:pt x="2577" y="1563"/>
                    <a:pt x="2110" y="996"/>
                  </a:cubicBezTo>
                  <a:cubicBezTo>
                    <a:pt x="1449" y="238"/>
                    <a:pt x="823" y="1"/>
                    <a:pt x="434"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656"/>
        <p:cNvGrpSpPr/>
        <p:nvPr/>
      </p:nvGrpSpPr>
      <p:grpSpPr>
        <a:xfrm>
          <a:off x="0" y="0"/>
          <a:ext cx="0" cy="0"/>
          <a:chOff x="0" y="0"/>
          <a:chExt cx="0" cy="0"/>
        </a:xfrm>
      </p:grpSpPr>
      <p:sp>
        <p:nvSpPr>
          <p:cNvPr id="1657" name="Google Shape;1657;p71"/>
          <p:cNvSpPr txBox="1">
            <a:spLocks noGrp="1"/>
          </p:cNvSpPr>
          <p:nvPr>
            <p:ph type="body" idx="1"/>
          </p:nvPr>
        </p:nvSpPr>
        <p:spPr>
          <a:xfrm>
            <a:off x="468375" y="2036300"/>
            <a:ext cx="2483400" cy="41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Length, delay, speed</a:t>
            </a:r>
            <a:endParaRPr/>
          </a:p>
        </p:txBody>
      </p:sp>
      <p:sp>
        <p:nvSpPr>
          <p:cNvPr id="1658" name="Google Shape;1658;p71"/>
          <p:cNvSpPr txBox="1">
            <a:spLocks noGrp="1"/>
          </p:cNvSpPr>
          <p:nvPr>
            <p:ph type="title"/>
          </p:nvPr>
        </p:nvSpPr>
        <p:spPr>
          <a:xfrm>
            <a:off x="540000" y="339000"/>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Modelling</a:t>
            </a:r>
            <a:endParaRPr/>
          </a:p>
        </p:txBody>
      </p:sp>
      <p:sp>
        <p:nvSpPr>
          <p:cNvPr id="1659" name="Google Shape;1659;p71"/>
          <p:cNvSpPr txBox="1">
            <a:spLocks noGrp="1"/>
          </p:cNvSpPr>
          <p:nvPr>
            <p:ph type="title" idx="4294967295"/>
          </p:nvPr>
        </p:nvSpPr>
        <p:spPr>
          <a:xfrm>
            <a:off x="802425" y="1598475"/>
            <a:ext cx="1815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600" b="1">
                <a:latin typeface="Be Vietnam"/>
                <a:ea typeface="Be Vietnam"/>
                <a:cs typeface="Be Vietnam"/>
                <a:sym typeface="Be Vietnam"/>
              </a:rPr>
              <a:t>Forcasting</a:t>
            </a:r>
            <a:endParaRPr sz="1600" b="1">
              <a:latin typeface="Be Vietnam"/>
              <a:ea typeface="Be Vietnam"/>
              <a:cs typeface="Be Vietnam"/>
              <a:sym typeface="Be Vietnam"/>
            </a:endParaRPr>
          </a:p>
        </p:txBody>
      </p:sp>
      <p:sp>
        <p:nvSpPr>
          <p:cNvPr id="1660" name="Google Shape;1660;p71"/>
          <p:cNvSpPr/>
          <p:nvPr/>
        </p:nvSpPr>
        <p:spPr>
          <a:xfrm>
            <a:off x="1549725" y="2721800"/>
            <a:ext cx="320700" cy="6414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71"/>
          <p:cNvSpPr txBox="1">
            <a:spLocks noGrp="1"/>
          </p:cNvSpPr>
          <p:nvPr>
            <p:ph type="title" idx="4294967295"/>
          </p:nvPr>
        </p:nvSpPr>
        <p:spPr>
          <a:xfrm>
            <a:off x="3404100" y="1598475"/>
            <a:ext cx="2424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600" b="1">
                <a:latin typeface="Be Vietnam"/>
                <a:ea typeface="Be Vietnam"/>
                <a:cs typeface="Be Vietnam"/>
                <a:sym typeface="Be Vietnam"/>
              </a:rPr>
              <a:t>Classification</a:t>
            </a:r>
            <a:endParaRPr sz="1600" b="1">
              <a:latin typeface="Be Vietnam"/>
              <a:ea typeface="Be Vietnam"/>
              <a:cs typeface="Be Vietnam"/>
              <a:sym typeface="Be Vietnam"/>
            </a:endParaRPr>
          </a:p>
        </p:txBody>
      </p:sp>
      <p:sp>
        <p:nvSpPr>
          <p:cNvPr id="1662" name="Google Shape;1662;p71"/>
          <p:cNvSpPr txBox="1">
            <a:spLocks noGrp="1"/>
          </p:cNvSpPr>
          <p:nvPr>
            <p:ph type="body" idx="1"/>
          </p:nvPr>
        </p:nvSpPr>
        <p:spPr>
          <a:xfrm>
            <a:off x="2989950" y="2052213"/>
            <a:ext cx="3252600" cy="41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Length, delay, speed =&gt; level</a:t>
            </a:r>
            <a:endParaRPr/>
          </a:p>
        </p:txBody>
      </p:sp>
      <p:sp>
        <p:nvSpPr>
          <p:cNvPr id="1663" name="Google Shape;1663;p71"/>
          <p:cNvSpPr/>
          <p:nvPr/>
        </p:nvSpPr>
        <p:spPr>
          <a:xfrm rot="-5400000">
            <a:off x="3182775" y="3528500"/>
            <a:ext cx="320700" cy="6225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71"/>
          <p:cNvSpPr txBox="1">
            <a:spLocks noGrp="1"/>
          </p:cNvSpPr>
          <p:nvPr>
            <p:ph type="body" idx="1"/>
          </p:nvPr>
        </p:nvSpPr>
        <p:spPr>
          <a:xfrm>
            <a:off x="681000" y="3553400"/>
            <a:ext cx="2483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Length, delay, speed (next week)</a:t>
            </a:r>
            <a:endParaRPr/>
          </a:p>
        </p:txBody>
      </p:sp>
      <p:sp>
        <p:nvSpPr>
          <p:cNvPr id="1665" name="Google Shape;1665;p71"/>
          <p:cNvSpPr txBox="1">
            <a:spLocks noGrp="1"/>
          </p:cNvSpPr>
          <p:nvPr>
            <p:ph type="body" idx="1"/>
          </p:nvPr>
        </p:nvSpPr>
        <p:spPr>
          <a:xfrm>
            <a:off x="6172200" y="3519050"/>
            <a:ext cx="2654700" cy="64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Length, delay, speed, level </a:t>
            </a:r>
            <a:r>
              <a:rPr lang="en-GB">
                <a:solidFill>
                  <a:schemeClr val="dk1"/>
                </a:solidFill>
              </a:rPr>
              <a:t>(next week)</a:t>
            </a:r>
            <a:endParaRPr/>
          </a:p>
        </p:txBody>
      </p:sp>
      <p:sp>
        <p:nvSpPr>
          <p:cNvPr id="1666" name="Google Shape;1666;p71"/>
          <p:cNvSpPr/>
          <p:nvPr/>
        </p:nvSpPr>
        <p:spPr>
          <a:xfrm>
            <a:off x="4455900" y="2771275"/>
            <a:ext cx="320700" cy="6414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71"/>
          <p:cNvSpPr txBox="1">
            <a:spLocks noGrp="1"/>
          </p:cNvSpPr>
          <p:nvPr>
            <p:ph type="body" idx="1"/>
          </p:nvPr>
        </p:nvSpPr>
        <p:spPr>
          <a:xfrm>
            <a:off x="3868188" y="3630800"/>
            <a:ext cx="1443600" cy="41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Predict level</a:t>
            </a:r>
            <a:endParaRPr/>
          </a:p>
        </p:txBody>
      </p:sp>
      <p:sp>
        <p:nvSpPr>
          <p:cNvPr id="1668" name="Google Shape;1668;p71"/>
          <p:cNvSpPr/>
          <p:nvPr/>
        </p:nvSpPr>
        <p:spPr>
          <a:xfrm rot="-5400000">
            <a:off x="5548250" y="3528500"/>
            <a:ext cx="320700" cy="6225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672"/>
        <p:cNvGrpSpPr/>
        <p:nvPr/>
      </p:nvGrpSpPr>
      <p:grpSpPr>
        <a:xfrm>
          <a:off x="0" y="0"/>
          <a:ext cx="0" cy="0"/>
          <a:chOff x="0" y="0"/>
          <a:chExt cx="0" cy="0"/>
        </a:xfrm>
      </p:grpSpPr>
      <p:sp>
        <p:nvSpPr>
          <p:cNvPr id="1673" name="Google Shape;1673;p72"/>
          <p:cNvSpPr txBox="1">
            <a:spLocks noGrp="1"/>
          </p:cNvSpPr>
          <p:nvPr>
            <p:ph type="body" idx="1"/>
          </p:nvPr>
        </p:nvSpPr>
        <p:spPr>
          <a:xfrm>
            <a:off x="3348300" y="1116525"/>
            <a:ext cx="2483400" cy="41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Results</a:t>
            </a:r>
            <a:endParaRPr/>
          </a:p>
        </p:txBody>
      </p:sp>
      <p:sp>
        <p:nvSpPr>
          <p:cNvPr id="1674" name="Google Shape;1674;p72"/>
          <p:cNvSpPr txBox="1">
            <a:spLocks noGrp="1"/>
          </p:cNvSpPr>
          <p:nvPr>
            <p:ph type="title"/>
          </p:nvPr>
        </p:nvSpPr>
        <p:spPr>
          <a:xfrm>
            <a:off x="540000" y="339000"/>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Modelling</a:t>
            </a:r>
            <a:endParaRPr/>
          </a:p>
        </p:txBody>
      </p:sp>
      <p:pic>
        <p:nvPicPr>
          <p:cNvPr id="1675" name="Google Shape;1675;p72"/>
          <p:cNvPicPr preferRelativeResize="0"/>
          <p:nvPr/>
        </p:nvPicPr>
        <p:blipFill>
          <a:blip r:embed="rId3">
            <a:alphaModFix/>
          </a:blip>
          <a:stretch>
            <a:fillRect/>
          </a:stretch>
        </p:blipFill>
        <p:spPr>
          <a:xfrm>
            <a:off x="1489588" y="1625475"/>
            <a:ext cx="6200824" cy="33042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679"/>
        <p:cNvGrpSpPr/>
        <p:nvPr/>
      </p:nvGrpSpPr>
      <p:grpSpPr>
        <a:xfrm>
          <a:off x="0" y="0"/>
          <a:ext cx="0" cy="0"/>
          <a:chOff x="0" y="0"/>
          <a:chExt cx="0" cy="0"/>
        </a:xfrm>
      </p:grpSpPr>
      <p:sp>
        <p:nvSpPr>
          <p:cNvPr id="1680" name="Google Shape;1680;p73"/>
          <p:cNvSpPr txBox="1">
            <a:spLocks noGrp="1"/>
          </p:cNvSpPr>
          <p:nvPr>
            <p:ph type="body" idx="1"/>
          </p:nvPr>
        </p:nvSpPr>
        <p:spPr>
          <a:xfrm>
            <a:off x="3348300" y="1116525"/>
            <a:ext cx="2483400" cy="41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Results</a:t>
            </a:r>
            <a:endParaRPr/>
          </a:p>
        </p:txBody>
      </p:sp>
      <p:sp>
        <p:nvSpPr>
          <p:cNvPr id="1681" name="Google Shape;1681;p73"/>
          <p:cNvSpPr txBox="1">
            <a:spLocks noGrp="1"/>
          </p:cNvSpPr>
          <p:nvPr>
            <p:ph type="title"/>
          </p:nvPr>
        </p:nvSpPr>
        <p:spPr>
          <a:xfrm>
            <a:off x="540000" y="339000"/>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Modelling</a:t>
            </a:r>
            <a:endParaRPr/>
          </a:p>
        </p:txBody>
      </p:sp>
      <p:pic>
        <p:nvPicPr>
          <p:cNvPr id="1682" name="Google Shape;1682;p73"/>
          <p:cNvPicPr preferRelativeResize="0"/>
          <p:nvPr/>
        </p:nvPicPr>
        <p:blipFill>
          <a:blip r:embed="rId3">
            <a:alphaModFix/>
          </a:blip>
          <a:stretch>
            <a:fillRect/>
          </a:stretch>
        </p:blipFill>
        <p:spPr>
          <a:xfrm>
            <a:off x="1497075" y="1632375"/>
            <a:ext cx="6149859" cy="33042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686"/>
        <p:cNvGrpSpPr/>
        <p:nvPr/>
      </p:nvGrpSpPr>
      <p:grpSpPr>
        <a:xfrm>
          <a:off x="0" y="0"/>
          <a:ext cx="0" cy="0"/>
          <a:chOff x="0" y="0"/>
          <a:chExt cx="0" cy="0"/>
        </a:xfrm>
      </p:grpSpPr>
      <p:sp>
        <p:nvSpPr>
          <p:cNvPr id="1687" name="Google Shape;1687;p74"/>
          <p:cNvSpPr txBox="1">
            <a:spLocks noGrp="1"/>
          </p:cNvSpPr>
          <p:nvPr>
            <p:ph type="body" idx="1"/>
          </p:nvPr>
        </p:nvSpPr>
        <p:spPr>
          <a:xfrm>
            <a:off x="3348300" y="1116525"/>
            <a:ext cx="2483400" cy="41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Results</a:t>
            </a:r>
            <a:endParaRPr/>
          </a:p>
        </p:txBody>
      </p:sp>
      <p:sp>
        <p:nvSpPr>
          <p:cNvPr id="1688" name="Google Shape;1688;p74"/>
          <p:cNvSpPr txBox="1">
            <a:spLocks noGrp="1"/>
          </p:cNvSpPr>
          <p:nvPr>
            <p:ph type="title"/>
          </p:nvPr>
        </p:nvSpPr>
        <p:spPr>
          <a:xfrm>
            <a:off x="540000" y="339000"/>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Modelling</a:t>
            </a:r>
            <a:endParaRPr/>
          </a:p>
        </p:txBody>
      </p:sp>
      <p:pic>
        <p:nvPicPr>
          <p:cNvPr id="1689" name="Google Shape;1689;p74"/>
          <p:cNvPicPr preferRelativeResize="0"/>
          <p:nvPr/>
        </p:nvPicPr>
        <p:blipFill>
          <a:blip r:embed="rId3">
            <a:alphaModFix/>
          </a:blip>
          <a:stretch>
            <a:fillRect/>
          </a:stretch>
        </p:blipFill>
        <p:spPr>
          <a:xfrm>
            <a:off x="1544800" y="1645725"/>
            <a:ext cx="6090399" cy="3304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39"/>
          <p:cNvSpPr txBox="1">
            <a:spLocks noGrp="1"/>
          </p:cNvSpPr>
          <p:nvPr>
            <p:ph type="title" idx="2"/>
          </p:nvPr>
        </p:nvSpPr>
        <p:spPr>
          <a:xfrm flipH="1">
            <a:off x="616300" y="3795175"/>
            <a:ext cx="1635300" cy="988500"/>
          </a:xfrm>
          <a:prstGeom prst="rect">
            <a:avLst/>
          </a:prstGeom>
        </p:spPr>
        <p:txBody>
          <a:bodyPr spcFirstLastPara="1" wrap="square" lIns="91425" tIns="91425" rIns="112550" bIns="91425" anchor="b" anchorCtr="0">
            <a:noAutofit/>
          </a:bodyPr>
          <a:lstStyle/>
          <a:p>
            <a:pPr marL="0" lvl="0" indent="0" algn="l" rtl="0">
              <a:spcBef>
                <a:spcPts val="0"/>
              </a:spcBef>
              <a:spcAft>
                <a:spcPts val="0"/>
              </a:spcAft>
              <a:buNone/>
            </a:pPr>
            <a:r>
              <a:rPr lang="en-GB"/>
              <a:t>01</a:t>
            </a:r>
            <a:endParaRPr/>
          </a:p>
        </p:txBody>
      </p:sp>
      <p:sp>
        <p:nvSpPr>
          <p:cNvPr id="532" name="Google Shape;532;p39"/>
          <p:cNvSpPr txBox="1">
            <a:spLocks noGrp="1"/>
          </p:cNvSpPr>
          <p:nvPr>
            <p:ph type="title"/>
          </p:nvPr>
        </p:nvSpPr>
        <p:spPr>
          <a:xfrm flipH="1">
            <a:off x="335675" y="826875"/>
            <a:ext cx="3525300" cy="185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400">
                <a:solidFill>
                  <a:schemeClr val="dk1"/>
                </a:solidFill>
              </a:rPr>
              <a:t>Business</a:t>
            </a:r>
            <a:endParaRPr sz="3400">
              <a:solidFill>
                <a:schemeClr val="dk1"/>
              </a:solidFill>
            </a:endParaRPr>
          </a:p>
          <a:p>
            <a:pPr marL="0" lvl="0" indent="0" algn="l" rtl="0">
              <a:spcBef>
                <a:spcPts val="0"/>
              </a:spcBef>
              <a:spcAft>
                <a:spcPts val="0"/>
              </a:spcAft>
              <a:buNone/>
            </a:pPr>
            <a:r>
              <a:rPr lang="en-GB" sz="3400">
                <a:solidFill>
                  <a:schemeClr val="dk1"/>
                </a:solidFill>
              </a:rPr>
              <a:t>Understanding</a:t>
            </a:r>
            <a:endParaRPr sz="3400">
              <a:solidFill>
                <a:schemeClr val="dk1"/>
              </a:solidFill>
            </a:endParaRPr>
          </a:p>
        </p:txBody>
      </p:sp>
      <p:grpSp>
        <p:nvGrpSpPr>
          <p:cNvPr id="533" name="Google Shape;533;p39"/>
          <p:cNvGrpSpPr/>
          <p:nvPr/>
        </p:nvGrpSpPr>
        <p:grpSpPr>
          <a:xfrm>
            <a:off x="5139404" y="1246030"/>
            <a:ext cx="3093441" cy="2952953"/>
            <a:chOff x="1410350" y="458825"/>
            <a:chExt cx="4602650" cy="4394275"/>
          </a:xfrm>
        </p:grpSpPr>
        <p:sp>
          <p:nvSpPr>
            <p:cNvPr id="534" name="Google Shape;534;p39"/>
            <p:cNvSpPr/>
            <p:nvPr/>
          </p:nvSpPr>
          <p:spPr>
            <a:xfrm>
              <a:off x="1758925" y="3935750"/>
              <a:ext cx="1210050" cy="698875"/>
            </a:xfrm>
            <a:custGeom>
              <a:avLst/>
              <a:gdLst/>
              <a:ahLst/>
              <a:cxnLst/>
              <a:rect l="l" t="t" r="r" b="b"/>
              <a:pathLst>
                <a:path w="48402" h="27955" extrusionOk="0">
                  <a:moveTo>
                    <a:pt x="24185" y="1"/>
                  </a:moveTo>
                  <a:cubicBezTo>
                    <a:pt x="10842" y="1"/>
                    <a:pt x="1" y="6272"/>
                    <a:pt x="1" y="13978"/>
                  </a:cubicBezTo>
                  <a:cubicBezTo>
                    <a:pt x="1" y="21716"/>
                    <a:pt x="10842" y="27954"/>
                    <a:pt x="24185" y="27954"/>
                  </a:cubicBezTo>
                  <a:cubicBezTo>
                    <a:pt x="37561" y="27954"/>
                    <a:pt x="48402" y="21716"/>
                    <a:pt x="48402" y="13978"/>
                  </a:cubicBezTo>
                  <a:cubicBezTo>
                    <a:pt x="48402" y="6272"/>
                    <a:pt x="37561" y="1"/>
                    <a:pt x="24185" y="1"/>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9"/>
            <p:cNvSpPr/>
            <p:nvPr/>
          </p:nvSpPr>
          <p:spPr>
            <a:xfrm>
              <a:off x="1522225" y="3195650"/>
              <a:ext cx="531950" cy="799350"/>
            </a:xfrm>
            <a:custGeom>
              <a:avLst/>
              <a:gdLst/>
              <a:ahLst/>
              <a:cxnLst/>
              <a:rect l="l" t="t" r="r" b="b"/>
              <a:pathLst>
                <a:path w="21278" h="31974" extrusionOk="0">
                  <a:moveTo>
                    <a:pt x="6424" y="0"/>
                  </a:moveTo>
                  <a:cubicBezTo>
                    <a:pt x="2958" y="0"/>
                    <a:pt x="1" y="2810"/>
                    <a:pt x="2797" y="6522"/>
                  </a:cubicBezTo>
                  <a:cubicBezTo>
                    <a:pt x="6366" y="11258"/>
                    <a:pt x="16374" y="17830"/>
                    <a:pt x="15973" y="29872"/>
                  </a:cubicBezTo>
                  <a:lnTo>
                    <a:pt x="20677" y="31973"/>
                  </a:lnTo>
                  <a:cubicBezTo>
                    <a:pt x="20677" y="31973"/>
                    <a:pt x="21277" y="23267"/>
                    <a:pt x="20043" y="16462"/>
                  </a:cubicBezTo>
                  <a:cubicBezTo>
                    <a:pt x="18775" y="9691"/>
                    <a:pt x="13605" y="2852"/>
                    <a:pt x="9302" y="684"/>
                  </a:cubicBezTo>
                  <a:cubicBezTo>
                    <a:pt x="8377" y="215"/>
                    <a:pt x="7381" y="0"/>
                    <a:pt x="642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9"/>
            <p:cNvSpPr/>
            <p:nvPr/>
          </p:nvSpPr>
          <p:spPr>
            <a:xfrm>
              <a:off x="1522225" y="3195650"/>
              <a:ext cx="531950" cy="799350"/>
            </a:xfrm>
            <a:custGeom>
              <a:avLst/>
              <a:gdLst/>
              <a:ahLst/>
              <a:cxnLst/>
              <a:rect l="l" t="t" r="r" b="b"/>
              <a:pathLst>
                <a:path w="21278" h="31974" extrusionOk="0">
                  <a:moveTo>
                    <a:pt x="6424" y="0"/>
                  </a:moveTo>
                  <a:cubicBezTo>
                    <a:pt x="2958" y="0"/>
                    <a:pt x="1" y="2810"/>
                    <a:pt x="2797" y="6522"/>
                  </a:cubicBezTo>
                  <a:cubicBezTo>
                    <a:pt x="6366" y="11258"/>
                    <a:pt x="16374" y="17830"/>
                    <a:pt x="15973" y="29872"/>
                  </a:cubicBezTo>
                  <a:lnTo>
                    <a:pt x="20677" y="31973"/>
                  </a:lnTo>
                  <a:cubicBezTo>
                    <a:pt x="20677" y="31973"/>
                    <a:pt x="21277" y="23267"/>
                    <a:pt x="20043" y="16462"/>
                  </a:cubicBezTo>
                  <a:cubicBezTo>
                    <a:pt x="18775" y="9691"/>
                    <a:pt x="13605" y="2852"/>
                    <a:pt x="9302" y="684"/>
                  </a:cubicBezTo>
                  <a:cubicBezTo>
                    <a:pt x="8377" y="215"/>
                    <a:pt x="7381" y="0"/>
                    <a:pt x="642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9"/>
            <p:cNvSpPr/>
            <p:nvPr/>
          </p:nvSpPr>
          <p:spPr>
            <a:xfrm>
              <a:off x="1704725" y="3274425"/>
              <a:ext cx="308575" cy="560450"/>
            </a:xfrm>
            <a:custGeom>
              <a:avLst/>
              <a:gdLst/>
              <a:ahLst/>
              <a:cxnLst/>
              <a:rect l="l" t="t" r="r" b="b"/>
              <a:pathLst>
                <a:path w="12343" h="22418" extrusionOk="0">
                  <a:moveTo>
                    <a:pt x="253" y="0"/>
                  </a:moveTo>
                  <a:cubicBezTo>
                    <a:pt x="181" y="0"/>
                    <a:pt x="110" y="37"/>
                    <a:pt x="67" y="102"/>
                  </a:cubicBezTo>
                  <a:cubicBezTo>
                    <a:pt x="0" y="202"/>
                    <a:pt x="34" y="335"/>
                    <a:pt x="134" y="402"/>
                  </a:cubicBezTo>
                  <a:cubicBezTo>
                    <a:pt x="7172" y="5506"/>
                    <a:pt x="11509" y="13545"/>
                    <a:pt x="11876" y="22218"/>
                  </a:cubicBezTo>
                  <a:cubicBezTo>
                    <a:pt x="11876" y="22351"/>
                    <a:pt x="11976" y="22418"/>
                    <a:pt x="12109" y="22418"/>
                  </a:cubicBezTo>
                  <a:cubicBezTo>
                    <a:pt x="12242" y="22418"/>
                    <a:pt x="12343" y="22318"/>
                    <a:pt x="12309" y="22184"/>
                  </a:cubicBezTo>
                  <a:cubicBezTo>
                    <a:pt x="11942" y="13378"/>
                    <a:pt x="7539" y="5205"/>
                    <a:pt x="367" y="35"/>
                  </a:cubicBezTo>
                  <a:cubicBezTo>
                    <a:pt x="332" y="11"/>
                    <a:pt x="292" y="0"/>
                    <a:pt x="2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9"/>
            <p:cNvSpPr/>
            <p:nvPr/>
          </p:nvSpPr>
          <p:spPr>
            <a:xfrm>
              <a:off x="1410350" y="3567025"/>
              <a:ext cx="682175" cy="701325"/>
            </a:xfrm>
            <a:custGeom>
              <a:avLst/>
              <a:gdLst/>
              <a:ahLst/>
              <a:cxnLst/>
              <a:rect l="l" t="t" r="r" b="b"/>
              <a:pathLst>
                <a:path w="27287" h="28053" extrusionOk="0">
                  <a:moveTo>
                    <a:pt x="4462" y="1"/>
                  </a:moveTo>
                  <a:cubicBezTo>
                    <a:pt x="3571" y="1"/>
                    <a:pt x="2727" y="247"/>
                    <a:pt x="2035" y="873"/>
                  </a:cubicBezTo>
                  <a:cubicBezTo>
                    <a:pt x="0" y="2641"/>
                    <a:pt x="2736" y="6244"/>
                    <a:pt x="4870" y="7878"/>
                  </a:cubicBezTo>
                  <a:cubicBezTo>
                    <a:pt x="5971" y="8712"/>
                    <a:pt x="6271" y="9379"/>
                    <a:pt x="5471" y="10480"/>
                  </a:cubicBezTo>
                  <a:cubicBezTo>
                    <a:pt x="5004" y="11114"/>
                    <a:pt x="4770" y="11514"/>
                    <a:pt x="4303" y="12148"/>
                  </a:cubicBezTo>
                  <a:cubicBezTo>
                    <a:pt x="3870" y="12748"/>
                    <a:pt x="3670" y="13516"/>
                    <a:pt x="3736" y="14250"/>
                  </a:cubicBezTo>
                  <a:cubicBezTo>
                    <a:pt x="3903" y="15384"/>
                    <a:pt x="4837" y="16184"/>
                    <a:pt x="5871" y="16651"/>
                  </a:cubicBezTo>
                  <a:cubicBezTo>
                    <a:pt x="6905" y="17085"/>
                    <a:pt x="8006" y="17285"/>
                    <a:pt x="9007" y="17785"/>
                  </a:cubicBezTo>
                  <a:cubicBezTo>
                    <a:pt x="9841" y="18186"/>
                    <a:pt x="10474" y="18886"/>
                    <a:pt x="10741" y="19787"/>
                  </a:cubicBezTo>
                  <a:cubicBezTo>
                    <a:pt x="10975" y="20721"/>
                    <a:pt x="10808" y="21688"/>
                    <a:pt x="10741" y="22656"/>
                  </a:cubicBezTo>
                  <a:cubicBezTo>
                    <a:pt x="10608" y="24890"/>
                    <a:pt x="11709" y="26258"/>
                    <a:pt x="13243" y="27192"/>
                  </a:cubicBezTo>
                  <a:cubicBezTo>
                    <a:pt x="14207" y="27802"/>
                    <a:pt x="15264" y="28052"/>
                    <a:pt x="16345" y="28052"/>
                  </a:cubicBezTo>
                  <a:cubicBezTo>
                    <a:pt x="17097" y="28052"/>
                    <a:pt x="17861" y="27931"/>
                    <a:pt x="18614" y="27726"/>
                  </a:cubicBezTo>
                  <a:cubicBezTo>
                    <a:pt x="20815" y="27059"/>
                    <a:pt x="22817" y="25891"/>
                    <a:pt x="24451" y="24290"/>
                  </a:cubicBezTo>
                  <a:cubicBezTo>
                    <a:pt x="26152" y="22656"/>
                    <a:pt x="27286" y="20254"/>
                    <a:pt x="26819" y="17919"/>
                  </a:cubicBezTo>
                  <a:cubicBezTo>
                    <a:pt x="26453" y="16151"/>
                    <a:pt x="25185" y="14650"/>
                    <a:pt x="23717" y="13582"/>
                  </a:cubicBezTo>
                  <a:cubicBezTo>
                    <a:pt x="22850" y="12949"/>
                    <a:pt x="21849" y="12382"/>
                    <a:pt x="21349" y="11414"/>
                  </a:cubicBezTo>
                  <a:cubicBezTo>
                    <a:pt x="20715" y="10213"/>
                    <a:pt x="21082" y="8746"/>
                    <a:pt x="20882" y="7411"/>
                  </a:cubicBezTo>
                  <a:cubicBezTo>
                    <a:pt x="20648" y="5977"/>
                    <a:pt x="19748" y="4743"/>
                    <a:pt x="18480" y="4076"/>
                  </a:cubicBezTo>
                  <a:cubicBezTo>
                    <a:pt x="17012" y="3308"/>
                    <a:pt x="15311" y="3375"/>
                    <a:pt x="13710" y="3275"/>
                  </a:cubicBezTo>
                  <a:cubicBezTo>
                    <a:pt x="12242" y="3242"/>
                    <a:pt x="10808" y="2741"/>
                    <a:pt x="9607" y="1941"/>
                  </a:cubicBezTo>
                  <a:cubicBezTo>
                    <a:pt x="8287" y="1023"/>
                    <a:pt x="6277" y="1"/>
                    <a:pt x="446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9"/>
            <p:cNvSpPr/>
            <p:nvPr/>
          </p:nvSpPr>
          <p:spPr>
            <a:xfrm>
              <a:off x="1524875" y="3615475"/>
              <a:ext cx="405875" cy="535475"/>
            </a:xfrm>
            <a:custGeom>
              <a:avLst/>
              <a:gdLst/>
              <a:ahLst/>
              <a:cxnLst/>
              <a:rect l="l" t="t" r="r" b="b"/>
              <a:pathLst>
                <a:path w="16235" h="21419" extrusionOk="0">
                  <a:moveTo>
                    <a:pt x="394" y="1"/>
                  </a:moveTo>
                  <a:cubicBezTo>
                    <a:pt x="156" y="1"/>
                    <a:pt x="0" y="361"/>
                    <a:pt x="256" y="503"/>
                  </a:cubicBezTo>
                  <a:cubicBezTo>
                    <a:pt x="356" y="536"/>
                    <a:pt x="8095" y="4940"/>
                    <a:pt x="12698" y="12845"/>
                  </a:cubicBezTo>
                  <a:cubicBezTo>
                    <a:pt x="10497" y="11719"/>
                    <a:pt x="8070" y="11157"/>
                    <a:pt x="5615" y="11157"/>
                  </a:cubicBezTo>
                  <a:cubicBezTo>
                    <a:pt x="4797" y="11157"/>
                    <a:pt x="3975" y="11219"/>
                    <a:pt x="3158" y="11344"/>
                  </a:cubicBezTo>
                  <a:cubicBezTo>
                    <a:pt x="2821" y="11375"/>
                    <a:pt x="2906" y="11856"/>
                    <a:pt x="3181" y="11856"/>
                  </a:cubicBezTo>
                  <a:cubicBezTo>
                    <a:pt x="3206" y="11856"/>
                    <a:pt x="3231" y="11853"/>
                    <a:pt x="3258" y="11845"/>
                  </a:cubicBezTo>
                  <a:cubicBezTo>
                    <a:pt x="4029" y="11724"/>
                    <a:pt x="4803" y="11664"/>
                    <a:pt x="5574" y="11664"/>
                  </a:cubicBezTo>
                  <a:cubicBezTo>
                    <a:pt x="8208" y="11664"/>
                    <a:pt x="10810" y="12356"/>
                    <a:pt x="13132" y="13646"/>
                  </a:cubicBezTo>
                  <a:cubicBezTo>
                    <a:pt x="14433" y="16014"/>
                    <a:pt x="15300" y="18583"/>
                    <a:pt x="15734" y="21218"/>
                  </a:cubicBezTo>
                  <a:cubicBezTo>
                    <a:pt x="15734" y="21318"/>
                    <a:pt x="15834" y="21418"/>
                    <a:pt x="15934" y="21418"/>
                  </a:cubicBezTo>
                  <a:lnTo>
                    <a:pt x="16034" y="21418"/>
                  </a:lnTo>
                  <a:cubicBezTo>
                    <a:pt x="16167" y="21418"/>
                    <a:pt x="16234" y="21285"/>
                    <a:pt x="16234" y="21151"/>
                  </a:cubicBezTo>
                  <a:cubicBezTo>
                    <a:pt x="15767" y="18449"/>
                    <a:pt x="14900" y="15847"/>
                    <a:pt x="13599" y="13446"/>
                  </a:cubicBezTo>
                  <a:cubicBezTo>
                    <a:pt x="13566" y="13379"/>
                    <a:pt x="13566" y="13346"/>
                    <a:pt x="13532" y="13312"/>
                  </a:cubicBezTo>
                  <a:cubicBezTo>
                    <a:pt x="13032" y="12412"/>
                    <a:pt x="12465" y="11511"/>
                    <a:pt x="11898" y="10644"/>
                  </a:cubicBezTo>
                  <a:cubicBezTo>
                    <a:pt x="11931" y="10243"/>
                    <a:pt x="12131" y="7308"/>
                    <a:pt x="13032" y="5040"/>
                  </a:cubicBezTo>
                  <a:cubicBezTo>
                    <a:pt x="13095" y="4851"/>
                    <a:pt x="12946" y="4715"/>
                    <a:pt x="12794" y="4715"/>
                  </a:cubicBezTo>
                  <a:cubicBezTo>
                    <a:pt x="12705" y="4715"/>
                    <a:pt x="12614" y="4762"/>
                    <a:pt x="12565" y="4873"/>
                  </a:cubicBezTo>
                  <a:cubicBezTo>
                    <a:pt x="11964" y="6541"/>
                    <a:pt x="11598" y="8242"/>
                    <a:pt x="11431" y="10010"/>
                  </a:cubicBezTo>
                  <a:cubicBezTo>
                    <a:pt x="8462" y="6007"/>
                    <a:pt x="4759" y="2638"/>
                    <a:pt x="523" y="36"/>
                  </a:cubicBezTo>
                  <a:cubicBezTo>
                    <a:pt x="479" y="11"/>
                    <a:pt x="435" y="1"/>
                    <a:pt x="3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9"/>
            <p:cNvSpPr/>
            <p:nvPr/>
          </p:nvSpPr>
          <p:spPr>
            <a:xfrm>
              <a:off x="1974075" y="2335450"/>
              <a:ext cx="836375" cy="2011275"/>
            </a:xfrm>
            <a:custGeom>
              <a:avLst/>
              <a:gdLst/>
              <a:ahLst/>
              <a:cxnLst/>
              <a:rect l="l" t="t" r="r" b="b"/>
              <a:pathLst>
                <a:path w="33455" h="80451" extrusionOk="0">
                  <a:moveTo>
                    <a:pt x="7473" y="0"/>
                  </a:moveTo>
                  <a:cubicBezTo>
                    <a:pt x="4671" y="5905"/>
                    <a:pt x="4170" y="9440"/>
                    <a:pt x="4037" y="14444"/>
                  </a:cubicBezTo>
                  <a:cubicBezTo>
                    <a:pt x="3837" y="24818"/>
                    <a:pt x="2869" y="37060"/>
                    <a:pt x="2869" y="37060"/>
                  </a:cubicBezTo>
                  <a:cubicBezTo>
                    <a:pt x="2736" y="38228"/>
                    <a:pt x="1702" y="40596"/>
                    <a:pt x="935" y="45766"/>
                  </a:cubicBezTo>
                  <a:cubicBezTo>
                    <a:pt x="34" y="51804"/>
                    <a:pt x="601" y="67716"/>
                    <a:pt x="601" y="67716"/>
                  </a:cubicBezTo>
                  <a:lnTo>
                    <a:pt x="568" y="68449"/>
                  </a:lnTo>
                  <a:cubicBezTo>
                    <a:pt x="534" y="69283"/>
                    <a:pt x="1" y="76122"/>
                    <a:pt x="334" y="78356"/>
                  </a:cubicBezTo>
                  <a:cubicBezTo>
                    <a:pt x="556" y="79687"/>
                    <a:pt x="1415" y="80451"/>
                    <a:pt x="2281" y="80451"/>
                  </a:cubicBezTo>
                  <a:cubicBezTo>
                    <a:pt x="3109" y="80451"/>
                    <a:pt x="3944" y="79754"/>
                    <a:pt x="4237" y="78190"/>
                  </a:cubicBezTo>
                  <a:cubicBezTo>
                    <a:pt x="4537" y="76655"/>
                    <a:pt x="4904" y="69350"/>
                    <a:pt x="4938" y="68650"/>
                  </a:cubicBezTo>
                  <a:lnTo>
                    <a:pt x="5004" y="68116"/>
                  </a:lnTo>
                  <a:cubicBezTo>
                    <a:pt x="5204" y="66615"/>
                    <a:pt x="5538" y="65581"/>
                    <a:pt x="6172" y="63312"/>
                  </a:cubicBezTo>
                  <a:cubicBezTo>
                    <a:pt x="7906" y="57208"/>
                    <a:pt x="10675" y="43765"/>
                    <a:pt x="11509" y="39162"/>
                  </a:cubicBezTo>
                  <a:cubicBezTo>
                    <a:pt x="12176" y="35392"/>
                    <a:pt x="14211" y="27987"/>
                    <a:pt x="15312" y="24051"/>
                  </a:cubicBezTo>
                  <a:lnTo>
                    <a:pt x="17914" y="39962"/>
                  </a:lnTo>
                  <a:cubicBezTo>
                    <a:pt x="17914" y="39962"/>
                    <a:pt x="17713" y="43131"/>
                    <a:pt x="17713" y="45433"/>
                  </a:cubicBezTo>
                  <a:cubicBezTo>
                    <a:pt x="17713" y="50236"/>
                    <a:pt x="21149" y="63879"/>
                    <a:pt x="21283" y="65547"/>
                  </a:cubicBezTo>
                  <a:cubicBezTo>
                    <a:pt x="21082" y="66348"/>
                    <a:pt x="20615" y="66882"/>
                    <a:pt x="20615" y="68283"/>
                  </a:cubicBezTo>
                  <a:cubicBezTo>
                    <a:pt x="20615" y="69083"/>
                    <a:pt x="21316" y="70117"/>
                    <a:pt x="23084" y="72586"/>
                  </a:cubicBezTo>
                  <a:cubicBezTo>
                    <a:pt x="23618" y="73286"/>
                    <a:pt x="23951" y="75788"/>
                    <a:pt x="24452" y="76488"/>
                  </a:cubicBezTo>
                  <a:cubicBezTo>
                    <a:pt x="25219" y="77589"/>
                    <a:pt x="27921" y="78290"/>
                    <a:pt x="29689" y="78523"/>
                  </a:cubicBezTo>
                  <a:cubicBezTo>
                    <a:pt x="29903" y="78553"/>
                    <a:pt x="30127" y="78568"/>
                    <a:pt x="30352" y="78568"/>
                  </a:cubicBezTo>
                  <a:cubicBezTo>
                    <a:pt x="31876" y="78568"/>
                    <a:pt x="33454" y="77898"/>
                    <a:pt x="32524" y="76822"/>
                  </a:cubicBezTo>
                  <a:cubicBezTo>
                    <a:pt x="32190" y="76355"/>
                    <a:pt x="29722" y="74153"/>
                    <a:pt x="29355" y="73720"/>
                  </a:cubicBezTo>
                  <a:cubicBezTo>
                    <a:pt x="28221" y="72352"/>
                    <a:pt x="27320" y="70818"/>
                    <a:pt x="26686" y="69183"/>
                  </a:cubicBezTo>
                  <a:cubicBezTo>
                    <a:pt x="26186" y="67882"/>
                    <a:pt x="26019" y="67315"/>
                    <a:pt x="26019" y="66548"/>
                  </a:cubicBezTo>
                  <a:lnTo>
                    <a:pt x="26053" y="65814"/>
                  </a:lnTo>
                  <a:cubicBezTo>
                    <a:pt x="26053" y="65814"/>
                    <a:pt x="26553" y="53872"/>
                    <a:pt x="26453" y="40196"/>
                  </a:cubicBezTo>
                  <a:cubicBezTo>
                    <a:pt x="26353" y="24585"/>
                    <a:pt x="24952" y="6739"/>
                    <a:pt x="24618" y="4103"/>
                  </a:cubicBezTo>
                  <a:lnTo>
                    <a:pt x="7473" y="0"/>
                  </a:lnTo>
                  <a:close/>
                </a:path>
              </a:pathLst>
            </a:custGeom>
            <a:solidFill>
              <a:srgbClr val="B57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9"/>
            <p:cNvSpPr/>
            <p:nvPr/>
          </p:nvSpPr>
          <p:spPr>
            <a:xfrm>
              <a:off x="1978250" y="2292075"/>
              <a:ext cx="671350" cy="1469500"/>
            </a:xfrm>
            <a:custGeom>
              <a:avLst/>
              <a:gdLst/>
              <a:ahLst/>
              <a:cxnLst/>
              <a:rect l="l" t="t" r="r" b="b"/>
              <a:pathLst>
                <a:path w="26854" h="58780" extrusionOk="0">
                  <a:moveTo>
                    <a:pt x="6372" y="1"/>
                  </a:moveTo>
                  <a:lnTo>
                    <a:pt x="6272" y="1102"/>
                  </a:lnTo>
                  <a:cubicBezTo>
                    <a:pt x="5404" y="3136"/>
                    <a:pt x="3370" y="5805"/>
                    <a:pt x="2369" y="11042"/>
                  </a:cubicBezTo>
                  <a:cubicBezTo>
                    <a:pt x="1869" y="13644"/>
                    <a:pt x="2069" y="16179"/>
                    <a:pt x="2035" y="19748"/>
                  </a:cubicBezTo>
                  <a:cubicBezTo>
                    <a:pt x="2002" y="24952"/>
                    <a:pt x="2669" y="35560"/>
                    <a:pt x="2469" y="37961"/>
                  </a:cubicBezTo>
                  <a:cubicBezTo>
                    <a:pt x="2269" y="40363"/>
                    <a:pt x="1035" y="43198"/>
                    <a:pt x="534" y="46834"/>
                  </a:cubicBezTo>
                  <a:cubicBezTo>
                    <a:pt x="1" y="50504"/>
                    <a:pt x="67" y="57175"/>
                    <a:pt x="67" y="57175"/>
                  </a:cubicBezTo>
                  <a:cubicBezTo>
                    <a:pt x="67" y="57175"/>
                    <a:pt x="1068" y="58376"/>
                    <a:pt x="3570" y="58743"/>
                  </a:cubicBezTo>
                  <a:cubicBezTo>
                    <a:pt x="3808" y="58768"/>
                    <a:pt x="4047" y="58780"/>
                    <a:pt x="4285" y="58780"/>
                  </a:cubicBezTo>
                  <a:cubicBezTo>
                    <a:pt x="5643" y="58780"/>
                    <a:pt x="6976" y="58380"/>
                    <a:pt x="8140" y="57642"/>
                  </a:cubicBezTo>
                  <a:cubicBezTo>
                    <a:pt x="8140" y="57642"/>
                    <a:pt x="11442" y="44633"/>
                    <a:pt x="11809" y="42831"/>
                  </a:cubicBezTo>
                  <a:cubicBezTo>
                    <a:pt x="12209" y="40997"/>
                    <a:pt x="15111" y="26553"/>
                    <a:pt x="15111" y="26553"/>
                  </a:cubicBezTo>
                  <a:lnTo>
                    <a:pt x="17280" y="41831"/>
                  </a:lnTo>
                  <a:cubicBezTo>
                    <a:pt x="17079" y="43832"/>
                    <a:pt x="17046" y="45800"/>
                    <a:pt x="17179" y="47768"/>
                  </a:cubicBezTo>
                  <a:cubicBezTo>
                    <a:pt x="17380" y="51438"/>
                    <a:pt x="18914" y="56641"/>
                    <a:pt x="18914" y="56641"/>
                  </a:cubicBezTo>
                  <a:cubicBezTo>
                    <a:pt x="18914" y="56641"/>
                    <a:pt x="19719" y="57417"/>
                    <a:pt x="22006" y="57417"/>
                  </a:cubicBezTo>
                  <a:cubicBezTo>
                    <a:pt x="22138" y="57417"/>
                    <a:pt x="22275" y="57414"/>
                    <a:pt x="22417" y="57409"/>
                  </a:cubicBezTo>
                  <a:cubicBezTo>
                    <a:pt x="25018" y="57342"/>
                    <a:pt x="26186" y="56508"/>
                    <a:pt x="26186" y="56508"/>
                  </a:cubicBezTo>
                  <a:cubicBezTo>
                    <a:pt x="26186" y="56508"/>
                    <a:pt x="26620" y="42998"/>
                    <a:pt x="26753" y="30323"/>
                  </a:cubicBezTo>
                  <a:cubicBezTo>
                    <a:pt x="26853" y="20983"/>
                    <a:pt x="26019" y="7840"/>
                    <a:pt x="23984" y="1635"/>
                  </a:cubicBezTo>
                  <a:lnTo>
                    <a:pt x="24018" y="334"/>
                  </a:lnTo>
                  <a:lnTo>
                    <a:pt x="24018" y="334"/>
                  </a:lnTo>
                  <a:cubicBezTo>
                    <a:pt x="21847" y="1734"/>
                    <a:pt x="18833" y="2290"/>
                    <a:pt x="15867" y="2290"/>
                  </a:cubicBezTo>
                  <a:cubicBezTo>
                    <a:pt x="11906" y="2290"/>
                    <a:pt x="8031" y="1298"/>
                    <a:pt x="637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9"/>
            <p:cNvSpPr/>
            <p:nvPr/>
          </p:nvSpPr>
          <p:spPr>
            <a:xfrm>
              <a:off x="1939900" y="4028325"/>
              <a:ext cx="185150" cy="429850"/>
            </a:xfrm>
            <a:custGeom>
              <a:avLst/>
              <a:gdLst/>
              <a:ahLst/>
              <a:cxnLst/>
              <a:rect l="l" t="t" r="r" b="b"/>
              <a:pathLst>
                <a:path w="7406" h="17194" extrusionOk="0">
                  <a:moveTo>
                    <a:pt x="1968" y="1"/>
                  </a:moveTo>
                  <a:cubicBezTo>
                    <a:pt x="1168" y="1"/>
                    <a:pt x="1668" y="3136"/>
                    <a:pt x="1434" y="5138"/>
                  </a:cubicBezTo>
                  <a:cubicBezTo>
                    <a:pt x="1201" y="7272"/>
                    <a:pt x="467" y="8840"/>
                    <a:pt x="234" y="10608"/>
                  </a:cubicBezTo>
                  <a:cubicBezTo>
                    <a:pt x="0" y="12643"/>
                    <a:pt x="167" y="13477"/>
                    <a:pt x="867" y="15145"/>
                  </a:cubicBezTo>
                  <a:cubicBezTo>
                    <a:pt x="1238" y="16048"/>
                    <a:pt x="2720" y="17194"/>
                    <a:pt x="3948" y="17194"/>
                  </a:cubicBezTo>
                  <a:cubicBezTo>
                    <a:pt x="4487" y="17194"/>
                    <a:pt x="4978" y="16972"/>
                    <a:pt x="5304" y="16412"/>
                  </a:cubicBezTo>
                  <a:cubicBezTo>
                    <a:pt x="6405" y="14544"/>
                    <a:pt x="6672" y="12443"/>
                    <a:pt x="6571" y="10441"/>
                  </a:cubicBezTo>
                  <a:cubicBezTo>
                    <a:pt x="6471" y="8373"/>
                    <a:pt x="6338" y="6839"/>
                    <a:pt x="6338" y="5271"/>
                  </a:cubicBezTo>
                  <a:cubicBezTo>
                    <a:pt x="6338" y="3870"/>
                    <a:pt x="7405" y="601"/>
                    <a:pt x="6371" y="401"/>
                  </a:cubicBezTo>
                  <a:lnTo>
                    <a:pt x="6371" y="401"/>
                  </a:lnTo>
                  <a:lnTo>
                    <a:pt x="6305" y="935"/>
                  </a:lnTo>
                  <a:cubicBezTo>
                    <a:pt x="6110" y="1341"/>
                    <a:pt x="5008" y="1663"/>
                    <a:pt x="3955" y="1663"/>
                  </a:cubicBezTo>
                  <a:cubicBezTo>
                    <a:pt x="3020" y="1663"/>
                    <a:pt x="2123" y="1409"/>
                    <a:pt x="1935" y="734"/>
                  </a:cubicBezTo>
                  <a:lnTo>
                    <a:pt x="1968"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9"/>
            <p:cNvSpPr/>
            <p:nvPr/>
          </p:nvSpPr>
          <p:spPr>
            <a:xfrm>
              <a:off x="2477775" y="4085025"/>
              <a:ext cx="73400" cy="134300"/>
            </a:xfrm>
            <a:custGeom>
              <a:avLst/>
              <a:gdLst/>
              <a:ahLst/>
              <a:cxnLst/>
              <a:rect l="l" t="t" r="r" b="b"/>
              <a:pathLst>
                <a:path w="2936" h="5372" extrusionOk="0">
                  <a:moveTo>
                    <a:pt x="267" y="1"/>
                  </a:moveTo>
                  <a:cubicBezTo>
                    <a:pt x="0" y="1035"/>
                    <a:pt x="234" y="3770"/>
                    <a:pt x="234" y="3770"/>
                  </a:cubicBezTo>
                  <a:cubicBezTo>
                    <a:pt x="234" y="3770"/>
                    <a:pt x="668" y="4738"/>
                    <a:pt x="2202" y="5371"/>
                  </a:cubicBezTo>
                  <a:lnTo>
                    <a:pt x="2936" y="1535"/>
                  </a:lnTo>
                  <a:lnTo>
                    <a:pt x="26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9"/>
            <p:cNvSpPr/>
            <p:nvPr/>
          </p:nvSpPr>
          <p:spPr>
            <a:xfrm>
              <a:off x="2532825" y="4116725"/>
              <a:ext cx="107600" cy="103425"/>
            </a:xfrm>
            <a:custGeom>
              <a:avLst/>
              <a:gdLst/>
              <a:ahLst/>
              <a:cxnLst/>
              <a:rect l="l" t="t" r="r" b="b"/>
              <a:pathLst>
                <a:path w="4304" h="4137" extrusionOk="0">
                  <a:moveTo>
                    <a:pt x="4303" y="0"/>
                  </a:moveTo>
                  <a:lnTo>
                    <a:pt x="434" y="1902"/>
                  </a:lnTo>
                  <a:lnTo>
                    <a:pt x="0" y="4137"/>
                  </a:lnTo>
                  <a:lnTo>
                    <a:pt x="3436" y="3036"/>
                  </a:lnTo>
                  <a:lnTo>
                    <a:pt x="430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9"/>
            <p:cNvSpPr/>
            <p:nvPr/>
          </p:nvSpPr>
          <p:spPr>
            <a:xfrm>
              <a:off x="2479450" y="3973950"/>
              <a:ext cx="350900" cy="353150"/>
            </a:xfrm>
            <a:custGeom>
              <a:avLst/>
              <a:gdLst/>
              <a:ahLst/>
              <a:cxnLst/>
              <a:rect l="l" t="t" r="r" b="b"/>
              <a:pathLst>
                <a:path w="14036" h="14126" extrusionOk="0">
                  <a:moveTo>
                    <a:pt x="1028" y="1"/>
                  </a:moveTo>
                  <a:cubicBezTo>
                    <a:pt x="744" y="1"/>
                    <a:pt x="489" y="1013"/>
                    <a:pt x="234" y="1842"/>
                  </a:cubicBezTo>
                  <a:cubicBezTo>
                    <a:pt x="0" y="2676"/>
                    <a:pt x="0" y="3610"/>
                    <a:pt x="200" y="4444"/>
                  </a:cubicBezTo>
                  <a:cubicBezTo>
                    <a:pt x="467" y="5411"/>
                    <a:pt x="1801" y="6379"/>
                    <a:pt x="2369" y="7246"/>
                  </a:cubicBezTo>
                  <a:cubicBezTo>
                    <a:pt x="2936" y="8080"/>
                    <a:pt x="3136" y="10148"/>
                    <a:pt x="3803" y="11315"/>
                  </a:cubicBezTo>
                  <a:cubicBezTo>
                    <a:pt x="4503" y="12450"/>
                    <a:pt x="7039" y="13550"/>
                    <a:pt x="8706" y="13951"/>
                  </a:cubicBezTo>
                  <a:cubicBezTo>
                    <a:pt x="9265" y="14071"/>
                    <a:pt x="9788" y="14125"/>
                    <a:pt x="10268" y="14125"/>
                  </a:cubicBezTo>
                  <a:cubicBezTo>
                    <a:pt x="12713" y="14125"/>
                    <a:pt x="14035" y="12725"/>
                    <a:pt x="13143" y="11582"/>
                  </a:cubicBezTo>
                  <a:cubicBezTo>
                    <a:pt x="12342" y="10548"/>
                    <a:pt x="9874" y="9214"/>
                    <a:pt x="8640" y="6879"/>
                  </a:cubicBezTo>
                  <a:cubicBezTo>
                    <a:pt x="7272" y="4277"/>
                    <a:pt x="6305" y="508"/>
                    <a:pt x="5838" y="274"/>
                  </a:cubicBezTo>
                  <a:lnTo>
                    <a:pt x="5804" y="1008"/>
                  </a:lnTo>
                  <a:cubicBezTo>
                    <a:pt x="5462" y="1635"/>
                    <a:pt x="4852" y="1824"/>
                    <a:pt x="4162" y="1824"/>
                  </a:cubicBezTo>
                  <a:cubicBezTo>
                    <a:pt x="4044" y="1824"/>
                    <a:pt x="3924" y="1818"/>
                    <a:pt x="3803" y="1809"/>
                  </a:cubicBezTo>
                  <a:cubicBezTo>
                    <a:pt x="2102" y="1709"/>
                    <a:pt x="1301" y="1141"/>
                    <a:pt x="1068" y="674"/>
                  </a:cubicBezTo>
                  <a:lnTo>
                    <a:pt x="1068" y="7"/>
                  </a:lnTo>
                  <a:cubicBezTo>
                    <a:pt x="1054" y="3"/>
                    <a:pt x="1041" y="1"/>
                    <a:pt x="1028"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9"/>
            <p:cNvSpPr/>
            <p:nvPr/>
          </p:nvSpPr>
          <p:spPr>
            <a:xfrm>
              <a:off x="1985750" y="2318775"/>
              <a:ext cx="212675" cy="1192550"/>
            </a:xfrm>
            <a:custGeom>
              <a:avLst/>
              <a:gdLst/>
              <a:ahLst/>
              <a:cxnLst/>
              <a:rect l="l" t="t" r="r" b="b"/>
              <a:pathLst>
                <a:path w="8507" h="47702" extrusionOk="0">
                  <a:moveTo>
                    <a:pt x="8107" y="0"/>
                  </a:moveTo>
                  <a:cubicBezTo>
                    <a:pt x="5605" y="5337"/>
                    <a:pt x="3670" y="10107"/>
                    <a:pt x="3503" y="18614"/>
                  </a:cubicBezTo>
                  <a:cubicBezTo>
                    <a:pt x="3470" y="20448"/>
                    <a:pt x="3437" y="22250"/>
                    <a:pt x="3437" y="23984"/>
                  </a:cubicBezTo>
                  <a:cubicBezTo>
                    <a:pt x="3370" y="30088"/>
                    <a:pt x="3303" y="35359"/>
                    <a:pt x="2436" y="37927"/>
                  </a:cubicBezTo>
                  <a:cubicBezTo>
                    <a:pt x="2269" y="38461"/>
                    <a:pt x="2069" y="39028"/>
                    <a:pt x="1835" y="39595"/>
                  </a:cubicBezTo>
                  <a:cubicBezTo>
                    <a:pt x="1569" y="40329"/>
                    <a:pt x="1302" y="41096"/>
                    <a:pt x="1001" y="41964"/>
                  </a:cubicBezTo>
                  <a:cubicBezTo>
                    <a:pt x="668" y="43198"/>
                    <a:pt x="401" y="44465"/>
                    <a:pt x="201" y="45766"/>
                  </a:cubicBezTo>
                  <a:cubicBezTo>
                    <a:pt x="134" y="46367"/>
                    <a:pt x="67" y="47001"/>
                    <a:pt x="1" y="47701"/>
                  </a:cubicBezTo>
                  <a:cubicBezTo>
                    <a:pt x="501" y="44999"/>
                    <a:pt x="1235" y="42331"/>
                    <a:pt x="2236" y="39729"/>
                  </a:cubicBezTo>
                  <a:cubicBezTo>
                    <a:pt x="2469" y="39128"/>
                    <a:pt x="2669" y="38595"/>
                    <a:pt x="2869" y="38027"/>
                  </a:cubicBezTo>
                  <a:cubicBezTo>
                    <a:pt x="3737" y="35426"/>
                    <a:pt x="3803" y="30122"/>
                    <a:pt x="3870" y="23984"/>
                  </a:cubicBezTo>
                  <a:cubicBezTo>
                    <a:pt x="3870" y="22216"/>
                    <a:pt x="3904" y="20415"/>
                    <a:pt x="3937" y="18614"/>
                  </a:cubicBezTo>
                  <a:cubicBezTo>
                    <a:pt x="4104" y="10174"/>
                    <a:pt x="6005" y="5437"/>
                    <a:pt x="8507" y="134"/>
                  </a:cubicBezTo>
                  <a:lnTo>
                    <a:pt x="810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9"/>
            <p:cNvSpPr/>
            <p:nvPr/>
          </p:nvSpPr>
          <p:spPr>
            <a:xfrm>
              <a:off x="2356025" y="2645675"/>
              <a:ext cx="175150" cy="576275"/>
            </a:xfrm>
            <a:custGeom>
              <a:avLst/>
              <a:gdLst/>
              <a:ahLst/>
              <a:cxnLst/>
              <a:rect l="l" t="t" r="r" b="b"/>
              <a:pathLst>
                <a:path w="7006" h="23051" extrusionOk="0">
                  <a:moveTo>
                    <a:pt x="7005" y="0"/>
                  </a:moveTo>
                  <a:lnTo>
                    <a:pt x="7005" y="0"/>
                  </a:lnTo>
                  <a:cubicBezTo>
                    <a:pt x="5404" y="2035"/>
                    <a:pt x="2035" y="2869"/>
                    <a:pt x="2035" y="2869"/>
                  </a:cubicBezTo>
                  <a:lnTo>
                    <a:pt x="0" y="12409"/>
                  </a:lnTo>
                  <a:lnTo>
                    <a:pt x="1501" y="23050"/>
                  </a:lnTo>
                  <a:lnTo>
                    <a:pt x="1168" y="12910"/>
                  </a:lnTo>
                  <a:lnTo>
                    <a:pt x="3236" y="3903"/>
                  </a:lnTo>
                  <a:cubicBezTo>
                    <a:pt x="6738" y="2502"/>
                    <a:pt x="7005" y="0"/>
                    <a:pt x="700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9"/>
            <p:cNvSpPr/>
            <p:nvPr/>
          </p:nvSpPr>
          <p:spPr>
            <a:xfrm>
              <a:off x="1969075" y="3628050"/>
              <a:ext cx="240200" cy="156850"/>
            </a:xfrm>
            <a:custGeom>
              <a:avLst/>
              <a:gdLst/>
              <a:ahLst/>
              <a:cxnLst/>
              <a:rect l="l" t="t" r="r" b="b"/>
              <a:pathLst>
                <a:path w="9608" h="6274" extrusionOk="0">
                  <a:moveTo>
                    <a:pt x="434" y="0"/>
                  </a:moveTo>
                  <a:cubicBezTo>
                    <a:pt x="34" y="234"/>
                    <a:pt x="67" y="834"/>
                    <a:pt x="34" y="2102"/>
                  </a:cubicBezTo>
                  <a:cubicBezTo>
                    <a:pt x="1" y="2936"/>
                    <a:pt x="67" y="3769"/>
                    <a:pt x="201" y="4603"/>
                  </a:cubicBezTo>
                  <a:cubicBezTo>
                    <a:pt x="301" y="4904"/>
                    <a:pt x="1068" y="5904"/>
                    <a:pt x="4037" y="6205"/>
                  </a:cubicBezTo>
                  <a:cubicBezTo>
                    <a:pt x="4459" y="6252"/>
                    <a:pt x="4845" y="6273"/>
                    <a:pt x="5198" y="6273"/>
                  </a:cubicBezTo>
                  <a:cubicBezTo>
                    <a:pt x="7328" y="6273"/>
                    <a:pt x="8240" y="5504"/>
                    <a:pt x="8440" y="5104"/>
                  </a:cubicBezTo>
                  <a:cubicBezTo>
                    <a:pt x="8840" y="4003"/>
                    <a:pt x="9174" y="2902"/>
                    <a:pt x="9441" y="1768"/>
                  </a:cubicBezTo>
                  <a:cubicBezTo>
                    <a:pt x="9607" y="1101"/>
                    <a:pt x="9307" y="1001"/>
                    <a:pt x="9307" y="1001"/>
                  </a:cubicBezTo>
                  <a:lnTo>
                    <a:pt x="9107" y="1768"/>
                  </a:lnTo>
                  <a:cubicBezTo>
                    <a:pt x="9107" y="1768"/>
                    <a:pt x="8055" y="2621"/>
                    <a:pt x="5454" y="2621"/>
                  </a:cubicBezTo>
                  <a:cubicBezTo>
                    <a:pt x="5237" y="2621"/>
                    <a:pt x="5009" y="2615"/>
                    <a:pt x="4771" y="2602"/>
                  </a:cubicBezTo>
                  <a:cubicBezTo>
                    <a:pt x="1668" y="2435"/>
                    <a:pt x="468" y="901"/>
                    <a:pt x="468" y="901"/>
                  </a:cubicBezTo>
                  <a:lnTo>
                    <a:pt x="434"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9"/>
            <p:cNvSpPr/>
            <p:nvPr/>
          </p:nvSpPr>
          <p:spPr>
            <a:xfrm>
              <a:off x="1969075" y="3628050"/>
              <a:ext cx="240200" cy="156850"/>
            </a:xfrm>
            <a:custGeom>
              <a:avLst/>
              <a:gdLst/>
              <a:ahLst/>
              <a:cxnLst/>
              <a:rect l="l" t="t" r="r" b="b"/>
              <a:pathLst>
                <a:path w="9608" h="6274" extrusionOk="0">
                  <a:moveTo>
                    <a:pt x="434" y="0"/>
                  </a:moveTo>
                  <a:cubicBezTo>
                    <a:pt x="34" y="234"/>
                    <a:pt x="67" y="834"/>
                    <a:pt x="34" y="2102"/>
                  </a:cubicBezTo>
                  <a:cubicBezTo>
                    <a:pt x="1" y="2936"/>
                    <a:pt x="67" y="3769"/>
                    <a:pt x="201" y="4603"/>
                  </a:cubicBezTo>
                  <a:cubicBezTo>
                    <a:pt x="301" y="4904"/>
                    <a:pt x="1068" y="5904"/>
                    <a:pt x="4037" y="6205"/>
                  </a:cubicBezTo>
                  <a:cubicBezTo>
                    <a:pt x="4459" y="6252"/>
                    <a:pt x="4845" y="6273"/>
                    <a:pt x="5198" y="6273"/>
                  </a:cubicBezTo>
                  <a:cubicBezTo>
                    <a:pt x="7328" y="6273"/>
                    <a:pt x="8240" y="5504"/>
                    <a:pt x="8440" y="5104"/>
                  </a:cubicBezTo>
                  <a:cubicBezTo>
                    <a:pt x="8840" y="4003"/>
                    <a:pt x="9174" y="2902"/>
                    <a:pt x="9441" y="1768"/>
                  </a:cubicBezTo>
                  <a:cubicBezTo>
                    <a:pt x="9607" y="1101"/>
                    <a:pt x="9307" y="1001"/>
                    <a:pt x="9307" y="1001"/>
                  </a:cubicBezTo>
                  <a:lnTo>
                    <a:pt x="9107" y="1768"/>
                  </a:lnTo>
                  <a:cubicBezTo>
                    <a:pt x="9107" y="1768"/>
                    <a:pt x="8055" y="2621"/>
                    <a:pt x="5454" y="2621"/>
                  </a:cubicBezTo>
                  <a:cubicBezTo>
                    <a:pt x="5237" y="2621"/>
                    <a:pt x="5009" y="2615"/>
                    <a:pt x="4771" y="2602"/>
                  </a:cubicBezTo>
                  <a:cubicBezTo>
                    <a:pt x="1668" y="2435"/>
                    <a:pt x="468" y="901"/>
                    <a:pt x="468" y="901"/>
                  </a:cubicBezTo>
                  <a:lnTo>
                    <a:pt x="4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9"/>
            <p:cNvSpPr/>
            <p:nvPr/>
          </p:nvSpPr>
          <p:spPr>
            <a:xfrm>
              <a:off x="2430250" y="3649725"/>
              <a:ext cx="213500" cy="131525"/>
            </a:xfrm>
            <a:custGeom>
              <a:avLst/>
              <a:gdLst/>
              <a:ahLst/>
              <a:cxnLst/>
              <a:rect l="l" t="t" r="r" b="b"/>
              <a:pathLst>
                <a:path w="8540" h="5261" extrusionOk="0">
                  <a:moveTo>
                    <a:pt x="8173" y="0"/>
                  </a:moveTo>
                  <a:lnTo>
                    <a:pt x="8139" y="734"/>
                  </a:lnTo>
                  <a:cubicBezTo>
                    <a:pt x="8139" y="734"/>
                    <a:pt x="7606" y="1702"/>
                    <a:pt x="4703" y="1802"/>
                  </a:cubicBezTo>
                  <a:cubicBezTo>
                    <a:pt x="4574" y="1806"/>
                    <a:pt x="4447" y="1808"/>
                    <a:pt x="4323" y="1808"/>
                  </a:cubicBezTo>
                  <a:cubicBezTo>
                    <a:pt x="1682" y="1808"/>
                    <a:pt x="434" y="834"/>
                    <a:pt x="434" y="834"/>
                  </a:cubicBezTo>
                  <a:lnTo>
                    <a:pt x="267" y="234"/>
                  </a:lnTo>
                  <a:cubicBezTo>
                    <a:pt x="0" y="334"/>
                    <a:pt x="0" y="668"/>
                    <a:pt x="134" y="1368"/>
                  </a:cubicBezTo>
                  <a:cubicBezTo>
                    <a:pt x="234" y="2035"/>
                    <a:pt x="634" y="3570"/>
                    <a:pt x="734" y="4070"/>
                  </a:cubicBezTo>
                  <a:cubicBezTo>
                    <a:pt x="821" y="4476"/>
                    <a:pt x="2170" y="5261"/>
                    <a:pt x="4231" y="5261"/>
                  </a:cubicBezTo>
                  <a:cubicBezTo>
                    <a:pt x="4540" y="5261"/>
                    <a:pt x="4865" y="5243"/>
                    <a:pt x="5204" y="5204"/>
                  </a:cubicBezTo>
                  <a:cubicBezTo>
                    <a:pt x="7772" y="4904"/>
                    <a:pt x="8273" y="4237"/>
                    <a:pt x="8373" y="3570"/>
                  </a:cubicBezTo>
                  <a:cubicBezTo>
                    <a:pt x="8439" y="2869"/>
                    <a:pt x="8540" y="1101"/>
                    <a:pt x="8540" y="634"/>
                  </a:cubicBezTo>
                  <a:cubicBezTo>
                    <a:pt x="8540" y="167"/>
                    <a:pt x="8506" y="100"/>
                    <a:pt x="817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9"/>
            <p:cNvSpPr/>
            <p:nvPr/>
          </p:nvSpPr>
          <p:spPr>
            <a:xfrm>
              <a:off x="2430250" y="3649725"/>
              <a:ext cx="213500" cy="131525"/>
            </a:xfrm>
            <a:custGeom>
              <a:avLst/>
              <a:gdLst/>
              <a:ahLst/>
              <a:cxnLst/>
              <a:rect l="l" t="t" r="r" b="b"/>
              <a:pathLst>
                <a:path w="8540" h="5261" extrusionOk="0">
                  <a:moveTo>
                    <a:pt x="8173" y="0"/>
                  </a:moveTo>
                  <a:lnTo>
                    <a:pt x="8139" y="734"/>
                  </a:lnTo>
                  <a:cubicBezTo>
                    <a:pt x="8139" y="734"/>
                    <a:pt x="7606" y="1702"/>
                    <a:pt x="4703" y="1802"/>
                  </a:cubicBezTo>
                  <a:cubicBezTo>
                    <a:pt x="4574" y="1806"/>
                    <a:pt x="4447" y="1808"/>
                    <a:pt x="4323" y="1808"/>
                  </a:cubicBezTo>
                  <a:cubicBezTo>
                    <a:pt x="1682" y="1808"/>
                    <a:pt x="434" y="834"/>
                    <a:pt x="434" y="834"/>
                  </a:cubicBezTo>
                  <a:lnTo>
                    <a:pt x="267" y="234"/>
                  </a:lnTo>
                  <a:cubicBezTo>
                    <a:pt x="0" y="334"/>
                    <a:pt x="0" y="668"/>
                    <a:pt x="134" y="1368"/>
                  </a:cubicBezTo>
                  <a:cubicBezTo>
                    <a:pt x="234" y="2035"/>
                    <a:pt x="634" y="3570"/>
                    <a:pt x="734" y="4070"/>
                  </a:cubicBezTo>
                  <a:cubicBezTo>
                    <a:pt x="821" y="4476"/>
                    <a:pt x="2170" y="5261"/>
                    <a:pt x="4231" y="5261"/>
                  </a:cubicBezTo>
                  <a:cubicBezTo>
                    <a:pt x="4540" y="5261"/>
                    <a:pt x="4865" y="5243"/>
                    <a:pt x="5204" y="5204"/>
                  </a:cubicBezTo>
                  <a:cubicBezTo>
                    <a:pt x="7772" y="4904"/>
                    <a:pt x="8273" y="4237"/>
                    <a:pt x="8373" y="3570"/>
                  </a:cubicBezTo>
                  <a:cubicBezTo>
                    <a:pt x="8439" y="2869"/>
                    <a:pt x="8540" y="1101"/>
                    <a:pt x="8540" y="634"/>
                  </a:cubicBezTo>
                  <a:cubicBezTo>
                    <a:pt x="8540" y="167"/>
                    <a:pt x="8506" y="100"/>
                    <a:pt x="81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9"/>
            <p:cNvSpPr/>
            <p:nvPr/>
          </p:nvSpPr>
          <p:spPr>
            <a:xfrm>
              <a:off x="2003275" y="1376525"/>
              <a:ext cx="679675" cy="480475"/>
            </a:xfrm>
            <a:custGeom>
              <a:avLst/>
              <a:gdLst/>
              <a:ahLst/>
              <a:cxnLst/>
              <a:rect l="l" t="t" r="r" b="b"/>
              <a:pathLst>
                <a:path w="27187" h="19219" extrusionOk="0">
                  <a:moveTo>
                    <a:pt x="8267" y="0"/>
                  </a:moveTo>
                  <a:cubicBezTo>
                    <a:pt x="7705" y="0"/>
                    <a:pt x="7164" y="104"/>
                    <a:pt x="6672" y="364"/>
                  </a:cubicBezTo>
                  <a:cubicBezTo>
                    <a:pt x="5704" y="897"/>
                    <a:pt x="5004" y="1765"/>
                    <a:pt x="4637" y="2799"/>
                  </a:cubicBezTo>
                  <a:cubicBezTo>
                    <a:pt x="4070" y="4366"/>
                    <a:pt x="4203" y="6068"/>
                    <a:pt x="4237" y="7735"/>
                  </a:cubicBezTo>
                  <a:cubicBezTo>
                    <a:pt x="4270" y="8303"/>
                    <a:pt x="4170" y="8870"/>
                    <a:pt x="3970" y="9403"/>
                  </a:cubicBezTo>
                  <a:cubicBezTo>
                    <a:pt x="3764" y="9873"/>
                    <a:pt x="3300" y="10188"/>
                    <a:pt x="2804" y="10188"/>
                  </a:cubicBezTo>
                  <a:cubicBezTo>
                    <a:pt x="2737" y="10188"/>
                    <a:pt x="2670" y="10182"/>
                    <a:pt x="2602" y="10171"/>
                  </a:cubicBezTo>
                  <a:cubicBezTo>
                    <a:pt x="2035" y="10037"/>
                    <a:pt x="1768" y="9203"/>
                    <a:pt x="2202" y="8870"/>
                  </a:cubicBezTo>
                  <a:cubicBezTo>
                    <a:pt x="2155" y="8865"/>
                    <a:pt x="2110" y="8863"/>
                    <a:pt x="2065" y="8863"/>
                  </a:cubicBezTo>
                  <a:cubicBezTo>
                    <a:pt x="835" y="8863"/>
                    <a:pt x="409" y="10592"/>
                    <a:pt x="1568" y="11171"/>
                  </a:cubicBezTo>
                  <a:cubicBezTo>
                    <a:pt x="534" y="11338"/>
                    <a:pt x="0" y="12706"/>
                    <a:pt x="501" y="13606"/>
                  </a:cubicBezTo>
                  <a:cubicBezTo>
                    <a:pt x="913" y="14248"/>
                    <a:pt x="1593" y="14591"/>
                    <a:pt x="2303" y="14591"/>
                  </a:cubicBezTo>
                  <a:cubicBezTo>
                    <a:pt x="2627" y="14591"/>
                    <a:pt x="2956" y="14520"/>
                    <a:pt x="3269" y="14374"/>
                  </a:cubicBezTo>
                  <a:lnTo>
                    <a:pt x="3269" y="14374"/>
                  </a:lnTo>
                  <a:cubicBezTo>
                    <a:pt x="2869" y="15241"/>
                    <a:pt x="2635" y="16408"/>
                    <a:pt x="3770" y="17442"/>
                  </a:cubicBezTo>
                  <a:cubicBezTo>
                    <a:pt x="4365" y="17978"/>
                    <a:pt x="5160" y="18242"/>
                    <a:pt x="5869" y="18242"/>
                  </a:cubicBezTo>
                  <a:cubicBezTo>
                    <a:pt x="6352" y="18242"/>
                    <a:pt x="6794" y="18119"/>
                    <a:pt x="7105" y="17876"/>
                  </a:cubicBezTo>
                  <a:cubicBezTo>
                    <a:pt x="7601" y="18816"/>
                    <a:pt x="8179" y="18918"/>
                    <a:pt x="9062" y="18918"/>
                  </a:cubicBezTo>
                  <a:cubicBezTo>
                    <a:pt x="9308" y="18918"/>
                    <a:pt x="9577" y="18910"/>
                    <a:pt x="9874" y="18910"/>
                  </a:cubicBezTo>
                  <a:cubicBezTo>
                    <a:pt x="11242" y="18910"/>
                    <a:pt x="12509" y="18210"/>
                    <a:pt x="13243" y="17009"/>
                  </a:cubicBezTo>
                  <a:cubicBezTo>
                    <a:pt x="13243" y="18426"/>
                    <a:pt x="14819" y="19219"/>
                    <a:pt x="16090" y="19219"/>
                  </a:cubicBezTo>
                  <a:cubicBezTo>
                    <a:pt x="16165" y="19219"/>
                    <a:pt x="16239" y="19216"/>
                    <a:pt x="16312" y="19210"/>
                  </a:cubicBezTo>
                  <a:cubicBezTo>
                    <a:pt x="17146" y="19144"/>
                    <a:pt x="17946" y="18743"/>
                    <a:pt x="18547" y="18110"/>
                  </a:cubicBezTo>
                  <a:cubicBezTo>
                    <a:pt x="19177" y="18674"/>
                    <a:pt x="19907" y="18922"/>
                    <a:pt x="20619" y="18922"/>
                  </a:cubicBezTo>
                  <a:cubicBezTo>
                    <a:pt x="22433" y="18922"/>
                    <a:pt x="24124" y="17306"/>
                    <a:pt x="23717" y="15174"/>
                  </a:cubicBezTo>
                  <a:cubicBezTo>
                    <a:pt x="26186" y="15007"/>
                    <a:pt x="27186" y="11905"/>
                    <a:pt x="25285" y="10337"/>
                  </a:cubicBezTo>
                  <a:cubicBezTo>
                    <a:pt x="26219" y="9937"/>
                    <a:pt x="26819" y="9003"/>
                    <a:pt x="26352" y="7969"/>
                  </a:cubicBezTo>
                  <a:lnTo>
                    <a:pt x="26352" y="7969"/>
                  </a:lnTo>
                  <a:cubicBezTo>
                    <a:pt x="26167" y="8525"/>
                    <a:pt x="25792" y="8745"/>
                    <a:pt x="25295" y="8745"/>
                  </a:cubicBezTo>
                  <a:cubicBezTo>
                    <a:pt x="25166" y="8745"/>
                    <a:pt x="25029" y="8730"/>
                    <a:pt x="24885" y="8703"/>
                  </a:cubicBezTo>
                  <a:cubicBezTo>
                    <a:pt x="23484" y="8469"/>
                    <a:pt x="23183" y="7135"/>
                    <a:pt x="23083" y="6334"/>
                  </a:cubicBezTo>
                  <a:cubicBezTo>
                    <a:pt x="22983" y="5601"/>
                    <a:pt x="22283" y="5834"/>
                    <a:pt x="21749" y="5300"/>
                  </a:cubicBezTo>
                  <a:cubicBezTo>
                    <a:pt x="21182" y="4733"/>
                    <a:pt x="20515" y="4300"/>
                    <a:pt x="19781" y="3966"/>
                  </a:cubicBezTo>
                  <a:cubicBezTo>
                    <a:pt x="19414" y="3799"/>
                    <a:pt x="19014" y="3666"/>
                    <a:pt x="18647" y="3566"/>
                  </a:cubicBezTo>
                  <a:cubicBezTo>
                    <a:pt x="18247" y="3499"/>
                    <a:pt x="17880" y="3399"/>
                    <a:pt x="17546" y="3266"/>
                  </a:cubicBezTo>
                  <a:cubicBezTo>
                    <a:pt x="16779" y="2932"/>
                    <a:pt x="16045" y="2532"/>
                    <a:pt x="15278" y="2198"/>
                  </a:cubicBezTo>
                  <a:cubicBezTo>
                    <a:pt x="14511" y="1865"/>
                    <a:pt x="13610" y="1498"/>
                    <a:pt x="12776" y="1231"/>
                  </a:cubicBezTo>
                  <a:cubicBezTo>
                    <a:pt x="11483" y="767"/>
                    <a:pt x="9797" y="0"/>
                    <a:pt x="82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9"/>
            <p:cNvSpPr/>
            <p:nvPr/>
          </p:nvSpPr>
          <p:spPr>
            <a:xfrm>
              <a:off x="2502800" y="1427100"/>
              <a:ext cx="970700" cy="564800"/>
            </a:xfrm>
            <a:custGeom>
              <a:avLst/>
              <a:gdLst/>
              <a:ahLst/>
              <a:cxnLst/>
              <a:rect l="l" t="t" r="r" b="b"/>
              <a:pathLst>
                <a:path w="38828" h="22592" extrusionOk="0">
                  <a:moveTo>
                    <a:pt x="38053" y="0"/>
                  </a:moveTo>
                  <a:cubicBezTo>
                    <a:pt x="37359" y="0"/>
                    <a:pt x="36247" y="1251"/>
                    <a:pt x="35225" y="2410"/>
                  </a:cubicBezTo>
                  <a:cubicBezTo>
                    <a:pt x="34081" y="3620"/>
                    <a:pt x="32775" y="5247"/>
                    <a:pt x="32348" y="5247"/>
                  </a:cubicBezTo>
                  <a:cubicBezTo>
                    <a:pt x="32339" y="5247"/>
                    <a:pt x="32331" y="5247"/>
                    <a:pt x="32323" y="5245"/>
                  </a:cubicBezTo>
                  <a:cubicBezTo>
                    <a:pt x="31823" y="5179"/>
                    <a:pt x="32223" y="3511"/>
                    <a:pt x="31656" y="2610"/>
                  </a:cubicBezTo>
                  <a:cubicBezTo>
                    <a:pt x="31409" y="2193"/>
                    <a:pt x="31119" y="1998"/>
                    <a:pt x="30875" y="1998"/>
                  </a:cubicBezTo>
                  <a:cubicBezTo>
                    <a:pt x="30593" y="1998"/>
                    <a:pt x="30373" y="2260"/>
                    <a:pt x="30355" y="2744"/>
                  </a:cubicBezTo>
                  <a:cubicBezTo>
                    <a:pt x="30355" y="3511"/>
                    <a:pt x="29855" y="4645"/>
                    <a:pt x="29855" y="5946"/>
                  </a:cubicBezTo>
                  <a:cubicBezTo>
                    <a:pt x="29855" y="6580"/>
                    <a:pt x="30055" y="7947"/>
                    <a:pt x="29388" y="8581"/>
                  </a:cubicBezTo>
                  <a:cubicBezTo>
                    <a:pt x="28854" y="9115"/>
                    <a:pt x="18447" y="15419"/>
                    <a:pt x="18447" y="15419"/>
                  </a:cubicBezTo>
                  <a:cubicBezTo>
                    <a:pt x="18447" y="15419"/>
                    <a:pt x="12565" y="15578"/>
                    <a:pt x="9166" y="15578"/>
                  </a:cubicBezTo>
                  <a:cubicBezTo>
                    <a:pt x="8438" y="15578"/>
                    <a:pt x="7823" y="15571"/>
                    <a:pt x="7405" y="15553"/>
                  </a:cubicBezTo>
                  <a:cubicBezTo>
                    <a:pt x="5115" y="15469"/>
                    <a:pt x="4018" y="15222"/>
                    <a:pt x="1881" y="15222"/>
                  </a:cubicBezTo>
                  <a:cubicBezTo>
                    <a:pt x="1465" y="15222"/>
                    <a:pt x="1011" y="15231"/>
                    <a:pt x="501" y="15253"/>
                  </a:cubicBezTo>
                  <a:cubicBezTo>
                    <a:pt x="0" y="15920"/>
                    <a:pt x="1234" y="22191"/>
                    <a:pt x="4870" y="22591"/>
                  </a:cubicBezTo>
                  <a:cubicBezTo>
                    <a:pt x="4870" y="22591"/>
                    <a:pt x="13476" y="22424"/>
                    <a:pt x="16745" y="22291"/>
                  </a:cubicBezTo>
                  <a:cubicBezTo>
                    <a:pt x="19948" y="22158"/>
                    <a:pt x="20782" y="22158"/>
                    <a:pt x="21983" y="21324"/>
                  </a:cubicBezTo>
                  <a:cubicBezTo>
                    <a:pt x="24184" y="19823"/>
                    <a:pt x="26286" y="18188"/>
                    <a:pt x="28287" y="16453"/>
                  </a:cubicBezTo>
                  <a:cubicBezTo>
                    <a:pt x="31089" y="14118"/>
                    <a:pt x="32357" y="13118"/>
                    <a:pt x="32724" y="12918"/>
                  </a:cubicBezTo>
                  <a:cubicBezTo>
                    <a:pt x="33758" y="12250"/>
                    <a:pt x="34725" y="12117"/>
                    <a:pt x="35559" y="11583"/>
                  </a:cubicBezTo>
                  <a:cubicBezTo>
                    <a:pt x="36493" y="11050"/>
                    <a:pt x="37360" y="10349"/>
                    <a:pt x="38027" y="9482"/>
                  </a:cubicBezTo>
                  <a:cubicBezTo>
                    <a:pt x="38261" y="9215"/>
                    <a:pt x="38361" y="8848"/>
                    <a:pt x="38328" y="8514"/>
                  </a:cubicBezTo>
                  <a:cubicBezTo>
                    <a:pt x="38294" y="8348"/>
                    <a:pt x="38194" y="8181"/>
                    <a:pt x="38161" y="8014"/>
                  </a:cubicBezTo>
                  <a:cubicBezTo>
                    <a:pt x="38127" y="7714"/>
                    <a:pt x="38094" y="7414"/>
                    <a:pt x="38027" y="7147"/>
                  </a:cubicBezTo>
                  <a:cubicBezTo>
                    <a:pt x="37894" y="6780"/>
                    <a:pt x="37360" y="6613"/>
                    <a:pt x="37227" y="6246"/>
                  </a:cubicBezTo>
                  <a:cubicBezTo>
                    <a:pt x="37160" y="6079"/>
                    <a:pt x="37227" y="5579"/>
                    <a:pt x="37127" y="5446"/>
                  </a:cubicBezTo>
                  <a:cubicBezTo>
                    <a:pt x="36893" y="5179"/>
                    <a:pt x="36693" y="5145"/>
                    <a:pt x="36493" y="4979"/>
                  </a:cubicBezTo>
                  <a:cubicBezTo>
                    <a:pt x="36359" y="4879"/>
                    <a:pt x="36059" y="4712"/>
                    <a:pt x="36159" y="4512"/>
                  </a:cubicBezTo>
                  <a:cubicBezTo>
                    <a:pt x="36226" y="4311"/>
                    <a:pt x="36660" y="3878"/>
                    <a:pt x="37394" y="2744"/>
                  </a:cubicBezTo>
                  <a:cubicBezTo>
                    <a:pt x="38127" y="1610"/>
                    <a:pt x="38828" y="642"/>
                    <a:pt x="38428" y="175"/>
                  </a:cubicBezTo>
                  <a:cubicBezTo>
                    <a:pt x="38324" y="54"/>
                    <a:pt x="38198" y="0"/>
                    <a:pt x="38053" y="0"/>
                  </a:cubicBezTo>
                  <a:close/>
                </a:path>
              </a:pathLst>
            </a:custGeom>
            <a:solidFill>
              <a:srgbClr val="B57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9"/>
            <p:cNvSpPr/>
            <p:nvPr/>
          </p:nvSpPr>
          <p:spPr>
            <a:xfrm>
              <a:off x="3326725" y="1561550"/>
              <a:ext cx="83400" cy="127625"/>
            </a:xfrm>
            <a:custGeom>
              <a:avLst/>
              <a:gdLst/>
              <a:ahLst/>
              <a:cxnLst/>
              <a:rect l="l" t="t" r="r" b="b"/>
              <a:pathLst>
                <a:path w="3336" h="5105" extrusionOk="0">
                  <a:moveTo>
                    <a:pt x="1835" y="1"/>
                  </a:moveTo>
                  <a:lnTo>
                    <a:pt x="1835" y="1"/>
                  </a:lnTo>
                  <a:cubicBezTo>
                    <a:pt x="1834" y="1"/>
                    <a:pt x="0" y="1469"/>
                    <a:pt x="67" y="2236"/>
                  </a:cubicBezTo>
                  <a:cubicBezTo>
                    <a:pt x="133" y="2703"/>
                    <a:pt x="467" y="3070"/>
                    <a:pt x="901" y="3237"/>
                  </a:cubicBezTo>
                  <a:cubicBezTo>
                    <a:pt x="867" y="3937"/>
                    <a:pt x="600" y="4604"/>
                    <a:pt x="133" y="5105"/>
                  </a:cubicBezTo>
                  <a:cubicBezTo>
                    <a:pt x="1245" y="4425"/>
                    <a:pt x="1328" y="3575"/>
                    <a:pt x="1334" y="3452"/>
                  </a:cubicBezTo>
                  <a:lnTo>
                    <a:pt x="1334" y="3452"/>
                  </a:lnTo>
                  <a:cubicBezTo>
                    <a:pt x="1313" y="4272"/>
                    <a:pt x="2268" y="4404"/>
                    <a:pt x="2268" y="4404"/>
                  </a:cubicBezTo>
                  <a:cubicBezTo>
                    <a:pt x="2290" y="4858"/>
                    <a:pt x="2592" y="4990"/>
                    <a:pt x="2893" y="4990"/>
                  </a:cubicBezTo>
                  <a:cubicBezTo>
                    <a:pt x="3056" y="4990"/>
                    <a:pt x="3219" y="4951"/>
                    <a:pt x="3336" y="4904"/>
                  </a:cubicBezTo>
                  <a:cubicBezTo>
                    <a:pt x="2869" y="4871"/>
                    <a:pt x="2502" y="4437"/>
                    <a:pt x="2535" y="3970"/>
                  </a:cubicBezTo>
                  <a:lnTo>
                    <a:pt x="2535" y="3970"/>
                  </a:lnTo>
                  <a:cubicBezTo>
                    <a:pt x="2483" y="3982"/>
                    <a:pt x="2431" y="3988"/>
                    <a:pt x="2379" y="3988"/>
                  </a:cubicBezTo>
                  <a:cubicBezTo>
                    <a:pt x="2134" y="3988"/>
                    <a:pt x="1906" y="3863"/>
                    <a:pt x="1768" y="3670"/>
                  </a:cubicBezTo>
                  <a:cubicBezTo>
                    <a:pt x="1601" y="3403"/>
                    <a:pt x="1568" y="3070"/>
                    <a:pt x="1701" y="2803"/>
                  </a:cubicBezTo>
                  <a:lnTo>
                    <a:pt x="1701" y="2803"/>
                  </a:lnTo>
                  <a:cubicBezTo>
                    <a:pt x="1568" y="2879"/>
                    <a:pt x="1424" y="2915"/>
                    <a:pt x="1282" y="2915"/>
                  </a:cubicBezTo>
                  <a:cubicBezTo>
                    <a:pt x="927" y="2915"/>
                    <a:pt x="586" y="2693"/>
                    <a:pt x="467" y="2336"/>
                  </a:cubicBezTo>
                  <a:cubicBezTo>
                    <a:pt x="267" y="1735"/>
                    <a:pt x="1201" y="902"/>
                    <a:pt x="1835" y="1"/>
                  </a:cubicBezTo>
                  <a:close/>
                </a:path>
              </a:pathLst>
            </a:custGeom>
            <a:solidFill>
              <a:srgbClr val="A14E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9"/>
            <p:cNvSpPr/>
            <p:nvPr/>
          </p:nvSpPr>
          <p:spPr>
            <a:xfrm>
              <a:off x="2101675" y="1807575"/>
              <a:ext cx="589600" cy="564400"/>
            </a:xfrm>
            <a:custGeom>
              <a:avLst/>
              <a:gdLst/>
              <a:ahLst/>
              <a:cxnLst/>
              <a:rect l="l" t="t" r="r" b="b"/>
              <a:pathLst>
                <a:path w="23584" h="22576" extrusionOk="0">
                  <a:moveTo>
                    <a:pt x="7272" y="0"/>
                  </a:moveTo>
                  <a:lnTo>
                    <a:pt x="2269" y="501"/>
                  </a:lnTo>
                  <a:cubicBezTo>
                    <a:pt x="3103" y="5838"/>
                    <a:pt x="467" y="11142"/>
                    <a:pt x="467" y="11142"/>
                  </a:cubicBezTo>
                  <a:cubicBezTo>
                    <a:pt x="334" y="14544"/>
                    <a:pt x="0" y="18480"/>
                    <a:pt x="1468" y="19247"/>
                  </a:cubicBezTo>
                  <a:cubicBezTo>
                    <a:pt x="1468" y="19714"/>
                    <a:pt x="1535" y="20148"/>
                    <a:pt x="1635" y="20582"/>
                  </a:cubicBezTo>
                  <a:cubicBezTo>
                    <a:pt x="3811" y="21709"/>
                    <a:pt x="7537" y="22575"/>
                    <a:pt x="11265" y="22575"/>
                  </a:cubicBezTo>
                  <a:cubicBezTo>
                    <a:pt x="13937" y="22575"/>
                    <a:pt x="16610" y="22130"/>
                    <a:pt x="18714" y="21015"/>
                  </a:cubicBezTo>
                  <a:lnTo>
                    <a:pt x="19081" y="19548"/>
                  </a:lnTo>
                  <a:cubicBezTo>
                    <a:pt x="20315" y="18714"/>
                    <a:pt x="20048" y="15178"/>
                    <a:pt x="20282" y="12643"/>
                  </a:cubicBezTo>
                  <a:cubicBezTo>
                    <a:pt x="23584" y="8139"/>
                    <a:pt x="19081" y="2369"/>
                    <a:pt x="16512" y="34"/>
                  </a:cubicBezTo>
                  <a:lnTo>
                    <a:pt x="13343"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9"/>
            <p:cNvSpPr/>
            <p:nvPr/>
          </p:nvSpPr>
          <p:spPr>
            <a:xfrm>
              <a:off x="2135875" y="2288750"/>
              <a:ext cx="442825" cy="96450"/>
            </a:xfrm>
            <a:custGeom>
              <a:avLst/>
              <a:gdLst/>
              <a:ahLst/>
              <a:cxnLst/>
              <a:rect l="l" t="t" r="r" b="b"/>
              <a:pathLst>
                <a:path w="17713" h="3858" extrusionOk="0">
                  <a:moveTo>
                    <a:pt x="100" y="0"/>
                  </a:moveTo>
                  <a:lnTo>
                    <a:pt x="0" y="1235"/>
                  </a:lnTo>
                  <a:cubicBezTo>
                    <a:pt x="0" y="1235"/>
                    <a:pt x="1301" y="3570"/>
                    <a:pt x="8573" y="3836"/>
                  </a:cubicBezTo>
                  <a:cubicBezTo>
                    <a:pt x="8966" y="3851"/>
                    <a:pt x="9343" y="3858"/>
                    <a:pt x="9705" y="3858"/>
                  </a:cubicBezTo>
                  <a:cubicBezTo>
                    <a:pt x="16038" y="3858"/>
                    <a:pt x="17679" y="1768"/>
                    <a:pt x="17679" y="1768"/>
                  </a:cubicBezTo>
                  <a:lnTo>
                    <a:pt x="17713" y="301"/>
                  </a:lnTo>
                  <a:lnTo>
                    <a:pt x="17713" y="301"/>
                  </a:lnTo>
                  <a:cubicBezTo>
                    <a:pt x="15528" y="1709"/>
                    <a:pt x="12489" y="2269"/>
                    <a:pt x="9508" y="2269"/>
                  </a:cubicBezTo>
                  <a:cubicBezTo>
                    <a:pt x="5570" y="2269"/>
                    <a:pt x="1733" y="1291"/>
                    <a:pt x="100"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9"/>
            <p:cNvSpPr/>
            <p:nvPr/>
          </p:nvSpPr>
          <p:spPr>
            <a:xfrm>
              <a:off x="2100000" y="1215475"/>
              <a:ext cx="543750" cy="548750"/>
            </a:xfrm>
            <a:custGeom>
              <a:avLst/>
              <a:gdLst/>
              <a:ahLst/>
              <a:cxnLst/>
              <a:rect l="l" t="t" r="r" b="b"/>
              <a:pathLst>
                <a:path w="21750" h="21950" extrusionOk="0">
                  <a:moveTo>
                    <a:pt x="8440" y="1"/>
                  </a:moveTo>
                  <a:lnTo>
                    <a:pt x="8440" y="1"/>
                  </a:lnTo>
                  <a:cubicBezTo>
                    <a:pt x="8640" y="668"/>
                    <a:pt x="8140" y="1368"/>
                    <a:pt x="7539" y="1735"/>
                  </a:cubicBezTo>
                  <a:cubicBezTo>
                    <a:pt x="6939" y="2102"/>
                    <a:pt x="6238" y="2269"/>
                    <a:pt x="5638" y="2636"/>
                  </a:cubicBezTo>
                  <a:cubicBezTo>
                    <a:pt x="5138" y="2936"/>
                    <a:pt x="4771" y="3370"/>
                    <a:pt x="4504" y="3870"/>
                  </a:cubicBezTo>
                  <a:cubicBezTo>
                    <a:pt x="4170" y="4471"/>
                    <a:pt x="3803" y="5771"/>
                    <a:pt x="4270" y="6439"/>
                  </a:cubicBezTo>
                  <a:cubicBezTo>
                    <a:pt x="1" y="8807"/>
                    <a:pt x="1535" y="14211"/>
                    <a:pt x="2903" y="16312"/>
                  </a:cubicBezTo>
                  <a:cubicBezTo>
                    <a:pt x="4337" y="18581"/>
                    <a:pt x="7306" y="21082"/>
                    <a:pt x="7306" y="21950"/>
                  </a:cubicBezTo>
                  <a:lnTo>
                    <a:pt x="18147" y="10808"/>
                  </a:lnTo>
                  <a:cubicBezTo>
                    <a:pt x="18147" y="10808"/>
                    <a:pt x="19081" y="12243"/>
                    <a:pt x="20115" y="12309"/>
                  </a:cubicBezTo>
                  <a:cubicBezTo>
                    <a:pt x="20156" y="12312"/>
                    <a:pt x="20196" y="12313"/>
                    <a:pt x="20234" y="12313"/>
                  </a:cubicBezTo>
                  <a:cubicBezTo>
                    <a:pt x="21190" y="12313"/>
                    <a:pt x="21283" y="11542"/>
                    <a:pt x="21283" y="11542"/>
                  </a:cubicBezTo>
                  <a:lnTo>
                    <a:pt x="21283" y="11542"/>
                  </a:lnTo>
                  <a:cubicBezTo>
                    <a:pt x="21189" y="11667"/>
                    <a:pt x="21062" y="11721"/>
                    <a:pt x="20936" y="11721"/>
                  </a:cubicBezTo>
                  <a:cubicBezTo>
                    <a:pt x="20658" y="11721"/>
                    <a:pt x="20380" y="11463"/>
                    <a:pt x="20449" y="11142"/>
                  </a:cubicBezTo>
                  <a:cubicBezTo>
                    <a:pt x="20615" y="10608"/>
                    <a:pt x="21549" y="10408"/>
                    <a:pt x="21683" y="9407"/>
                  </a:cubicBezTo>
                  <a:cubicBezTo>
                    <a:pt x="21750" y="8974"/>
                    <a:pt x="21616" y="8507"/>
                    <a:pt x="21349" y="8140"/>
                  </a:cubicBezTo>
                  <a:cubicBezTo>
                    <a:pt x="21016" y="7673"/>
                    <a:pt x="20849" y="7606"/>
                    <a:pt x="21049" y="7006"/>
                  </a:cubicBezTo>
                  <a:cubicBezTo>
                    <a:pt x="21483" y="5538"/>
                    <a:pt x="21016" y="3470"/>
                    <a:pt x="19448" y="2803"/>
                  </a:cubicBezTo>
                  <a:cubicBezTo>
                    <a:pt x="19137" y="2684"/>
                    <a:pt x="18812" y="2625"/>
                    <a:pt x="18489" y="2625"/>
                  </a:cubicBezTo>
                  <a:cubicBezTo>
                    <a:pt x="18085" y="2625"/>
                    <a:pt x="17684" y="2717"/>
                    <a:pt x="17313" y="2903"/>
                  </a:cubicBezTo>
                  <a:cubicBezTo>
                    <a:pt x="17246" y="2836"/>
                    <a:pt x="17180" y="2769"/>
                    <a:pt x="17113" y="2703"/>
                  </a:cubicBezTo>
                  <a:cubicBezTo>
                    <a:pt x="16919" y="2561"/>
                    <a:pt x="16701" y="2494"/>
                    <a:pt x="16487" y="2494"/>
                  </a:cubicBezTo>
                  <a:cubicBezTo>
                    <a:pt x="16147" y="2494"/>
                    <a:pt x="15816" y="2663"/>
                    <a:pt x="15612" y="2969"/>
                  </a:cubicBezTo>
                  <a:cubicBezTo>
                    <a:pt x="15779" y="2302"/>
                    <a:pt x="15545" y="1635"/>
                    <a:pt x="15011" y="1235"/>
                  </a:cubicBezTo>
                  <a:cubicBezTo>
                    <a:pt x="14681" y="987"/>
                    <a:pt x="14287" y="867"/>
                    <a:pt x="13884" y="867"/>
                  </a:cubicBezTo>
                  <a:cubicBezTo>
                    <a:pt x="13636" y="867"/>
                    <a:pt x="13385" y="912"/>
                    <a:pt x="13143" y="1001"/>
                  </a:cubicBezTo>
                  <a:cubicBezTo>
                    <a:pt x="12543" y="1235"/>
                    <a:pt x="12043" y="1702"/>
                    <a:pt x="11742" y="2302"/>
                  </a:cubicBezTo>
                  <a:cubicBezTo>
                    <a:pt x="11876" y="1869"/>
                    <a:pt x="11676" y="1402"/>
                    <a:pt x="11309" y="1202"/>
                  </a:cubicBezTo>
                  <a:cubicBezTo>
                    <a:pt x="11109" y="1118"/>
                    <a:pt x="10892" y="1076"/>
                    <a:pt x="10675" y="1076"/>
                  </a:cubicBezTo>
                  <a:cubicBezTo>
                    <a:pt x="10458" y="1076"/>
                    <a:pt x="10241" y="1118"/>
                    <a:pt x="10041" y="1202"/>
                  </a:cubicBezTo>
                  <a:cubicBezTo>
                    <a:pt x="9641" y="1402"/>
                    <a:pt x="9307" y="1635"/>
                    <a:pt x="9007" y="1935"/>
                  </a:cubicBezTo>
                  <a:cubicBezTo>
                    <a:pt x="9407" y="1268"/>
                    <a:pt x="9141" y="368"/>
                    <a:pt x="84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9"/>
            <p:cNvSpPr/>
            <p:nvPr/>
          </p:nvSpPr>
          <p:spPr>
            <a:xfrm>
              <a:off x="2184225" y="1371425"/>
              <a:ext cx="407825" cy="543275"/>
            </a:xfrm>
            <a:custGeom>
              <a:avLst/>
              <a:gdLst/>
              <a:ahLst/>
              <a:cxnLst/>
              <a:rect l="l" t="t" r="r" b="b"/>
              <a:pathLst>
                <a:path w="16313" h="21731" extrusionOk="0">
                  <a:moveTo>
                    <a:pt x="13711" y="0"/>
                  </a:moveTo>
                  <a:cubicBezTo>
                    <a:pt x="13410" y="1902"/>
                    <a:pt x="12977" y="3870"/>
                    <a:pt x="9975" y="5671"/>
                  </a:cubicBezTo>
                  <a:cubicBezTo>
                    <a:pt x="8401" y="6604"/>
                    <a:pt x="6623" y="7104"/>
                    <a:pt x="4819" y="7104"/>
                  </a:cubicBezTo>
                  <a:cubicBezTo>
                    <a:pt x="4559" y="7104"/>
                    <a:pt x="4298" y="7093"/>
                    <a:pt x="4037" y="7072"/>
                  </a:cubicBezTo>
                  <a:cubicBezTo>
                    <a:pt x="3520" y="6505"/>
                    <a:pt x="2970" y="6238"/>
                    <a:pt x="2436" y="6238"/>
                  </a:cubicBezTo>
                  <a:cubicBezTo>
                    <a:pt x="1902" y="6238"/>
                    <a:pt x="1385" y="6505"/>
                    <a:pt x="935" y="7005"/>
                  </a:cubicBezTo>
                  <a:cubicBezTo>
                    <a:pt x="1" y="7973"/>
                    <a:pt x="368" y="9874"/>
                    <a:pt x="1602" y="10842"/>
                  </a:cubicBezTo>
                  <a:cubicBezTo>
                    <a:pt x="1971" y="11137"/>
                    <a:pt x="2412" y="11279"/>
                    <a:pt x="2857" y="11279"/>
                  </a:cubicBezTo>
                  <a:cubicBezTo>
                    <a:pt x="3215" y="11279"/>
                    <a:pt x="3576" y="11187"/>
                    <a:pt x="3904" y="11008"/>
                  </a:cubicBezTo>
                  <a:lnTo>
                    <a:pt x="3937" y="17413"/>
                  </a:lnTo>
                  <a:lnTo>
                    <a:pt x="1969" y="17613"/>
                  </a:lnTo>
                  <a:cubicBezTo>
                    <a:pt x="1969" y="17613"/>
                    <a:pt x="4694" y="21731"/>
                    <a:pt x="9866" y="21731"/>
                  </a:cubicBezTo>
                  <a:cubicBezTo>
                    <a:pt x="10182" y="21731"/>
                    <a:pt x="10507" y="21715"/>
                    <a:pt x="10842" y="21683"/>
                  </a:cubicBezTo>
                  <a:cubicBezTo>
                    <a:pt x="14811" y="21316"/>
                    <a:pt x="11676" y="17446"/>
                    <a:pt x="11676" y="17446"/>
                  </a:cubicBezTo>
                  <a:lnTo>
                    <a:pt x="10175" y="17446"/>
                  </a:lnTo>
                  <a:lnTo>
                    <a:pt x="10175" y="14844"/>
                  </a:lnTo>
                  <a:cubicBezTo>
                    <a:pt x="11064" y="14989"/>
                    <a:pt x="11978" y="15121"/>
                    <a:pt x="12720" y="15121"/>
                  </a:cubicBezTo>
                  <a:cubicBezTo>
                    <a:pt x="13175" y="15121"/>
                    <a:pt x="13565" y="15071"/>
                    <a:pt x="13844" y="14944"/>
                  </a:cubicBezTo>
                  <a:cubicBezTo>
                    <a:pt x="14611" y="14578"/>
                    <a:pt x="16146" y="13377"/>
                    <a:pt x="16212" y="8473"/>
                  </a:cubicBezTo>
                  <a:cubicBezTo>
                    <a:pt x="16312" y="2702"/>
                    <a:pt x="15045" y="601"/>
                    <a:pt x="13711" y="0"/>
                  </a:cubicBezTo>
                  <a:close/>
                </a:path>
              </a:pathLst>
            </a:custGeom>
            <a:solidFill>
              <a:srgbClr val="B57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9"/>
            <p:cNvSpPr/>
            <p:nvPr/>
          </p:nvSpPr>
          <p:spPr>
            <a:xfrm>
              <a:off x="2286800" y="1506525"/>
              <a:ext cx="40050" cy="81775"/>
            </a:xfrm>
            <a:custGeom>
              <a:avLst/>
              <a:gdLst/>
              <a:ahLst/>
              <a:cxnLst/>
              <a:rect l="l" t="t" r="r" b="b"/>
              <a:pathLst>
                <a:path w="1602" h="3271" extrusionOk="0">
                  <a:moveTo>
                    <a:pt x="1" y="0"/>
                  </a:moveTo>
                  <a:lnTo>
                    <a:pt x="1" y="3269"/>
                  </a:lnTo>
                  <a:cubicBezTo>
                    <a:pt x="20" y="3270"/>
                    <a:pt x="39" y="3270"/>
                    <a:pt x="58" y="3270"/>
                  </a:cubicBezTo>
                  <a:cubicBezTo>
                    <a:pt x="900" y="3270"/>
                    <a:pt x="1601" y="2550"/>
                    <a:pt x="1568" y="1702"/>
                  </a:cubicBezTo>
                  <a:cubicBezTo>
                    <a:pt x="1602" y="801"/>
                    <a:pt x="901" y="3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9"/>
            <p:cNvSpPr/>
            <p:nvPr/>
          </p:nvSpPr>
          <p:spPr>
            <a:xfrm>
              <a:off x="2533650" y="1521525"/>
              <a:ext cx="37550" cy="32125"/>
            </a:xfrm>
            <a:custGeom>
              <a:avLst/>
              <a:gdLst/>
              <a:ahLst/>
              <a:cxnLst/>
              <a:rect l="l" t="t" r="r" b="b"/>
              <a:pathLst>
                <a:path w="1502" h="1285" extrusionOk="0">
                  <a:moveTo>
                    <a:pt x="668" y="1"/>
                  </a:moveTo>
                  <a:cubicBezTo>
                    <a:pt x="301" y="1"/>
                    <a:pt x="0" y="268"/>
                    <a:pt x="0" y="635"/>
                  </a:cubicBezTo>
                  <a:cubicBezTo>
                    <a:pt x="0" y="1022"/>
                    <a:pt x="312" y="1285"/>
                    <a:pt x="647" y="1285"/>
                  </a:cubicBezTo>
                  <a:cubicBezTo>
                    <a:pt x="803" y="1285"/>
                    <a:pt x="964" y="1228"/>
                    <a:pt x="1101" y="1102"/>
                  </a:cubicBezTo>
                  <a:cubicBezTo>
                    <a:pt x="1501" y="735"/>
                    <a:pt x="1235" y="34"/>
                    <a:pt x="6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9"/>
            <p:cNvSpPr/>
            <p:nvPr/>
          </p:nvSpPr>
          <p:spPr>
            <a:xfrm>
              <a:off x="2416900" y="1533200"/>
              <a:ext cx="40875" cy="35425"/>
            </a:xfrm>
            <a:custGeom>
              <a:avLst/>
              <a:gdLst/>
              <a:ahLst/>
              <a:cxnLst/>
              <a:rect l="l" t="t" r="r" b="b"/>
              <a:pathLst>
                <a:path w="1635" h="1417" extrusionOk="0">
                  <a:moveTo>
                    <a:pt x="734" y="1"/>
                  </a:moveTo>
                  <a:cubicBezTo>
                    <a:pt x="334" y="1"/>
                    <a:pt x="0" y="301"/>
                    <a:pt x="0" y="701"/>
                  </a:cubicBezTo>
                  <a:cubicBezTo>
                    <a:pt x="0" y="1138"/>
                    <a:pt x="349" y="1416"/>
                    <a:pt x="707" y="1416"/>
                  </a:cubicBezTo>
                  <a:cubicBezTo>
                    <a:pt x="869" y="1416"/>
                    <a:pt x="1033" y="1359"/>
                    <a:pt x="1168" y="1235"/>
                  </a:cubicBezTo>
                  <a:cubicBezTo>
                    <a:pt x="1635" y="801"/>
                    <a:pt x="1335" y="34"/>
                    <a:pt x="7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9"/>
            <p:cNvSpPr/>
            <p:nvPr/>
          </p:nvSpPr>
          <p:spPr>
            <a:xfrm>
              <a:off x="2430250" y="1642450"/>
              <a:ext cx="63400" cy="42175"/>
            </a:xfrm>
            <a:custGeom>
              <a:avLst/>
              <a:gdLst/>
              <a:ahLst/>
              <a:cxnLst/>
              <a:rect l="l" t="t" r="r" b="b"/>
              <a:pathLst>
                <a:path w="2536" h="1687" extrusionOk="0">
                  <a:moveTo>
                    <a:pt x="200" y="1"/>
                  </a:moveTo>
                  <a:cubicBezTo>
                    <a:pt x="0" y="668"/>
                    <a:pt x="367" y="1402"/>
                    <a:pt x="1034" y="1635"/>
                  </a:cubicBezTo>
                  <a:cubicBezTo>
                    <a:pt x="1151" y="1670"/>
                    <a:pt x="1269" y="1687"/>
                    <a:pt x="1385" y="1687"/>
                  </a:cubicBezTo>
                  <a:cubicBezTo>
                    <a:pt x="1929" y="1687"/>
                    <a:pt x="2425" y="1318"/>
                    <a:pt x="2535" y="768"/>
                  </a:cubicBezTo>
                  <a:lnTo>
                    <a:pt x="200" y="1"/>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9"/>
            <p:cNvSpPr/>
            <p:nvPr/>
          </p:nvSpPr>
          <p:spPr>
            <a:xfrm>
              <a:off x="2434400" y="1655800"/>
              <a:ext cx="33400" cy="29200"/>
            </a:xfrm>
            <a:custGeom>
              <a:avLst/>
              <a:gdLst/>
              <a:ahLst/>
              <a:cxnLst/>
              <a:rect l="l" t="t" r="r" b="b"/>
              <a:pathLst>
                <a:path w="1336" h="1168" extrusionOk="0">
                  <a:moveTo>
                    <a:pt x="1" y="0"/>
                  </a:moveTo>
                  <a:cubicBezTo>
                    <a:pt x="68" y="501"/>
                    <a:pt x="401" y="934"/>
                    <a:pt x="868" y="1101"/>
                  </a:cubicBezTo>
                  <a:cubicBezTo>
                    <a:pt x="1035" y="1134"/>
                    <a:pt x="1202" y="1168"/>
                    <a:pt x="1335" y="1168"/>
                  </a:cubicBezTo>
                  <a:cubicBezTo>
                    <a:pt x="1335" y="501"/>
                    <a:pt x="835" y="0"/>
                    <a:pt x="201" y="0"/>
                  </a:cubicBezTo>
                  <a:close/>
                </a:path>
              </a:pathLst>
            </a:custGeom>
            <a:solidFill>
              <a:srgbClr val="A14E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9"/>
            <p:cNvSpPr/>
            <p:nvPr/>
          </p:nvSpPr>
          <p:spPr>
            <a:xfrm>
              <a:off x="2533650" y="1470550"/>
              <a:ext cx="45050" cy="33500"/>
            </a:xfrm>
            <a:custGeom>
              <a:avLst/>
              <a:gdLst/>
              <a:ahLst/>
              <a:cxnLst/>
              <a:rect l="l" t="t" r="r" b="b"/>
              <a:pathLst>
                <a:path w="1802" h="1340" extrusionOk="0">
                  <a:moveTo>
                    <a:pt x="784" y="0"/>
                  </a:moveTo>
                  <a:cubicBezTo>
                    <a:pt x="457" y="0"/>
                    <a:pt x="140" y="180"/>
                    <a:pt x="0" y="505"/>
                  </a:cubicBezTo>
                  <a:lnTo>
                    <a:pt x="1602" y="1339"/>
                  </a:lnTo>
                  <a:cubicBezTo>
                    <a:pt x="1802" y="906"/>
                    <a:pt x="1635" y="372"/>
                    <a:pt x="1201" y="105"/>
                  </a:cubicBezTo>
                  <a:cubicBezTo>
                    <a:pt x="1070" y="34"/>
                    <a:pt x="926" y="0"/>
                    <a:pt x="7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9"/>
            <p:cNvSpPr/>
            <p:nvPr/>
          </p:nvSpPr>
          <p:spPr>
            <a:xfrm>
              <a:off x="2489450" y="1533200"/>
              <a:ext cx="65075" cy="100100"/>
            </a:xfrm>
            <a:custGeom>
              <a:avLst/>
              <a:gdLst/>
              <a:ahLst/>
              <a:cxnLst/>
              <a:rect l="l" t="t" r="r" b="b"/>
              <a:pathLst>
                <a:path w="2603" h="4004" extrusionOk="0">
                  <a:moveTo>
                    <a:pt x="0" y="1"/>
                  </a:moveTo>
                  <a:lnTo>
                    <a:pt x="501" y="4004"/>
                  </a:lnTo>
                  <a:lnTo>
                    <a:pt x="2602" y="3170"/>
                  </a:lnTo>
                  <a:lnTo>
                    <a:pt x="0" y="1"/>
                  </a:lnTo>
                  <a:close/>
                </a:path>
              </a:pathLst>
            </a:custGeom>
            <a:solidFill>
              <a:srgbClr val="A14E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9"/>
            <p:cNvSpPr/>
            <p:nvPr/>
          </p:nvSpPr>
          <p:spPr>
            <a:xfrm>
              <a:off x="2311000" y="1683325"/>
              <a:ext cx="128450" cy="83400"/>
            </a:xfrm>
            <a:custGeom>
              <a:avLst/>
              <a:gdLst/>
              <a:ahLst/>
              <a:cxnLst/>
              <a:rect l="l" t="t" r="r" b="b"/>
              <a:pathLst>
                <a:path w="5138" h="3336" extrusionOk="0">
                  <a:moveTo>
                    <a:pt x="0" y="0"/>
                  </a:moveTo>
                  <a:cubicBezTo>
                    <a:pt x="200" y="634"/>
                    <a:pt x="567" y="1201"/>
                    <a:pt x="1101" y="1635"/>
                  </a:cubicBezTo>
                  <a:cubicBezTo>
                    <a:pt x="2035" y="2468"/>
                    <a:pt x="5137" y="3336"/>
                    <a:pt x="5137" y="3336"/>
                  </a:cubicBezTo>
                  <a:lnTo>
                    <a:pt x="5137" y="2368"/>
                  </a:lnTo>
                  <a:cubicBezTo>
                    <a:pt x="3603" y="2202"/>
                    <a:pt x="500" y="1268"/>
                    <a:pt x="0" y="0"/>
                  </a:cubicBezTo>
                  <a:close/>
                </a:path>
              </a:pathLst>
            </a:custGeom>
            <a:solidFill>
              <a:srgbClr val="A14E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9"/>
            <p:cNvSpPr/>
            <p:nvPr/>
          </p:nvSpPr>
          <p:spPr>
            <a:xfrm>
              <a:off x="2292650" y="2383275"/>
              <a:ext cx="161800" cy="57275"/>
            </a:xfrm>
            <a:custGeom>
              <a:avLst/>
              <a:gdLst/>
              <a:ahLst/>
              <a:cxnLst/>
              <a:rect l="l" t="t" r="r" b="b"/>
              <a:pathLst>
                <a:path w="6472" h="2291" extrusionOk="0">
                  <a:moveTo>
                    <a:pt x="6078" y="1"/>
                  </a:moveTo>
                  <a:cubicBezTo>
                    <a:pt x="5854" y="1"/>
                    <a:pt x="5426" y="294"/>
                    <a:pt x="4670" y="456"/>
                  </a:cubicBezTo>
                  <a:cubicBezTo>
                    <a:pt x="3469" y="723"/>
                    <a:pt x="3002" y="689"/>
                    <a:pt x="1768" y="1023"/>
                  </a:cubicBezTo>
                  <a:cubicBezTo>
                    <a:pt x="1201" y="1190"/>
                    <a:pt x="601" y="1323"/>
                    <a:pt x="0" y="1323"/>
                  </a:cubicBezTo>
                  <a:lnTo>
                    <a:pt x="4570" y="2290"/>
                  </a:lnTo>
                  <a:cubicBezTo>
                    <a:pt x="5037" y="2090"/>
                    <a:pt x="5471" y="1823"/>
                    <a:pt x="5871" y="1490"/>
                  </a:cubicBezTo>
                  <a:cubicBezTo>
                    <a:pt x="6338" y="1156"/>
                    <a:pt x="6471" y="522"/>
                    <a:pt x="6205" y="55"/>
                  </a:cubicBezTo>
                  <a:cubicBezTo>
                    <a:pt x="6173" y="17"/>
                    <a:pt x="6131" y="1"/>
                    <a:pt x="6078" y="1"/>
                  </a:cubicBezTo>
                  <a:close/>
                </a:path>
              </a:pathLst>
            </a:custGeom>
            <a:solidFill>
              <a:srgbClr val="B57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9"/>
            <p:cNvSpPr/>
            <p:nvPr/>
          </p:nvSpPr>
          <p:spPr>
            <a:xfrm>
              <a:off x="2351850" y="2123625"/>
              <a:ext cx="488700" cy="570425"/>
            </a:xfrm>
            <a:custGeom>
              <a:avLst/>
              <a:gdLst/>
              <a:ahLst/>
              <a:cxnLst/>
              <a:rect l="l" t="t" r="r" b="b"/>
              <a:pathLst>
                <a:path w="19548" h="22817" extrusionOk="0">
                  <a:moveTo>
                    <a:pt x="19281" y="1"/>
                  </a:moveTo>
                  <a:lnTo>
                    <a:pt x="4337" y="3403"/>
                  </a:lnTo>
                  <a:lnTo>
                    <a:pt x="1" y="22450"/>
                  </a:lnTo>
                  <a:lnTo>
                    <a:pt x="301" y="22817"/>
                  </a:lnTo>
                  <a:lnTo>
                    <a:pt x="14544" y="19281"/>
                  </a:lnTo>
                  <a:lnTo>
                    <a:pt x="19548" y="368"/>
                  </a:lnTo>
                  <a:lnTo>
                    <a:pt x="19281"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9"/>
            <p:cNvSpPr/>
            <p:nvPr/>
          </p:nvSpPr>
          <p:spPr>
            <a:xfrm>
              <a:off x="2359350" y="2132800"/>
              <a:ext cx="481200" cy="561250"/>
            </a:xfrm>
            <a:custGeom>
              <a:avLst/>
              <a:gdLst/>
              <a:ahLst/>
              <a:cxnLst/>
              <a:rect l="l" t="t" r="r" b="b"/>
              <a:pathLst>
                <a:path w="19248" h="22450" extrusionOk="0">
                  <a:moveTo>
                    <a:pt x="19248" y="1"/>
                  </a:moveTo>
                  <a:lnTo>
                    <a:pt x="4304" y="3436"/>
                  </a:lnTo>
                  <a:lnTo>
                    <a:pt x="1" y="22450"/>
                  </a:lnTo>
                  <a:lnTo>
                    <a:pt x="14244" y="18914"/>
                  </a:lnTo>
                  <a:lnTo>
                    <a:pt x="19248"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9"/>
            <p:cNvSpPr/>
            <p:nvPr/>
          </p:nvSpPr>
          <p:spPr>
            <a:xfrm>
              <a:off x="2351850" y="2208700"/>
              <a:ext cx="115100" cy="485350"/>
            </a:xfrm>
            <a:custGeom>
              <a:avLst/>
              <a:gdLst/>
              <a:ahLst/>
              <a:cxnLst/>
              <a:rect l="l" t="t" r="r" b="b"/>
              <a:pathLst>
                <a:path w="4604" h="19414" extrusionOk="0">
                  <a:moveTo>
                    <a:pt x="4337" y="0"/>
                  </a:moveTo>
                  <a:lnTo>
                    <a:pt x="1" y="19047"/>
                  </a:lnTo>
                  <a:lnTo>
                    <a:pt x="301" y="19414"/>
                  </a:lnTo>
                  <a:lnTo>
                    <a:pt x="4604" y="400"/>
                  </a:lnTo>
                  <a:lnTo>
                    <a:pt x="433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9"/>
            <p:cNvSpPr/>
            <p:nvPr/>
          </p:nvSpPr>
          <p:spPr>
            <a:xfrm>
              <a:off x="2359350" y="2132800"/>
              <a:ext cx="481200" cy="561250"/>
            </a:xfrm>
            <a:custGeom>
              <a:avLst/>
              <a:gdLst/>
              <a:ahLst/>
              <a:cxnLst/>
              <a:rect l="l" t="t" r="r" b="b"/>
              <a:pathLst>
                <a:path w="19248" h="22450" extrusionOk="0">
                  <a:moveTo>
                    <a:pt x="19248" y="1"/>
                  </a:moveTo>
                  <a:lnTo>
                    <a:pt x="4304" y="3436"/>
                  </a:lnTo>
                  <a:lnTo>
                    <a:pt x="1" y="22450"/>
                  </a:lnTo>
                  <a:lnTo>
                    <a:pt x="14244" y="18914"/>
                  </a:lnTo>
                  <a:lnTo>
                    <a:pt x="1924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9"/>
            <p:cNvSpPr/>
            <p:nvPr/>
          </p:nvSpPr>
          <p:spPr>
            <a:xfrm>
              <a:off x="2548650" y="2189425"/>
              <a:ext cx="179550" cy="59325"/>
            </a:xfrm>
            <a:custGeom>
              <a:avLst/>
              <a:gdLst/>
              <a:ahLst/>
              <a:cxnLst/>
              <a:rect l="l" t="t" r="r" b="b"/>
              <a:pathLst>
                <a:path w="7182" h="2373" extrusionOk="0">
                  <a:moveTo>
                    <a:pt x="6806" y="1"/>
                  </a:moveTo>
                  <a:cubicBezTo>
                    <a:pt x="6461" y="1"/>
                    <a:pt x="5884" y="124"/>
                    <a:pt x="5205" y="337"/>
                  </a:cubicBezTo>
                  <a:lnTo>
                    <a:pt x="2536" y="838"/>
                  </a:lnTo>
                  <a:cubicBezTo>
                    <a:pt x="1368" y="1271"/>
                    <a:pt x="268" y="1505"/>
                    <a:pt x="168" y="1805"/>
                  </a:cubicBezTo>
                  <a:lnTo>
                    <a:pt x="1" y="2372"/>
                  </a:lnTo>
                  <a:lnTo>
                    <a:pt x="6972" y="771"/>
                  </a:lnTo>
                  <a:cubicBezTo>
                    <a:pt x="6972" y="771"/>
                    <a:pt x="7039" y="504"/>
                    <a:pt x="7139" y="204"/>
                  </a:cubicBezTo>
                  <a:cubicBezTo>
                    <a:pt x="7181" y="65"/>
                    <a:pt x="7054" y="1"/>
                    <a:pt x="68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9"/>
            <p:cNvSpPr/>
            <p:nvPr/>
          </p:nvSpPr>
          <p:spPr>
            <a:xfrm>
              <a:off x="2557825" y="2133625"/>
              <a:ext cx="194550" cy="64250"/>
            </a:xfrm>
            <a:custGeom>
              <a:avLst/>
              <a:gdLst/>
              <a:ahLst/>
              <a:cxnLst/>
              <a:rect l="l" t="t" r="r" b="b"/>
              <a:pathLst>
                <a:path w="7782" h="2570" extrusionOk="0">
                  <a:moveTo>
                    <a:pt x="5317" y="0"/>
                  </a:moveTo>
                  <a:cubicBezTo>
                    <a:pt x="5109" y="0"/>
                    <a:pt x="4853" y="20"/>
                    <a:pt x="4537" y="68"/>
                  </a:cubicBezTo>
                  <a:cubicBezTo>
                    <a:pt x="2336" y="401"/>
                    <a:pt x="2169" y="1469"/>
                    <a:pt x="2169" y="1469"/>
                  </a:cubicBezTo>
                  <a:cubicBezTo>
                    <a:pt x="1802" y="1569"/>
                    <a:pt x="1435" y="1669"/>
                    <a:pt x="1068" y="1736"/>
                  </a:cubicBezTo>
                  <a:cubicBezTo>
                    <a:pt x="334" y="1902"/>
                    <a:pt x="234" y="2002"/>
                    <a:pt x="168" y="2203"/>
                  </a:cubicBezTo>
                  <a:lnTo>
                    <a:pt x="1" y="2569"/>
                  </a:lnTo>
                  <a:lnTo>
                    <a:pt x="7640" y="835"/>
                  </a:lnTo>
                  <a:cubicBezTo>
                    <a:pt x="7640" y="835"/>
                    <a:pt x="7673" y="668"/>
                    <a:pt x="7740" y="501"/>
                  </a:cubicBezTo>
                  <a:cubicBezTo>
                    <a:pt x="7782" y="374"/>
                    <a:pt x="7663" y="328"/>
                    <a:pt x="7452" y="328"/>
                  </a:cubicBezTo>
                  <a:cubicBezTo>
                    <a:pt x="7330" y="328"/>
                    <a:pt x="7177" y="343"/>
                    <a:pt x="7006" y="368"/>
                  </a:cubicBezTo>
                  <a:lnTo>
                    <a:pt x="6138" y="568"/>
                  </a:lnTo>
                  <a:cubicBezTo>
                    <a:pt x="6138" y="568"/>
                    <a:pt x="6422" y="0"/>
                    <a:pt x="5317"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9"/>
            <p:cNvSpPr/>
            <p:nvPr/>
          </p:nvSpPr>
          <p:spPr>
            <a:xfrm>
              <a:off x="2553650" y="2156975"/>
              <a:ext cx="181000" cy="92600"/>
            </a:xfrm>
            <a:custGeom>
              <a:avLst/>
              <a:gdLst/>
              <a:ahLst/>
              <a:cxnLst/>
              <a:rect l="l" t="t" r="r" b="b"/>
              <a:pathLst>
                <a:path w="7240" h="3704" extrusionOk="0">
                  <a:moveTo>
                    <a:pt x="7239" y="1"/>
                  </a:moveTo>
                  <a:lnTo>
                    <a:pt x="1135" y="1402"/>
                  </a:lnTo>
                  <a:lnTo>
                    <a:pt x="902" y="2069"/>
                  </a:lnTo>
                  <a:cubicBezTo>
                    <a:pt x="1180" y="1971"/>
                    <a:pt x="1436" y="1926"/>
                    <a:pt x="1632" y="1926"/>
                  </a:cubicBezTo>
                  <a:cubicBezTo>
                    <a:pt x="1904" y="1926"/>
                    <a:pt x="2061" y="2014"/>
                    <a:pt x="2002" y="2169"/>
                  </a:cubicBezTo>
                  <a:cubicBezTo>
                    <a:pt x="2002" y="2203"/>
                    <a:pt x="1969" y="2269"/>
                    <a:pt x="1936" y="2336"/>
                  </a:cubicBezTo>
                  <a:cubicBezTo>
                    <a:pt x="1035" y="2636"/>
                    <a:pt x="268" y="2870"/>
                    <a:pt x="168" y="3137"/>
                  </a:cubicBezTo>
                  <a:lnTo>
                    <a:pt x="1" y="3704"/>
                  </a:lnTo>
                  <a:lnTo>
                    <a:pt x="6939" y="2069"/>
                  </a:lnTo>
                  <a:lnTo>
                    <a:pt x="7139" y="1502"/>
                  </a:lnTo>
                  <a:cubicBezTo>
                    <a:pt x="7173" y="1385"/>
                    <a:pt x="7048" y="1327"/>
                    <a:pt x="6810" y="1327"/>
                  </a:cubicBezTo>
                  <a:cubicBezTo>
                    <a:pt x="6572" y="1327"/>
                    <a:pt x="6222" y="1385"/>
                    <a:pt x="5805" y="1502"/>
                  </a:cubicBezTo>
                  <a:lnTo>
                    <a:pt x="5838" y="1369"/>
                  </a:lnTo>
                  <a:cubicBezTo>
                    <a:pt x="6005" y="902"/>
                    <a:pt x="6239" y="902"/>
                    <a:pt x="6939" y="668"/>
                  </a:cubicBezTo>
                  <a:lnTo>
                    <a:pt x="72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9"/>
            <p:cNvSpPr/>
            <p:nvPr/>
          </p:nvSpPr>
          <p:spPr>
            <a:xfrm>
              <a:off x="1863175" y="1819000"/>
              <a:ext cx="693850" cy="753475"/>
            </a:xfrm>
            <a:custGeom>
              <a:avLst/>
              <a:gdLst/>
              <a:ahLst/>
              <a:cxnLst/>
              <a:rect l="l" t="t" r="r" b="b"/>
              <a:pathLst>
                <a:path w="27754" h="30139" extrusionOk="0">
                  <a:moveTo>
                    <a:pt x="11669" y="0"/>
                  </a:moveTo>
                  <a:cubicBezTo>
                    <a:pt x="8168" y="0"/>
                    <a:pt x="6880" y="1958"/>
                    <a:pt x="5437" y="5548"/>
                  </a:cubicBezTo>
                  <a:cubicBezTo>
                    <a:pt x="4403" y="8116"/>
                    <a:pt x="1435" y="17256"/>
                    <a:pt x="634" y="20392"/>
                  </a:cubicBezTo>
                  <a:cubicBezTo>
                    <a:pt x="167" y="22193"/>
                    <a:pt x="0" y="23794"/>
                    <a:pt x="1968" y="24895"/>
                  </a:cubicBezTo>
                  <a:cubicBezTo>
                    <a:pt x="3736" y="25895"/>
                    <a:pt x="9207" y="27663"/>
                    <a:pt x="13076" y="28764"/>
                  </a:cubicBezTo>
                  <a:cubicBezTo>
                    <a:pt x="15011" y="29331"/>
                    <a:pt x="16979" y="29732"/>
                    <a:pt x="18980" y="29965"/>
                  </a:cubicBezTo>
                  <a:cubicBezTo>
                    <a:pt x="20180" y="30078"/>
                    <a:pt x="21157" y="30139"/>
                    <a:pt x="21968" y="30139"/>
                  </a:cubicBezTo>
                  <a:cubicBezTo>
                    <a:pt x="24270" y="30139"/>
                    <a:pt x="25231" y="29648"/>
                    <a:pt x="26119" y="28464"/>
                  </a:cubicBezTo>
                  <a:cubicBezTo>
                    <a:pt x="26619" y="27763"/>
                    <a:pt x="26753" y="26729"/>
                    <a:pt x="27186" y="26162"/>
                  </a:cubicBezTo>
                  <a:cubicBezTo>
                    <a:pt x="27620" y="25595"/>
                    <a:pt x="27753" y="25362"/>
                    <a:pt x="27620" y="25062"/>
                  </a:cubicBezTo>
                  <a:cubicBezTo>
                    <a:pt x="27467" y="24772"/>
                    <a:pt x="27224" y="24684"/>
                    <a:pt x="26864" y="24684"/>
                  </a:cubicBezTo>
                  <a:cubicBezTo>
                    <a:pt x="26438" y="24684"/>
                    <a:pt x="25848" y="24807"/>
                    <a:pt x="25051" y="24861"/>
                  </a:cubicBezTo>
                  <a:cubicBezTo>
                    <a:pt x="24501" y="24911"/>
                    <a:pt x="23951" y="24936"/>
                    <a:pt x="23404" y="24936"/>
                  </a:cubicBezTo>
                  <a:cubicBezTo>
                    <a:pt x="22858" y="24936"/>
                    <a:pt x="22316" y="24911"/>
                    <a:pt x="21782" y="24861"/>
                  </a:cubicBezTo>
                  <a:lnTo>
                    <a:pt x="17179" y="23894"/>
                  </a:lnTo>
                  <a:cubicBezTo>
                    <a:pt x="16312" y="23894"/>
                    <a:pt x="14277" y="23327"/>
                    <a:pt x="12042" y="22426"/>
                  </a:cubicBezTo>
                  <a:cubicBezTo>
                    <a:pt x="10608" y="21893"/>
                    <a:pt x="9173" y="21225"/>
                    <a:pt x="7806" y="20492"/>
                  </a:cubicBezTo>
                  <a:cubicBezTo>
                    <a:pt x="8807" y="17156"/>
                    <a:pt x="10007" y="13854"/>
                    <a:pt x="11375" y="10651"/>
                  </a:cubicBezTo>
                  <a:cubicBezTo>
                    <a:pt x="13276" y="7949"/>
                    <a:pt x="14244" y="2479"/>
                    <a:pt x="12109" y="10"/>
                  </a:cubicBezTo>
                  <a:cubicBezTo>
                    <a:pt x="11959" y="4"/>
                    <a:pt x="11812" y="0"/>
                    <a:pt x="11669" y="0"/>
                  </a:cubicBezTo>
                  <a:close/>
                </a:path>
              </a:pathLst>
            </a:custGeom>
            <a:solidFill>
              <a:srgbClr val="B57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9"/>
            <p:cNvSpPr/>
            <p:nvPr/>
          </p:nvSpPr>
          <p:spPr>
            <a:xfrm>
              <a:off x="1962400" y="2306325"/>
              <a:ext cx="100100" cy="24975"/>
            </a:xfrm>
            <a:custGeom>
              <a:avLst/>
              <a:gdLst/>
              <a:ahLst/>
              <a:cxnLst/>
              <a:rect l="l" t="t" r="r" b="b"/>
              <a:pathLst>
                <a:path w="4004" h="999" extrusionOk="0">
                  <a:moveTo>
                    <a:pt x="1982" y="1"/>
                  </a:moveTo>
                  <a:cubicBezTo>
                    <a:pt x="560" y="1"/>
                    <a:pt x="1" y="665"/>
                    <a:pt x="1" y="665"/>
                  </a:cubicBezTo>
                  <a:cubicBezTo>
                    <a:pt x="390" y="519"/>
                    <a:pt x="817" y="464"/>
                    <a:pt x="1240" y="464"/>
                  </a:cubicBezTo>
                  <a:cubicBezTo>
                    <a:pt x="2557" y="464"/>
                    <a:pt x="3837" y="999"/>
                    <a:pt x="3837" y="999"/>
                  </a:cubicBezTo>
                  <a:lnTo>
                    <a:pt x="4004" y="365"/>
                  </a:lnTo>
                  <a:cubicBezTo>
                    <a:pt x="3193" y="98"/>
                    <a:pt x="2525" y="1"/>
                    <a:pt x="1982" y="1"/>
                  </a:cubicBezTo>
                  <a:close/>
                </a:path>
              </a:pathLst>
            </a:custGeom>
            <a:solidFill>
              <a:srgbClr val="A14E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9"/>
            <p:cNvSpPr/>
            <p:nvPr/>
          </p:nvSpPr>
          <p:spPr>
            <a:xfrm>
              <a:off x="5432375" y="1740850"/>
              <a:ext cx="127625" cy="306925"/>
            </a:xfrm>
            <a:custGeom>
              <a:avLst/>
              <a:gdLst/>
              <a:ahLst/>
              <a:cxnLst/>
              <a:rect l="l" t="t" r="r" b="b"/>
              <a:pathLst>
                <a:path w="5105" h="12277" extrusionOk="0">
                  <a:moveTo>
                    <a:pt x="5104" y="1"/>
                  </a:moveTo>
                  <a:cubicBezTo>
                    <a:pt x="4070" y="668"/>
                    <a:pt x="3303" y="1535"/>
                    <a:pt x="2469" y="2903"/>
                  </a:cubicBezTo>
                  <a:cubicBezTo>
                    <a:pt x="368" y="6272"/>
                    <a:pt x="1" y="10542"/>
                    <a:pt x="1335" y="12276"/>
                  </a:cubicBezTo>
                  <a:lnTo>
                    <a:pt x="5104" y="6238"/>
                  </a:lnTo>
                  <a:lnTo>
                    <a:pt x="510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9"/>
            <p:cNvSpPr/>
            <p:nvPr/>
          </p:nvSpPr>
          <p:spPr>
            <a:xfrm>
              <a:off x="5476575" y="1878450"/>
              <a:ext cx="211850" cy="200900"/>
            </a:xfrm>
            <a:custGeom>
              <a:avLst/>
              <a:gdLst/>
              <a:ahLst/>
              <a:cxnLst/>
              <a:rect l="l" t="t" r="r" b="b"/>
              <a:pathLst>
                <a:path w="8474" h="8036" extrusionOk="0">
                  <a:moveTo>
                    <a:pt x="8473" y="1"/>
                  </a:moveTo>
                  <a:lnTo>
                    <a:pt x="3803" y="1135"/>
                  </a:lnTo>
                  <a:lnTo>
                    <a:pt x="1" y="7306"/>
                  </a:lnTo>
                  <a:cubicBezTo>
                    <a:pt x="475" y="7780"/>
                    <a:pt x="1101" y="8035"/>
                    <a:pt x="1747" y="8035"/>
                  </a:cubicBezTo>
                  <a:cubicBezTo>
                    <a:pt x="2010" y="8035"/>
                    <a:pt x="2276" y="7993"/>
                    <a:pt x="2536" y="7906"/>
                  </a:cubicBezTo>
                  <a:cubicBezTo>
                    <a:pt x="5104" y="7273"/>
                    <a:pt x="7706" y="3770"/>
                    <a:pt x="847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9"/>
            <p:cNvSpPr/>
            <p:nvPr/>
          </p:nvSpPr>
          <p:spPr>
            <a:xfrm>
              <a:off x="5579150" y="1724175"/>
              <a:ext cx="121775" cy="165150"/>
            </a:xfrm>
            <a:custGeom>
              <a:avLst/>
              <a:gdLst/>
              <a:ahLst/>
              <a:cxnLst/>
              <a:rect l="l" t="t" r="r" b="b"/>
              <a:pathLst>
                <a:path w="4871" h="6606" extrusionOk="0">
                  <a:moveTo>
                    <a:pt x="2502" y="1"/>
                  </a:moveTo>
                  <a:lnTo>
                    <a:pt x="1" y="6605"/>
                  </a:lnTo>
                  <a:lnTo>
                    <a:pt x="1" y="6605"/>
                  </a:lnTo>
                  <a:lnTo>
                    <a:pt x="4471" y="5504"/>
                  </a:lnTo>
                  <a:cubicBezTo>
                    <a:pt x="4871" y="2702"/>
                    <a:pt x="4104" y="601"/>
                    <a:pt x="250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9"/>
            <p:cNvSpPr/>
            <p:nvPr/>
          </p:nvSpPr>
          <p:spPr>
            <a:xfrm>
              <a:off x="5573325" y="1721600"/>
              <a:ext cx="56725" cy="150200"/>
            </a:xfrm>
            <a:custGeom>
              <a:avLst/>
              <a:gdLst/>
              <a:ahLst/>
              <a:cxnLst/>
              <a:rect l="l" t="t" r="r" b="b"/>
              <a:pathLst>
                <a:path w="2269" h="6008" extrusionOk="0">
                  <a:moveTo>
                    <a:pt x="1604" y="1"/>
                  </a:moveTo>
                  <a:cubicBezTo>
                    <a:pt x="1033" y="1"/>
                    <a:pt x="482" y="157"/>
                    <a:pt x="0" y="470"/>
                  </a:cubicBezTo>
                  <a:lnTo>
                    <a:pt x="0" y="6008"/>
                  </a:lnTo>
                  <a:lnTo>
                    <a:pt x="2268" y="70"/>
                  </a:lnTo>
                  <a:cubicBezTo>
                    <a:pt x="2046" y="24"/>
                    <a:pt x="1824" y="1"/>
                    <a:pt x="160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9"/>
            <p:cNvSpPr/>
            <p:nvPr/>
          </p:nvSpPr>
          <p:spPr>
            <a:xfrm>
              <a:off x="4668500" y="4397750"/>
              <a:ext cx="32550" cy="71550"/>
            </a:xfrm>
            <a:custGeom>
              <a:avLst/>
              <a:gdLst/>
              <a:ahLst/>
              <a:cxnLst/>
              <a:rect l="l" t="t" r="r" b="b"/>
              <a:pathLst>
                <a:path w="1302" h="2862" extrusionOk="0">
                  <a:moveTo>
                    <a:pt x="1235" y="1"/>
                  </a:moveTo>
                  <a:lnTo>
                    <a:pt x="67" y="701"/>
                  </a:lnTo>
                  <a:cubicBezTo>
                    <a:pt x="34" y="735"/>
                    <a:pt x="1" y="768"/>
                    <a:pt x="1" y="835"/>
                  </a:cubicBezTo>
                  <a:lnTo>
                    <a:pt x="1" y="1135"/>
                  </a:lnTo>
                  <a:lnTo>
                    <a:pt x="1" y="1202"/>
                  </a:lnTo>
                  <a:lnTo>
                    <a:pt x="67" y="1202"/>
                  </a:lnTo>
                  <a:lnTo>
                    <a:pt x="801" y="768"/>
                  </a:lnTo>
                  <a:lnTo>
                    <a:pt x="268" y="2736"/>
                  </a:lnTo>
                  <a:cubicBezTo>
                    <a:pt x="268" y="2769"/>
                    <a:pt x="268" y="2769"/>
                    <a:pt x="268" y="2803"/>
                  </a:cubicBezTo>
                  <a:cubicBezTo>
                    <a:pt x="234" y="2803"/>
                    <a:pt x="268" y="2836"/>
                    <a:pt x="268" y="2836"/>
                  </a:cubicBezTo>
                  <a:cubicBezTo>
                    <a:pt x="284" y="2853"/>
                    <a:pt x="293" y="2861"/>
                    <a:pt x="301" y="2861"/>
                  </a:cubicBezTo>
                  <a:cubicBezTo>
                    <a:pt x="309" y="2861"/>
                    <a:pt x="318" y="2853"/>
                    <a:pt x="334" y="2836"/>
                  </a:cubicBezTo>
                  <a:lnTo>
                    <a:pt x="668" y="2636"/>
                  </a:lnTo>
                  <a:cubicBezTo>
                    <a:pt x="701" y="2636"/>
                    <a:pt x="701" y="2603"/>
                    <a:pt x="701" y="2603"/>
                  </a:cubicBezTo>
                  <a:cubicBezTo>
                    <a:pt x="735" y="2569"/>
                    <a:pt x="735" y="2536"/>
                    <a:pt x="735" y="2536"/>
                  </a:cubicBezTo>
                  <a:lnTo>
                    <a:pt x="1268" y="568"/>
                  </a:lnTo>
                  <a:cubicBezTo>
                    <a:pt x="1302" y="501"/>
                    <a:pt x="1302" y="434"/>
                    <a:pt x="1302" y="368"/>
                  </a:cubicBezTo>
                  <a:lnTo>
                    <a:pt x="1302" y="67"/>
                  </a:lnTo>
                  <a:cubicBezTo>
                    <a:pt x="1302" y="34"/>
                    <a:pt x="1302" y="34"/>
                    <a:pt x="130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9"/>
            <p:cNvSpPr/>
            <p:nvPr/>
          </p:nvSpPr>
          <p:spPr>
            <a:xfrm>
              <a:off x="4706025" y="4380250"/>
              <a:ext cx="35900" cy="64225"/>
            </a:xfrm>
            <a:custGeom>
              <a:avLst/>
              <a:gdLst/>
              <a:ahLst/>
              <a:cxnLst/>
              <a:rect l="l" t="t" r="r" b="b"/>
              <a:pathLst>
                <a:path w="1436" h="2569" extrusionOk="0">
                  <a:moveTo>
                    <a:pt x="897" y="587"/>
                  </a:moveTo>
                  <a:cubicBezTo>
                    <a:pt x="918" y="587"/>
                    <a:pt x="935" y="610"/>
                    <a:pt x="935" y="634"/>
                  </a:cubicBezTo>
                  <a:cubicBezTo>
                    <a:pt x="968" y="634"/>
                    <a:pt x="968" y="667"/>
                    <a:pt x="968" y="701"/>
                  </a:cubicBezTo>
                  <a:cubicBezTo>
                    <a:pt x="1001" y="767"/>
                    <a:pt x="1001" y="801"/>
                    <a:pt x="968" y="868"/>
                  </a:cubicBezTo>
                  <a:lnTo>
                    <a:pt x="968" y="1401"/>
                  </a:lnTo>
                  <a:cubicBezTo>
                    <a:pt x="1001" y="1468"/>
                    <a:pt x="1001" y="1501"/>
                    <a:pt x="1001" y="1568"/>
                  </a:cubicBezTo>
                  <a:cubicBezTo>
                    <a:pt x="968" y="1601"/>
                    <a:pt x="968" y="1668"/>
                    <a:pt x="935" y="1701"/>
                  </a:cubicBezTo>
                  <a:cubicBezTo>
                    <a:pt x="901" y="1802"/>
                    <a:pt x="835" y="1902"/>
                    <a:pt x="735" y="1935"/>
                  </a:cubicBezTo>
                  <a:cubicBezTo>
                    <a:pt x="701" y="1968"/>
                    <a:pt x="668" y="1968"/>
                    <a:pt x="601" y="1968"/>
                  </a:cubicBezTo>
                  <a:cubicBezTo>
                    <a:pt x="568" y="1968"/>
                    <a:pt x="568" y="1968"/>
                    <a:pt x="534" y="1935"/>
                  </a:cubicBezTo>
                  <a:cubicBezTo>
                    <a:pt x="501" y="1935"/>
                    <a:pt x="501" y="1902"/>
                    <a:pt x="501" y="1868"/>
                  </a:cubicBezTo>
                  <a:cubicBezTo>
                    <a:pt x="468" y="1802"/>
                    <a:pt x="468" y="1768"/>
                    <a:pt x="501" y="1701"/>
                  </a:cubicBezTo>
                  <a:lnTo>
                    <a:pt x="501" y="1168"/>
                  </a:lnTo>
                  <a:cubicBezTo>
                    <a:pt x="501" y="1101"/>
                    <a:pt x="501" y="1034"/>
                    <a:pt x="501" y="1001"/>
                  </a:cubicBezTo>
                  <a:cubicBezTo>
                    <a:pt x="501" y="934"/>
                    <a:pt x="501" y="901"/>
                    <a:pt x="534" y="868"/>
                  </a:cubicBezTo>
                  <a:cubicBezTo>
                    <a:pt x="568" y="801"/>
                    <a:pt x="568" y="767"/>
                    <a:pt x="601" y="734"/>
                  </a:cubicBezTo>
                  <a:cubicBezTo>
                    <a:pt x="635" y="701"/>
                    <a:pt x="701" y="667"/>
                    <a:pt x="735" y="634"/>
                  </a:cubicBezTo>
                  <a:cubicBezTo>
                    <a:pt x="768" y="601"/>
                    <a:pt x="801" y="601"/>
                    <a:pt x="868" y="601"/>
                  </a:cubicBezTo>
                  <a:cubicBezTo>
                    <a:pt x="878" y="591"/>
                    <a:pt x="888" y="587"/>
                    <a:pt x="897" y="587"/>
                  </a:cubicBezTo>
                  <a:close/>
                  <a:moveTo>
                    <a:pt x="1035" y="0"/>
                  </a:moveTo>
                  <a:cubicBezTo>
                    <a:pt x="935" y="0"/>
                    <a:pt x="801" y="34"/>
                    <a:pt x="735" y="100"/>
                  </a:cubicBezTo>
                  <a:cubicBezTo>
                    <a:pt x="601" y="167"/>
                    <a:pt x="501" y="267"/>
                    <a:pt x="401" y="367"/>
                  </a:cubicBezTo>
                  <a:cubicBezTo>
                    <a:pt x="301" y="467"/>
                    <a:pt x="234" y="567"/>
                    <a:pt x="168" y="667"/>
                  </a:cubicBezTo>
                  <a:cubicBezTo>
                    <a:pt x="134" y="801"/>
                    <a:pt x="67" y="901"/>
                    <a:pt x="67" y="1034"/>
                  </a:cubicBezTo>
                  <a:cubicBezTo>
                    <a:pt x="34" y="1168"/>
                    <a:pt x="1" y="1268"/>
                    <a:pt x="1" y="1401"/>
                  </a:cubicBezTo>
                  <a:lnTo>
                    <a:pt x="1" y="1701"/>
                  </a:lnTo>
                  <a:lnTo>
                    <a:pt x="1" y="2002"/>
                  </a:lnTo>
                  <a:cubicBezTo>
                    <a:pt x="1" y="2102"/>
                    <a:pt x="34" y="2202"/>
                    <a:pt x="67" y="2302"/>
                  </a:cubicBezTo>
                  <a:cubicBezTo>
                    <a:pt x="67" y="2369"/>
                    <a:pt x="101" y="2469"/>
                    <a:pt x="168" y="2502"/>
                  </a:cubicBezTo>
                  <a:cubicBezTo>
                    <a:pt x="234" y="2569"/>
                    <a:pt x="334" y="2569"/>
                    <a:pt x="401" y="2569"/>
                  </a:cubicBezTo>
                  <a:cubicBezTo>
                    <a:pt x="501" y="2569"/>
                    <a:pt x="635" y="2535"/>
                    <a:pt x="735" y="2469"/>
                  </a:cubicBezTo>
                  <a:cubicBezTo>
                    <a:pt x="835" y="2402"/>
                    <a:pt x="935" y="2302"/>
                    <a:pt x="1035" y="2202"/>
                  </a:cubicBezTo>
                  <a:cubicBezTo>
                    <a:pt x="1135" y="2102"/>
                    <a:pt x="1202" y="2002"/>
                    <a:pt x="1268" y="1902"/>
                  </a:cubicBezTo>
                  <a:cubicBezTo>
                    <a:pt x="1302" y="1768"/>
                    <a:pt x="1368" y="1668"/>
                    <a:pt x="1402" y="1535"/>
                  </a:cubicBezTo>
                  <a:cubicBezTo>
                    <a:pt x="1402" y="1401"/>
                    <a:pt x="1435" y="1268"/>
                    <a:pt x="1435" y="1168"/>
                  </a:cubicBezTo>
                  <a:lnTo>
                    <a:pt x="1435" y="868"/>
                  </a:lnTo>
                  <a:lnTo>
                    <a:pt x="1435" y="567"/>
                  </a:lnTo>
                  <a:cubicBezTo>
                    <a:pt x="1435" y="467"/>
                    <a:pt x="1402" y="367"/>
                    <a:pt x="1402" y="267"/>
                  </a:cubicBezTo>
                  <a:cubicBezTo>
                    <a:pt x="1368" y="200"/>
                    <a:pt x="1335" y="100"/>
                    <a:pt x="1268" y="67"/>
                  </a:cubicBezTo>
                  <a:cubicBezTo>
                    <a:pt x="1202" y="0"/>
                    <a:pt x="1102" y="0"/>
                    <a:pt x="103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9"/>
            <p:cNvSpPr/>
            <p:nvPr/>
          </p:nvSpPr>
          <p:spPr>
            <a:xfrm>
              <a:off x="4746900" y="4346050"/>
              <a:ext cx="48375" cy="78425"/>
            </a:xfrm>
            <a:custGeom>
              <a:avLst/>
              <a:gdLst/>
              <a:ahLst/>
              <a:cxnLst/>
              <a:rect l="l" t="t" r="r" b="b"/>
              <a:pathLst>
                <a:path w="1935" h="3137" extrusionOk="0">
                  <a:moveTo>
                    <a:pt x="467" y="1035"/>
                  </a:moveTo>
                  <a:cubicBezTo>
                    <a:pt x="501" y="1068"/>
                    <a:pt x="501" y="1101"/>
                    <a:pt x="501" y="1168"/>
                  </a:cubicBezTo>
                  <a:cubicBezTo>
                    <a:pt x="501" y="1235"/>
                    <a:pt x="501" y="1302"/>
                    <a:pt x="501" y="1368"/>
                  </a:cubicBezTo>
                  <a:cubicBezTo>
                    <a:pt x="501" y="1402"/>
                    <a:pt x="501" y="1468"/>
                    <a:pt x="467" y="1502"/>
                  </a:cubicBezTo>
                  <a:cubicBezTo>
                    <a:pt x="467" y="1535"/>
                    <a:pt x="434" y="1568"/>
                    <a:pt x="401" y="1602"/>
                  </a:cubicBezTo>
                  <a:lnTo>
                    <a:pt x="334" y="1602"/>
                  </a:lnTo>
                  <a:cubicBezTo>
                    <a:pt x="300" y="1568"/>
                    <a:pt x="300" y="1502"/>
                    <a:pt x="300" y="1468"/>
                  </a:cubicBezTo>
                  <a:cubicBezTo>
                    <a:pt x="300" y="1402"/>
                    <a:pt x="300" y="1335"/>
                    <a:pt x="300" y="1268"/>
                  </a:cubicBezTo>
                  <a:cubicBezTo>
                    <a:pt x="300" y="1201"/>
                    <a:pt x="300" y="1168"/>
                    <a:pt x="334" y="1135"/>
                  </a:cubicBezTo>
                  <a:cubicBezTo>
                    <a:pt x="334" y="1101"/>
                    <a:pt x="367" y="1068"/>
                    <a:pt x="401" y="1035"/>
                  </a:cubicBezTo>
                  <a:close/>
                  <a:moveTo>
                    <a:pt x="567" y="668"/>
                  </a:moveTo>
                  <a:cubicBezTo>
                    <a:pt x="501" y="668"/>
                    <a:pt x="467" y="701"/>
                    <a:pt x="401" y="734"/>
                  </a:cubicBezTo>
                  <a:cubicBezTo>
                    <a:pt x="334" y="768"/>
                    <a:pt x="267" y="801"/>
                    <a:pt x="234" y="868"/>
                  </a:cubicBezTo>
                  <a:cubicBezTo>
                    <a:pt x="200" y="901"/>
                    <a:pt x="134" y="968"/>
                    <a:pt x="134" y="1035"/>
                  </a:cubicBezTo>
                  <a:cubicBezTo>
                    <a:pt x="100" y="1101"/>
                    <a:pt x="67" y="1135"/>
                    <a:pt x="34" y="1201"/>
                  </a:cubicBezTo>
                  <a:cubicBezTo>
                    <a:pt x="34" y="1268"/>
                    <a:pt x="34" y="1335"/>
                    <a:pt x="0" y="1402"/>
                  </a:cubicBezTo>
                  <a:lnTo>
                    <a:pt x="0" y="1535"/>
                  </a:lnTo>
                  <a:lnTo>
                    <a:pt x="0" y="1668"/>
                  </a:lnTo>
                  <a:cubicBezTo>
                    <a:pt x="34" y="1735"/>
                    <a:pt x="34" y="1769"/>
                    <a:pt x="34" y="1835"/>
                  </a:cubicBezTo>
                  <a:cubicBezTo>
                    <a:pt x="67" y="1869"/>
                    <a:pt x="67" y="1902"/>
                    <a:pt x="134" y="1935"/>
                  </a:cubicBezTo>
                  <a:cubicBezTo>
                    <a:pt x="134" y="1969"/>
                    <a:pt x="200" y="1969"/>
                    <a:pt x="234" y="1969"/>
                  </a:cubicBezTo>
                  <a:cubicBezTo>
                    <a:pt x="300" y="1969"/>
                    <a:pt x="334" y="1935"/>
                    <a:pt x="401" y="1902"/>
                  </a:cubicBezTo>
                  <a:cubicBezTo>
                    <a:pt x="467" y="1869"/>
                    <a:pt x="534" y="1835"/>
                    <a:pt x="567" y="1769"/>
                  </a:cubicBezTo>
                  <a:cubicBezTo>
                    <a:pt x="601" y="1735"/>
                    <a:pt x="667" y="1668"/>
                    <a:pt x="701" y="1602"/>
                  </a:cubicBezTo>
                  <a:cubicBezTo>
                    <a:pt x="701" y="1535"/>
                    <a:pt x="734" y="1468"/>
                    <a:pt x="767" y="1435"/>
                  </a:cubicBezTo>
                  <a:cubicBezTo>
                    <a:pt x="767" y="1368"/>
                    <a:pt x="801" y="1302"/>
                    <a:pt x="801" y="1235"/>
                  </a:cubicBezTo>
                  <a:lnTo>
                    <a:pt x="801" y="968"/>
                  </a:lnTo>
                  <a:cubicBezTo>
                    <a:pt x="801" y="901"/>
                    <a:pt x="767" y="868"/>
                    <a:pt x="767" y="801"/>
                  </a:cubicBezTo>
                  <a:cubicBezTo>
                    <a:pt x="734" y="768"/>
                    <a:pt x="734" y="734"/>
                    <a:pt x="701" y="701"/>
                  </a:cubicBezTo>
                  <a:cubicBezTo>
                    <a:pt x="667" y="668"/>
                    <a:pt x="601" y="668"/>
                    <a:pt x="567" y="668"/>
                  </a:cubicBezTo>
                  <a:close/>
                  <a:moveTo>
                    <a:pt x="1610" y="1510"/>
                  </a:moveTo>
                  <a:cubicBezTo>
                    <a:pt x="1626" y="1510"/>
                    <a:pt x="1635" y="1518"/>
                    <a:pt x="1635" y="1535"/>
                  </a:cubicBezTo>
                  <a:cubicBezTo>
                    <a:pt x="1635" y="1568"/>
                    <a:pt x="1635" y="1602"/>
                    <a:pt x="1635" y="1635"/>
                  </a:cubicBezTo>
                  <a:cubicBezTo>
                    <a:pt x="1635" y="1702"/>
                    <a:pt x="1635" y="1769"/>
                    <a:pt x="1635" y="1869"/>
                  </a:cubicBezTo>
                  <a:cubicBezTo>
                    <a:pt x="1635" y="1902"/>
                    <a:pt x="1635" y="1935"/>
                    <a:pt x="1635" y="2002"/>
                  </a:cubicBezTo>
                  <a:cubicBezTo>
                    <a:pt x="1601" y="2035"/>
                    <a:pt x="1568" y="2069"/>
                    <a:pt x="1535" y="2069"/>
                  </a:cubicBezTo>
                  <a:cubicBezTo>
                    <a:pt x="1518" y="2085"/>
                    <a:pt x="1501" y="2094"/>
                    <a:pt x="1489" y="2094"/>
                  </a:cubicBezTo>
                  <a:cubicBezTo>
                    <a:pt x="1476" y="2094"/>
                    <a:pt x="1468" y="2085"/>
                    <a:pt x="1468" y="2069"/>
                  </a:cubicBezTo>
                  <a:cubicBezTo>
                    <a:pt x="1435" y="2035"/>
                    <a:pt x="1435" y="2002"/>
                    <a:pt x="1435" y="1969"/>
                  </a:cubicBezTo>
                  <a:cubicBezTo>
                    <a:pt x="1435" y="1902"/>
                    <a:pt x="1435" y="1835"/>
                    <a:pt x="1435" y="1769"/>
                  </a:cubicBezTo>
                  <a:cubicBezTo>
                    <a:pt x="1435" y="1702"/>
                    <a:pt x="1468" y="1668"/>
                    <a:pt x="1468" y="1602"/>
                  </a:cubicBezTo>
                  <a:cubicBezTo>
                    <a:pt x="1468" y="1568"/>
                    <a:pt x="1501" y="1535"/>
                    <a:pt x="1535" y="1535"/>
                  </a:cubicBezTo>
                  <a:cubicBezTo>
                    <a:pt x="1568" y="1518"/>
                    <a:pt x="1593" y="1510"/>
                    <a:pt x="1610" y="1510"/>
                  </a:cubicBezTo>
                  <a:close/>
                  <a:moveTo>
                    <a:pt x="1743" y="1153"/>
                  </a:moveTo>
                  <a:cubicBezTo>
                    <a:pt x="1727" y="1153"/>
                    <a:pt x="1713" y="1157"/>
                    <a:pt x="1701" y="1168"/>
                  </a:cubicBezTo>
                  <a:cubicBezTo>
                    <a:pt x="1635" y="1168"/>
                    <a:pt x="1601" y="1168"/>
                    <a:pt x="1535" y="1201"/>
                  </a:cubicBezTo>
                  <a:cubicBezTo>
                    <a:pt x="1468" y="1235"/>
                    <a:pt x="1435" y="1302"/>
                    <a:pt x="1368" y="1335"/>
                  </a:cubicBezTo>
                  <a:cubicBezTo>
                    <a:pt x="1335" y="1402"/>
                    <a:pt x="1301" y="1435"/>
                    <a:pt x="1268" y="1502"/>
                  </a:cubicBezTo>
                  <a:cubicBezTo>
                    <a:pt x="1234" y="1568"/>
                    <a:pt x="1201" y="1635"/>
                    <a:pt x="1201" y="1702"/>
                  </a:cubicBezTo>
                  <a:cubicBezTo>
                    <a:pt x="1168" y="1769"/>
                    <a:pt x="1168" y="1835"/>
                    <a:pt x="1168" y="1902"/>
                  </a:cubicBezTo>
                  <a:lnTo>
                    <a:pt x="1168" y="2035"/>
                  </a:lnTo>
                  <a:cubicBezTo>
                    <a:pt x="1168" y="2069"/>
                    <a:pt x="1168" y="2102"/>
                    <a:pt x="1168" y="2135"/>
                  </a:cubicBezTo>
                  <a:cubicBezTo>
                    <a:pt x="1168" y="2202"/>
                    <a:pt x="1168" y="2269"/>
                    <a:pt x="1201" y="2302"/>
                  </a:cubicBezTo>
                  <a:cubicBezTo>
                    <a:pt x="1201" y="2369"/>
                    <a:pt x="1234" y="2402"/>
                    <a:pt x="1268" y="2436"/>
                  </a:cubicBezTo>
                  <a:cubicBezTo>
                    <a:pt x="1301" y="2436"/>
                    <a:pt x="1335" y="2469"/>
                    <a:pt x="1368" y="2469"/>
                  </a:cubicBezTo>
                  <a:cubicBezTo>
                    <a:pt x="1435" y="2436"/>
                    <a:pt x="1501" y="2436"/>
                    <a:pt x="1535" y="2402"/>
                  </a:cubicBezTo>
                  <a:cubicBezTo>
                    <a:pt x="1601" y="2369"/>
                    <a:pt x="1668" y="2302"/>
                    <a:pt x="1701" y="2269"/>
                  </a:cubicBezTo>
                  <a:cubicBezTo>
                    <a:pt x="1768" y="2202"/>
                    <a:pt x="1802" y="2135"/>
                    <a:pt x="1835" y="2102"/>
                  </a:cubicBezTo>
                  <a:cubicBezTo>
                    <a:pt x="1868" y="2035"/>
                    <a:pt x="1868" y="1969"/>
                    <a:pt x="1902" y="1902"/>
                  </a:cubicBezTo>
                  <a:cubicBezTo>
                    <a:pt x="1902" y="1835"/>
                    <a:pt x="1935" y="1769"/>
                    <a:pt x="1935" y="1702"/>
                  </a:cubicBezTo>
                  <a:lnTo>
                    <a:pt x="1935" y="1468"/>
                  </a:lnTo>
                  <a:cubicBezTo>
                    <a:pt x="1935" y="1402"/>
                    <a:pt x="1902" y="1335"/>
                    <a:pt x="1902" y="1302"/>
                  </a:cubicBezTo>
                  <a:cubicBezTo>
                    <a:pt x="1902" y="1235"/>
                    <a:pt x="1868" y="1201"/>
                    <a:pt x="1835" y="1168"/>
                  </a:cubicBezTo>
                  <a:cubicBezTo>
                    <a:pt x="1813" y="1168"/>
                    <a:pt x="1776" y="1153"/>
                    <a:pt x="1743" y="1153"/>
                  </a:cubicBezTo>
                  <a:close/>
                  <a:moveTo>
                    <a:pt x="1701" y="1"/>
                  </a:moveTo>
                  <a:lnTo>
                    <a:pt x="1501" y="101"/>
                  </a:lnTo>
                  <a:cubicBezTo>
                    <a:pt x="1468" y="134"/>
                    <a:pt x="1468" y="134"/>
                    <a:pt x="1435" y="167"/>
                  </a:cubicBezTo>
                  <a:cubicBezTo>
                    <a:pt x="1435" y="167"/>
                    <a:pt x="1401" y="201"/>
                    <a:pt x="1401" y="234"/>
                  </a:cubicBezTo>
                  <a:lnTo>
                    <a:pt x="200" y="3069"/>
                  </a:lnTo>
                  <a:cubicBezTo>
                    <a:pt x="167" y="3103"/>
                    <a:pt x="167" y="3103"/>
                    <a:pt x="200" y="3103"/>
                  </a:cubicBezTo>
                  <a:cubicBezTo>
                    <a:pt x="167" y="3103"/>
                    <a:pt x="167" y="3136"/>
                    <a:pt x="200" y="3136"/>
                  </a:cubicBezTo>
                  <a:lnTo>
                    <a:pt x="234" y="3136"/>
                  </a:lnTo>
                  <a:lnTo>
                    <a:pt x="434" y="3036"/>
                  </a:lnTo>
                  <a:cubicBezTo>
                    <a:pt x="467" y="3003"/>
                    <a:pt x="467" y="3003"/>
                    <a:pt x="501" y="2969"/>
                  </a:cubicBezTo>
                  <a:cubicBezTo>
                    <a:pt x="501" y="2969"/>
                    <a:pt x="534" y="2936"/>
                    <a:pt x="534" y="2903"/>
                  </a:cubicBezTo>
                  <a:lnTo>
                    <a:pt x="1735" y="67"/>
                  </a:lnTo>
                  <a:lnTo>
                    <a:pt x="1735" y="34"/>
                  </a:lnTo>
                  <a:cubicBezTo>
                    <a:pt x="1735" y="34"/>
                    <a:pt x="1735" y="1"/>
                    <a:pt x="173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9"/>
            <p:cNvSpPr/>
            <p:nvPr/>
          </p:nvSpPr>
          <p:spPr>
            <a:xfrm>
              <a:off x="4605950" y="4269325"/>
              <a:ext cx="79250" cy="101775"/>
            </a:xfrm>
            <a:custGeom>
              <a:avLst/>
              <a:gdLst/>
              <a:ahLst/>
              <a:cxnLst/>
              <a:rect l="l" t="t" r="r" b="b"/>
              <a:pathLst>
                <a:path w="3170" h="4071" extrusionOk="0">
                  <a:moveTo>
                    <a:pt x="2636" y="1"/>
                  </a:moveTo>
                  <a:cubicBezTo>
                    <a:pt x="1569" y="1068"/>
                    <a:pt x="668" y="2336"/>
                    <a:pt x="1" y="3703"/>
                  </a:cubicBezTo>
                  <a:lnTo>
                    <a:pt x="1335" y="4070"/>
                  </a:lnTo>
                  <a:cubicBezTo>
                    <a:pt x="1802" y="3136"/>
                    <a:pt x="2403" y="2269"/>
                    <a:pt x="3170" y="1502"/>
                  </a:cubicBezTo>
                  <a:lnTo>
                    <a:pt x="263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9"/>
            <p:cNvSpPr/>
            <p:nvPr/>
          </p:nvSpPr>
          <p:spPr>
            <a:xfrm>
              <a:off x="4686850" y="4196775"/>
              <a:ext cx="90100" cy="93425"/>
            </a:xfrm>
            <a:custGeom>
              <a:avLst/>
              <a:gdLst/>
              <a:ahLst/>
              <a:cxnLst/>
              <a:rect l="l" t="t" r="r" b="b"/>
              <a:pathLst>
                <a:path w="3604" h="3737" extrusionOk="0">
                  <a:moveTo>
                    <a:pt x="3603" y="1"/>
                  </a:moveTo>
                  <a:lnTo>
                    <a:pt x="3603" y="1"/>
                  </a:lnTo>
                  <a:cubicBezTo>
                    <a:pt x="2969" y="134"/>
                    <a:pt x="2369" y="401"/>
                    <a:pt x="1802" y="735"/>
                  </a:cubicBezTo>
                  <a:cubicBezTo>
                    <a:pt x="1168" y="1101"/>
                    <a:pt x="534" y="1568"/>
                    <a:pt x="1" y="2069"/>
                  </a:cubicBezTo>
                  <a:lnTo>
                    <a:pt x="534" y="3737"/>
                  </a:lnTo>
                  <a:cubicBezTo>
                    <a:pt x="935" y="3370"/>
                    <a:pt x="1335" y="3070"/>
                    <a:pt x="1802" y="2836"/>
                  </a:cubicBezTo>
                  <a:cubicBezTo>
                    <a:pt x="2169" y="2603"/>
                    <a:pt x="2602" y="2436"/>
                    <a:pt x="3036" y="2302"/>
                  </a:cubicBezTo>
                  <a:lnTo>
                    <a:pt x="3603"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9"/>
            <p:cNvSpPr/>
            <p:nvPr/>
          </p:nvSpPr>
          <p:spPr>
            <a:xfrm>
              <a:off x="4772750" y="4192650"/>
              <a:ext cx="86750" cy="72525"/>
            </a:xfrm>
            <a:custGeom>
              <a:avLst/>
              <a:gdLst/>
              <a:ahLst/>
              <a:cxnLst/>
              <a:rect l="l" t="t" r="r" b="b"/>
              <a:pathLst>
                <a:path w="3470" h="2901" extrusionOk="0">
                  <a:moveTo>
                    <a:pt x="1239" y="1"/>
                  </a:moveTo>
                  <a:cubicBezTo>
                    <a:pt x="1016" y="1"/>
                    <a:pt x="791" y="22"/>
                    <a:pt x="567" y="66"/>
                  </a:cubicBezTo>
                  <a:lnTo>
                    <a:pt x="0" y="2367"/>
                  </a:lnTo>
                  <a:cubicBezTo>
                    <a:pt x="130" y="2349"/>
                    <a:pt x="261" y="2339"/>
                    <a:pt x="392" y="2339"/>
                  </a:cubicBezTo>
                  <a:cubicBezTo>
                    <a:pt x="967" y="2339"/>
                    <a:pt x="1540" y="2521"/>
                    <a:pt x="2002" y="2901"/>
                  </a:cubicBezTo>
                  <a:lnTo>
                    <a:pt x="3469" y="833"/>
                  </a:lnTo>
                  <a:cubicBezTo>
                    <a:pt x="2842" y="284"/>
                    <a:pt x="2050" y="1"/>
                    <a:pt x="123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9"/>
            <p:cNvSpPr/>
            <p:nvPr/>
          </p:nvSpPr>
          <p:spPr>
            <a:xfrm>
              <a:off x="4575100" y="4375250"/>
              <a:ext cx="58400" cy="103425"/>
            </a:xfrm>
            <a:custGeom>
              <a:avLst/>
              <a:gdLst/>
              <a:ahLst/>
              <a:cxnLst/>
              <a:rect l="l" t="t" r="r" b="b"/>
              <a:pathLst>
                <a:path w="2336" h="4137" extrusionOk="0">
                  <a:moveTo>
                    <a:pt x="1001" y="0"/>
                  </a:moveTo>
                  <a:cubicBezTo>
                    <a:pt x="401" y="1301"/>
                    <a:pt x="67" y="2702"/>
                    <a:pt x="1" y="4136"/>
                  </a:cubicBezTo>
                  <a:lnTo>
                    <a:pt x="1635" y="3202"/>
                  </a:lnTo>
                  <a:cubicBezTo>
                    <a:pt x="1702" y="2202"/>
                    <a:pt x="1935" y="1234"/>
                    <a:pt x="2336" y="334"/>
                  </a:cubicBezTo>
                  <a:lnTo>
                    <a:pt x="100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9"/>
            <p:cNvSpPr/>
            <p:nvPr/>
          </p:nvSpPr>
          <p:spPr>
            <a:xfrm>
              <a:off x="4574275" y="4466975"/>
              <a:ext cx="58400" cy="98425"/>
            </a:xfrm>
            <a:custGeom>
              <a:avLst/>
              <a:gdLst/>
              <a:ahLst/>
              <a:cxnLst/>
              <a:rect l="l" t="t" r="r" b="b"/>
              <a:pathLst>
                <a:path w="2336" h="3937" extrusionOk="0">
                  <a:moveTo>
                    <a:pt x="1668" y="0"/>
                  </a:moveTo>
                  <a:lnTo>
                    <a:pt x="0" y="968"/>
                  </a:lnTo>
                  <a:cubicBezTo>
                    <a:pt x="0" y="2035"/>
                    <a:pt x="334" y="3103"/>
                    <a:pt x="1001" y="3937"/>
                  </a:cubicBezTo>
                  <a:lnTo>
                    <a:pt x="2335" y="2069"/>
                  </a:lnTo>
                  <a:cubicBezTo>
                    <a:pt x="1902" y="1468"/>
                    <a:pt x="1668" y="734"/>
                    <a:pt x="16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9"/>
            <p:cNvSpPr/>
            <p:nvPr/>
          </p:nvSpPr>
          <p:spPr>
            <a:xfrm>
              <a:off x="4603450" y="4540350"/>
              <a:ext cx="85925" cy="73375"/>
            </a:xfrm>
            <a:custGeom>
              <a:avLst/>
              <a:gdLst/>
              <a:ahLst/>
              <a:cxnLst/>
              <a:rect l="l" t="t" r="r" b="b"/>
              <a:pathLst>
                <a:path w="3437" h="2935" extrusionOk="0">
                  <a:moveTo>
                    <a:pt x="1469" y="1"/>
                  </a:moveTo>
                  <a:lnTo>
                    <a:pt x="1" y="2102"/>
                  </a:lnTo>
                  <a:cubicBezTo>
                    <a:pt x="602" y="2652"/>
                    <a:pt x="1409" y="2934"/>
                    <a:pt x="2228" y="2934"/>
                  </a:cubicBezTo>
                  <a:cubicBezTo>
                    <a:pt x="2453" y="2934"/>
                    <a:pt x="2680" y="2913"/>
                    <a:pt x="2903" y="2870"/>
                  </a:cubicBezTo>
                  <a:lnTo>
                    <a:pt x="3437" y="535"/>
                  </a:lnTo>
                  <a:lnTo>
                    <a:pt x="3437" y="535"/>
                  </a:lnTo>
                  <a:cubicBezTo>
                    <a:pt x="3294" y="562"/>
                    <a:pt x="3149" y="575"/>
                    <a:pt x="3005" y="575"/>
                  </a:cubicBezTo>
                  <a:cubicBezTo>
                    <a:pt x="2445" y="575"/>
                    <a:pt x="1893" y="373"/>
                    <a:pt x="146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9"/>
            <p:cNvSpPr/>
            <p:nvPr/>
          </p:nvSpPr>
          <p:spPr>
            <a:xfrm>
              <a:off x="4686025" y="4516175"/>
              <a:ext cx="90075" cy="93425"/>
            </a:xfrm>
            <a:custGeom>
              <a:avLst/>
              <a:gdLst/>
              <a:ahLst/>
              <a:cxnLst/>
              <a:rect l="l" t="t" r="r" b="b"/>
              <a:pathLst>
                <a:path w="3603" h="3737" extrusionOk="0">
                  <a:moveTo>
                    <a:pt x="3036" y="1"/>
                  </a:moveTo>
                  <a:cubicBezTo>
                    <a:pt x="2669" y="334"/>
                    <a:pt x="2235" y="634"/>
                    <a:pt x="1801" y="901"/>
                  </a:cubicBezTo>
                  <a:cubicBezTo>
                    <a:pt x="1401" y="1135"/>
                    <a:pt x="1001" y="1301"/>
                    <a:pt x="567" y="1402"/>
                  </a:cubicBezTo>
                  <a:lnTo>
                    <a:pt x="0" y="3737"/>
                  </a:lnTo>
                  <a:cubicBezTo>
                    <a:pt x="634" y="3570"/>
                    <a:pt x="1234" y="3336"/>
                    <a:pt x="1801" y="3003"/>
                  </a:cubicBezTo>
                  <a:cubicBezTo>
                    <a:pt x="2435" y="2602"/>
                    <a:pt x="3036" y="2169"/>
                    <a:pt x="3603" y="1668"/>
                  </a:cubicBezTo>
                  <a:lnTo>
                    <a:pt x="3036"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9"/>
            <p:cNvSpPr/>
            <p:nvPr/>
          </p:nvSpPr>
          <p:spPr>
            <a:xfrm>
              <a:off x="4772750" y="4435275"/>
              <a:ext cx="86750" cy="111775"/>
            </a:xfrm>
            <a:custGeom>
              <a:avLst/>
              <a:gdLst/>
              <a:ahLst/>
              <a:cxnLst/>
              <a:rect l="l" t="t" r="r" b="b"/>
              <a:pathLst>
                <a:path w="3470" h="4471" extrusionOk="0">
                  <a:moveTo>
                    <a:pt x="2002" y="1"/>
                  </a:moveTo>
                  <a:cubicBezTo>
                    <a:pt x="1501" y="1035"/>
                    <a:pt x="801" y="1969"/>
                    <a:pt x="0" y="2803"/>
                  </a:cubicBezTo>
                  <a:lnTo>
                    <a:pt x="567" y="4471"/>
                  </a:lnTo>
                  <a:cubicBezTo>
                    <a:pt x="1768" y="3270"/>
                    <a:pt x="2736" y="1902"/>
                    <a:pt x="3469" y="368"/>
                  </a:cubicBezTo>
                  <a:lnTo>
                    <a:pt x="2002"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9"/>
            <p:cNvSpPr/>
            <p:nvPr/>
          </p:nvSpPr>
          <p:spPr>
            <a:xfrm>
              <a:off x="4829450" y="4220125"/>
              <a:ext cx="64250" cy="108450"/>
            </a:xfrm>
            <a:custGeom>
              <a:avLst/>
              <a:gdLst/>
              <a:ahLst/>
              <a:cxnLst/>
              <a:rect l="l" t="t" r="r" b="b"/>
              <a:pathLst>
                <a:path w="2570" h="4338" extrusionOk="0">
                  <a:moveTo>
                    <a:pt x="1468" y="1"/>
                  </a:moveTo>
                  <a:lnTo>
                    <a:pt x="1" y="2102"/>
                  </a:lnTo>
                  <a:cubicBezTo>
                    <a:pt x="501" y="2736"/>
                    <a:pt x="768" y="3537"/>
                    <a:pt x="768" y="4337"/>
                  </a:cubicBezTo>
                  <a:lnTo>
                    <a:pt x="2569" y="3303"/>
                  </a:lnTo>
                  <a:cubicBezTo>
                    <a:pt x="2536" y="1869"/>
                    <a:pt x="2135" y="735"/>
                    <a:pt x="146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9"/>
            <p:cNvSpPr/>
            <p:nvPr/>
          </p:nvSpPr>
          <p:spPr>
            <a:xfrm>
              <a:off x="4829450" y="4315200"/>
              <a:ext cx="64250" cy="115100"/>
            </a:xfrm>
            <a:custGeom>
              <a:avLst/>
              <a:gdLst/>
              <a:ahLst/>
              <a:cxnLst/>
              <a:rect l="l" t="t" r="r" b="b"/>
              <a:pathLst>
                <a:path w="2570" h="4604" extrusionOk="0">
                  <a:moveTo>
                    <a:pt x="2569" y="0"/>
                  </a:moveTo>
                  <a:lnTo>
                    <a:pt x="768" y="1068"/>
                  </a:lnTo>
                  <a:cubicBezTo>
                    <a:pt x="701" y="2135"/>
                    <a:pt x="434" y="3203"/>
                    <a:pt x="1" y="4203"/>
                  </a:cubicBezTo>
                  <a:lnTo>
                    <a:pt x="1468" y="4604"/>
                  </a:lnTo>
                  <a:cubicBezTo>
                    <a:pt x="2135" y="3169"/>
                    <a:pt x="2502" y="1602"/>
                    <a:pt x="256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9"/>
            <p:cNvSpPr/>
            <p:nvPr/>
          </p:nvSpPr>
          <p:spPr>
            <a:xfrm>
              <a:off x="3259175" y="2889175"/>
              <a:ext cx="346700" cy="311925"/>
            </a:xfrm>
            <a:custGeom>
              <a:avLst/>
              <a:gdLst/>
              <a:ahLst/>
              <a:cxnLst/>
              <a:rect l="l" t="t" r="r" b="b"/>
              <a:pathLst>
                <a:path w="13868" h="12477" extrusionOk="0">
                  <a:moveTo>
                    <a:pt x="10908" y="1"/>
                  </a:moveTo>
                  <a:cubicBezTo>
                    <a:pt x="10741" y="1"/>
                    <a:pt x="10574" y="134"/>
                    <a:pt x="10541" y="301"/>
                  </a:cubicBezTo>
                  <a:lnTo>
                    <a:pt x="8273" y="5071"/>
                  </a:lnTo>
                  <a:cubicBezTo>
                    <a:pt x="8273" y="5071"/>
                    <a:pt x="8239" y="5104"/>
                    <a:pt x="8239" y="5104"/>
                  </a:cubicBezTo>
                  <a:cubicBezTo>
                    <a:pt x="8206" y="5104"/>
                    <a:pt x="8173" y="5071"/>
                    <a:pt x="8139" y="5004"/>
                  </a:cubicBezTo>
                  <a:lnTo>
                    <a:pt x="6004" y="1335"/>
                  </a:lnTo>
                  <a:cubicBezTo>
                    <a:pt x="5871" y="1035"/>
                    <a:pt x="5671" y="1035"/>
                    <a:pt x="5571" y="1035"/>
                  </a:cubicBezTo>
                  <a:cubicBezTo>
                    <a:pt x="5404" y="1068"/>
                    <a:pt x="5271" y="1201"/>
                    <a:pt x="5237" y="1368"/>
                  </a:cubicBezTo>
                  <a:lnTo>
                    <a:pt x="2869" y="8140"/>
                  </a:lnTo>
                  <a:cubicBezTo>
                    <a:pt x="2835" y="8206"/>
                    <a:pt x="2802" y="8240"/>
                    <a:pt x="2802" y="8240"/>
                  </a:cubicBezTo>
                  <a:cubicBezTo>
                    <a:pt x="2769" y="8240"/>
                    <a:pt x="2702" y="8240"/>
                    <a:pt x="2669" y="8173"/>
                  </a:cubicBezTo>
                  <a:lnTo>
                    <a:pt x="2068" y="7573"/>
                  </a:lnTo>
                  <a:cubicBezTo>
                    <a:pt x="1966" y="7471"/>
                    <a:pt x="1825" y="7427"/>
                    <a:pt x="1690" y="7427"/>
                  </a:cubicBezTo>
                  <a:cubicBezTo>
                    <a:pt x="1648" y="7427"/>
                    <a:pt x="1607" y="7431"/>
                    <a:pt x="1568" y="7439"/>
                  </a:cubicBezTo>
                  <a:cubicBezTo>
                    <a:pt x="1401" y="7506"/>
                    <a:pt x="1268" y="7639"/>
                    <a:pt x="1234" y="7840"/>
                  </a:cubicBezTo>
                  <a:lnTo>
                    <a:pt x="33" y="12209"/>
                  </a:lnTo>
                  <a:cubicBezTo>
                    <a:pt x="0" y="12343"/>
                    <a:pt x="67" y="12443"/>
                    <a:pt x="167" y="12476"/>
                  </a:cubicBezTo>
                  <a:lnTo>
                    <a:pt x="234" y="12476"/>
                  </a:lnTo>
                  <a:cubicBezTo>
                    <a:pt x="300" y="12476"/>
                    <a:pt x="400" y="12443"/>
                    <a:pt x="434" y="12343"/>
                  </a:cubicBezTo>
                  <a:lnTo>
                    <a:pt x="1635" y="7940"/>
                  </a:lnTo>
                  <a:cubicBezTo>
                    <a:pt x="1668" y="7873"/>
                    <a:pt x="1701" y="7840"/>
                    <a:pt x="1701" y="7840"/>
                  </a:cubicBezTo>
                  <a:cubicBezTo>
                    <a:pt x="1735" y="7840"/>
                    <a:pt x="1768" y="7840"/>
                    <a:pt x="1801" y="7873"/>
                  </a:cubicBezTo>
                  <a:lnTo>
                    <a:pt x="2435" y="8473"/>
                  </a:lnTo>
                  <a:cubicBezTo>
                    <a:pt x="2518" y="8584"/>
                    <a:pt x="2670" y="8649"/>
                    <a:pt x="2814" y="8649"/>
                  </a:cubicBezTo>
                  <a:cubicBezTo>
                    <a:pt x="2844" y="8649"/>
                    <a:pt x="2874" y="8646"/>
                    <a:pt x="2902" y="8640"/>
                  </a:cubicBezTo>
                  <a:cubicBezTo>
                    <a:pt x="3069" y="8573"/>
                    <a:pt x="3236" y="8440"/>
                    <a:pt x="3269" y="8273"/>
                  </a:cubicBezTo>
                  <a:lnTo>
                    <a:pt x="5604" y="1502"/>
                  </a:lnTo>
                  <a:cubicBezTo>
                    <a:pt x="5604" y="1502"/>
                    <a:pt x="5604" y="1468"/>
                    <a:pt x="5604" y="1468"/>
                  </a:cubicBezTo>
                  <a:cubicBezTo>
                    <a:pt x="5637" y="1502"/>
                    <a:pt x="5637" y="1502"/>
                    <a:pt x="5671" y="1535"/>
                  </a:cubicBezTo>
                  <a:lnTo>
                    <a:pt x="7806" y="5238"/>
                  </a:lnTo>
                  <a:cubicBezTo>
                    <a:pt x="7872" y="5404"/>
                    <a:pt x="8073" y="5538"/>
                    <a:pt x="8239" y="5538"/>
                  </a:cubicBezTo>
                  <a:cubicBezTo>
                    <a:pt x="8406" y="5505"/>
                    <a:pt x="8573" y="5404"/>
                    <a:pt x="8640" y="5238"/>
                  </a:cubicBezTo>
                  <a:lnTo>
                    <a:pt x="10875" y="468"/>
                  </a:lnTo>
                  <a:cubicBezTo>
                    <a:pt x="10908" y="434"/>
                    <a:pt x="10908" y="401"/>
                    <a:pt x="10908" y="401"/>
                  </a:cubicBezTo>
                  <a:cubicBezTo>
                    <a:pt x="10975" y="434"/>
                    <a:pt x="10975" y="468"/>
                    <a:pt x="11008" y="501"/>
                  </a:cubicBezTo>
                  <a:lnTo>
                    <a:pt x="13410" y="4671"/>
                  </a:lnTo>
                  <a:cubicBezTo>
                    <a:pt x="13452" y="4744"/>
                    <a:pt x="13517" y="4775"/>
                    <a:pt x="13582" y="4775"/>
                  </a:cubicBezTo>
                  <a:cubicBezTo>
                    <a:pt x="13725" y="4775"/>
                    <a:pt x="13868" y="4630"/>
                    <a:pt x="13777" y="4470"/>
                  </a:cubicBezTo>
                  <a:lnTo>
                    <a:pt x="11375" y="301"/>
                  </a:lnTo>
                  <a:cubicBezTo>
                    <a:pt x="11275" y="134"/>
                    <a:pt x="11108" y="1"/>
                    <a:pt x="1090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9"/>
            <p:cNvSpPr/>
            <p:nvPr/>
          </p:nvSpPr>
          <p:spPr>
            <a:xfrm>
              <a:off x="3265000" y="2973300"/>
              <a:ext cx="333600" cy="368725"/>
            </a:xfrm>
            <a:custGeom>
              <a:avLst/>
              <a:gdLst/>
              <a:ahLst/>
              <a:cxnLst/>
              <a:rect l="l" t="t" r="r" b="b"/>
              <a:pathLst>
                <a:path w="13344" h="14749" extrusionOk="0">
                  <a:moveTo>
                    <a:pt x="10724" y="0"/>
                  </a:moveTo>
                  <a:cubicBezTo>
                    <a:pt x="10646" y="0"/>
                    <a:pt x="10576" y="67"/>
                    <a:pt x="10541" y="205"/>
                  </a:cubicBezTo>
                  <a:lnTo>
                    <a:pt x="8140" y="7910"/>
                  </a:lnTo>
                  <a:cubicBezTo>
                    <a:pt x="8106" y="8044"/>
                    <a:pt x="8040" y="8110"/>
                    <a:pt x="7960" y="8110"/>
                  </a:cubicBezTo>
                  <a:cubicBezTo>
                    <a:pt x="7881" y="8110"/>
                    <a:pt x="7790" y="8044"/>
                    <a:pt x="7706" y="7910"/>
                  </a:cubicBezTo>
                  <a:lnTo>
                    <a:pt x="5571" y="4241"/>
                  </a:lnTo>
                  <a:cubicBezTo>
                    <a:pt x="5505" y="4108"/>
                    <a:pt x="5421" y="4041"/>
                    <a:pt x="5346" y="4041"/>
                  </a:cubicBezTo>
                  <a:cubicBezTo>
                    <a:pt x="5271" y="4041"/>
                    <a:pt x="5204" y="4108"/>
                    <a:pt x="5171" y="4241"/>
                  </a:cubicBezTo>
                  <a:lnTo>
                    <a:pt x="2803" y="11013"/>
                  </a:lnTo>
                  <a:cubicBezTo>
                    <a:pt x="2771" y="11122"/>
                    <a:pt x="2718" y="11180"/>
                    <a:pt x="2657" y="11180"/>
                  </a:cubicBezTo>
                  <a:cubicBezTo>
                    <a:pt x="2587" y="11180"/>
                    <a:pt x="2507" y="11105"/>
                    <a:pt x="2436" y="10946"/>
                  </a:cubicBezTo>
                  <a:lnTo>
                    <a:pt x="1535" y="8644"/>
                  </a:lnTo>
                  <a:cubicBezTo>
                    <a:pt x="1466" y="8490"/>
                    <a:pt x="1398" y="8415"/>
                    <a:pt x="1334" y="8415"/>
                  </a:cubicBezTo>
                  <a:cubicBezTo>
                    <a:pt x="1273" y="8415"/>
                    <a:pt x="1217" y="8481"/>
                    <a:pt x="1168" y="8611"/>
                  </a:cubicBezTo>
                  <a:lnTo>
                    <a:pt x="1" y="13014"/>
                  </a:lnTo>
                  <a:lnTo>
                    <a:pt x="1" y="14749"/>
                  </a:lnTo>
                  <a:lnTo>
                    <a:pt x="13343" y="7043"/>
                  </a:lnTo>
                  <a:lnTo>
                    <a:pt x="13343" y="3240"/>
                  </a:lnTo>
                  <a:lnTo>
                    <a:pt x="10942" y="171"/>
                  </a:lnTo>
                  <a:cubicBezTo>
                    <a:pt x="10877" y="59"/>
                    <a:pt x="10797" y="0"/>
                    <a:pt x="1072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9"/>
            <p:cNvSpPr/>
            <p:nvPr/>
          </p:nvSpPr>
          <p:spPr>
            <a:xfrm>
              <a:off x="3378425" y="2897600"/>
              <a:ext cx="40050" cy="51250"/>
            </a:xfrm>
            <a:custGeom>
              <a:avLst/>
              <a:gdLst/>
              <a:ahLst/>
              <a:cxnLst/>
              <a:rect l="l" t="t" r="r" b="b"/>
              <a:pathLst>
                <a:path w="1602" h="2050" extrusionOk="0">
                  <a:moveTo>
                    <a:pt x="1144" y="0"/>
                  </a:moveTo>
                  <a:cubicBezTo>
                    <a:pt x="1040" y="0"/>
                    <a:pt x="923" y="32"/>
                    <a:pt x="801" y="97"/>
                  </a:cubicBezTo>
                  <a:cubicBezTo>
                    <a:pt x="334" y="397"/>
                    <a:pt x="34" y="931"/>
                    <a:pt x="0" y="1465"/>
                  </a:cubicBezTo>
                  <a:cubicBezTo>
                    <a:pt x="0" y="1839"/>
                    <a:pt x="181" y="2050"/>
                    <a:pt x="438" y="2050"/>
                  </a:cubicBezTo>
                  <a:cubicBezTo>
                    <a:pt x="548" y="2050"/>
                    <a:pt x="671" y="2012"/>
                    <a:pt x="801" y="1932"/>
                  </a:cubicBezTo>
                  <a:cubicBezTo>
                    <a:pt x="1268" y="1632"/>
                    <a:pt x="1568" y="1131"/>
                    <a:pt x="1601" y="564"/>
                  </a:cubicBezTo>
                  <a:cubicBezTo>
                    <a:pt x="1601" y="205"/>
                    <a:pt x="1412" y="0"/>
                    <a:pt x="114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9"/>
            <p:cNvSpPr/>
            <p:nvPr/>
          </p:nvSpPr>
          <p:spPr>
            <a:xfrm>
              <a:off x="3246650" y="3171375"/>
              <a:ext cx="401975" cy="235700"/>
            </a:xfrm>
            <a:custGeom>
              <a:avLst/>
              <a:gdLst/>
              <a:ahLst/>
              <a:cxnLst/>
              <a:rect l="l" t="t" r="r" b="b"/>
              <a:pathLst>
                <a:path w="16079" h="9428" extrusionOk="0">
                  <a:moveTo>
                    <a:pt x="15872" y="1"/>
                  </a:moveTo>
                  <a:cubicBezTo>
                    <a:pt x="15836" y="1"/>
                    <a:pt x="15803" y="8"/>
                    <a:pt x="15779" y="21"/>
                  </a:cubicBezTo>
                  <a:lnTo>
                    <a:pt x="134" y="9060"/>
                  </a:lnTo>
                  <a:cubicBezTo>
                    <a:pt x="34" y="9127"/>
                    <a:pt x="1" y="9227"/>
                    <a:pt x="67" y="9327"/>
                  </a:cubicBezTo>
                  <a:cubicBezTo>
                    <a:pt x="101" y="9394"/>
                    <a:pt x="168" y="9427"/>
                    <a:pt x="234" y="9427"/>
                  </a:cubicBezTo>
                  <a:cubicBezTo>
                    <a:pt x="268" y="9427"/>
                    <a:pt x="301" y="9427"/>
                    <a:pt x="334" y="9394"/>
                  </a:cubicBezTo>
                  <a:lnTo>
                    <a:pt x="15979" y="388"/>
                  </a:lnTo>
                  <a:cubicBezTo>
                    <a:pt x="16079" y="321"/>
                    <a:pt x="16079" y="187"/>
                    <a:pt x="16046" y="87"/>
                  </a:cubicBezTo>
                  <a:cubicBezTo>
                    <a:pt x="16003" y="24"/>
                    <a:pt x="15934" y="1"/>
                    <a:pt x="1587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9"/>
            <p:cNvSpPr/>
            <p:nvPr/>
          </p:nvSpPr>
          <p:spPr>
            <a:xfrm>
              <a:off x="3440950" y="3284675"/>
              <a:ext cx="10875" cy="205800"/>
            </a:xfrm>
            <a:custGeom>
              <a:avLst/>
              <a:gdLst/>
              <a:ahLst/>
              <a:cxnLst/>
              <a:rect l="l" t="t" r="r" b="b"/>
              <a:pathLst>
                <a:path w="435" h="8232" extrusionOk="0">
                  <a:moveTo>
                    <a:pt x="201" y="0"/>
                  </a:moveTo>
                  <a:cubicBezTo>
                    <a:pt x="101" y="0"/>
                    <a:pt x="1" y="75"/>
                    <a:pt x="1" y="225"/>
                  </a:cubicBezTo>
                  <a:lnTo>
                    <a:pt x="1" y="8031"/>
                  </a:lnTo>
                  <a:cubicBezTo>
                    <a:pt x="1" y="8131"/>
                    <a:pt x="68" y="8231"/>
                    <a:pt x="201" y="8231"/>
                  </a:cubicBezTo>
                  <a:cubicBezTo>
                    <a:pt x="301" y="8231"/>
                    <a:pt x="435" y="8131"/>
                    <a:pt x="401" y="8031"/>
                  </a:cubicBezTo>
                  <a:lnTo>
                    <a:pt x="401" y="225"/>
                  </a:lnTo>
                  <a:cubicBezTo>
                    <a:pt x="401" y="75"/>
                    <a:pt x="301" y="0"/>
                    <a:pt x="20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9"/>
            <p:cNvSpPr/>
            <p:nvPr/>
          </p:nvSpPr>
          <p:spPr>
            <a:xfrm>
              <a:off x="3843750" y="1640775"/>
              <a:ext cx="301900" cy="466775"/>
            </a:xfrm>
            <a:custGeom>
              <a:avLst/>
              <a:gdLst/>
              <a:ahLst/>
              <a:cxnLst/>
              <a:rect l="l" t="t" r="r" b="b"/>
              <a:pathLst>
                <a:path w="12076" h="18671" extrusionOk="0">
                  <a:moveTo>
                    <a:pt x="7639" y="1"/>
                  </a:moveTo>
                  <a:lnTo>
                    <a:pt x="7638" y="7"/>
                  </a:lnTo>
                  <a:lnTo>
                    <a:pt x="7638" y="7"/>
                  </a:lnTo>
                  <a:cubicBezTo>
                    <a:pt x="7650" y="5"/>
                    <a:pt x="7661" y="3"/>
                    <a:pt x="7673" y="1"/>
                  </a:cubicBezTo>
                  <a:close/>
                  <a:moveTo>
                    <a:pt x="7638" y="7"/>
                  </a:moveTo>
                  <a:lnTo>
                    <a:pt x="7638" y="7"/>
                  </a:lnTo>
                  <a:cubicBezTo>
                    <a:pt x="7116" y="111"/>
                    <a:pt x="6595" y="340"/>
                    <a:pt x="6138" y="601"/>
                  </a:cubicBezTo>
                  <a:cubicBezTo>
                    <a:pt x="2736" y="2569"/>
                    <a:pt x="0" y="8040"/>
                    <a:pt x="0" y="12843"/>
                  </a:cubicBezTo>
                  <a:cubicBezTo>
                    <a:pt x="0" y="16486"/>
                    <a:pt x="1573" y="18670"/>
                    <a:pt x="3817" y="18670"/>
                  </a:cubicBezTo>
                  <a:cubicBezTo>
                    <a:pt x="4532" y="18670"/>
                    <a:pt x="5316" y="18448"/>
                    <a:pt x="6138" y="17980"/>
                  </a:cubicBezTo>
                  <a:cubicBezTo>
                    <a:pt x="9007" y="16313"/>
                    <a:pt x="11409" y="12143"/>
                    <a:pt x="12076" y="8007"/>
                  </a:cubicBezTo>
                  <a:lnTo>
                    <a:pt x="12076" y="8007"/>
                  </a:lnTo>
                  <a:lnTo>
                    <a:pt x="10408" y="8373"/>
                  </a:lnTo>
                  <a:cubicBezTo>
                    <a:pt x="9908" y="11342"/>
                    <a:pt x="8173" y="14311"/>
                    <a:pt x="6138" y="15512"/>
                  </a:cubicBezTo>
                  <a:cubicBezTo>
                    <a:pt x="5552" y="15849"/>
                    <a:pt x="4994" y="16008"/>
                    <a:pt x="4483" y="16008"/>
                  </a:cubicBezTo>
                  <a:cubicBezTo>
                    <a:pt x="2870" y="16008"/>
                    <a:pt x="1735" y="14419"/>
                    <a:pt x="1735" y="11809"/>
                  </a:cubicBezTo>
                  <a:cubicBezTo>
                    <a:pt x="1768" y="8407"/>
                    <a:pt x="3703" y="4471"/>
                    <a:pt x="6138" y="3070"/>
                  </a:cubicBezTo>
                  <a:cubicBezTo>
                    <a:pt x="6472" y="2870"/>
                    <a:pt x="6839" y="2736"/>
                    <a:pt x="7239" y="2636"/>
                  </a:cubicBezTo>
                  <a:lnTo>
                    <a:pt x="7638" y="7"/>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9"/>
            <p:cNvSpPr/>
            <p:nvPr/>
          </p:nvSpPr>
          <p:spPr>
            <a:xfrm>
              <a:off x="3931300" y="1772575"/>
              <a:ext cx="131800" cy="200950"/>
            </a:xfrm>
            <a:custGeom>
              <a:avLst/>
              <a:gdLst/>
              <a:ahLst/>
              <a:cxnLst/>
              <a:rect l="l" t="t" r="r" b="b"/>
              <a:pathLst>
                <a:path w="5272" h="8038" extrusionOk="0">
                  <a:moveTo>
                    <a:pt x="3640" y="1"/>
                  </a:moveTo>
                  <a:cubicBezTo>
                    <a:pt x="3332" y="1"/>
                    <a:pt x="2993" y="97"/>
                    <a:pt x="2636" y="299"/>
                  </a:cubicBezTo>
                  <a:cubicBezTo>
                    <a:pt x="1168" y="1133"/>
                    <a:pt x="1" y="3502"/>
                    <a:pt x="1" y="5537"/>
                  </a:cubicBezTo>
                  <a:cubicBezTo>
                    <a:pt x="1" y="7102"/>
                    <a:pt x="670" y="8037"/>
                    <a:pt x="1632" y="8037"/>
                  </a:cubicBezTo>
                  <a:cubicBezTo>
                    <a:pt x="1941" y="8037"/>
                    <a:pt x="2280" y="7941"/>
                    <a:pt x="2636" y="7738"/>
                  </a:cubicBezTo>
                  <a:cubicBezTo>
                    <a:pt x="4104" y="6904"/>
                    <a:pt x="5271" y="4536"/>
                    <a:pt x="5271" y="2501"/>
                  </a:cubicBezTo>
                  <a:cubicBezTo>
                    <a:pt x="5271" y="935"/>
                    <a:pt x="4602" y="1"/>
                    <a:pt x="364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9"/>
            <p:cNvSpPr/>
            <p:nvPr/>
          </p:nvSpPr>
          <p:spPr>
            <a:xfrm>
              <a:off x="4046400" y="1614450"/>
              <a:ext cx="125950" cy="211500"/>
            </a:xfrm>
            <a:custGeom>
              <a:avLst/>
              <a:gdLst/>
              <a:ahLst/>
              <a:cxnLst/>
              <a:rect l="l" t="t" r="r" b="b"/>
              <a:pathLst>
                <a:path w="5038" h="8460" extrusionOk="0">
                  <a:moveTo>
                    <a:pt x="1194" y="0"/>
                  </a:moveTo>
                  <a:cubicBezTo>
                    <a:pt x="937" y="0"/>
                    <a:pt x="673" y="29"/>
                    <a:pt x="401" y="86"/>
                  </a:cubicBezTo>
                  <a:lnTo>
                    <a:pt x="0" y="2755"/>
                  </a:lnTo>
                  <a:cubicBezTo>
                    <a:pt x="204" y="2709"/>
                    <a:pt x="402" y="2686"/>
                    <a:pt x="593" y="2686"/>
                  </a:cubicBezTo>
                  <a:cubicBezTo>
                    <a:pt x="2186" y="2686"/>
                    <a:pt x="3303" y="4267"/>
                    <a:pt x="3303" y="6858"/>
                  </a:cubicBezTo>
                  <a:cubicBezTo>
                    <a:pt x="3269" y="7392"/>
                    <a:pt x="3236" y="7925"/>
                    <a:pt x="3136" y="8459"/>
                  </a:cubicBezTo>
                  <a:lnTo>
                    <a:pt x="4837" y="8092"/>
                  </a:lnTo>
                  <a:cubicBezTo>
                    <a:pt x="4970" y="7325"/>
                    <a:pt x="5037" y="6591"/>
                    <a:pt x="5037" y="5824"/>
                  </a:cubicBezTo>
                  <a:cubicBezTo>
                    <a:pt x="5037" y="2199"/>
                    <a:pt x="3450" y="0"/>
                    <a:pt x="119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9"/>
            <p:cNvSpPr/>
            <p:nvPr/>
          </p:nvSpPr>
          <p:spPr>
            <a:xfrm>
              <a:off x="3926300" y="2398000"/>
              <a:ext cx="45075" cy="356950"/>
            </a:xfrm>
            <a:custGeom>
              <a:avLst/>
              <a:gdLst/>
              <a:ahLst/>
              <a:cxnLst/>
              <a:rect l="l" t="t" r="r" b="b"/>
              <a:pathLst>
                <a:path w="1803" h="14278" extrusionOk="0">
                  <a:moveTo>
                    <a:pt x="1802" y="0"/>
                  </a:moveTo>
                  <a:lnTo>
                    <a:pt x="1" y="1034"/>
                  </a:lnTo>
                  <a:lnTo>
                    <a:pt x="1" y="14277"/>
                  </a:lnTo>
                  <a:lnTo>
                    <a:pt x="1802" y="13243"/>
                  </a:lnTo>
                  <a:lnTo>
                    <a:pt x="1802"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9"/>
            <p:cNvSpPr/>
            <p:nvPr/>
          </p:nvSpPr>
          <p:spPr>
            <a:xfrm>
              <a:off x="4179000" y="2428025"/>
              <a:ext cx="45050" cy="180975"/>
            </a:xfrm>
            <a:custGeom>
              <a:avLst/>
              <a:gdLst/>
              <a:ahLst/>
              <a:cxnLst/>
              <a:rect l="l" t="t" r="r" b="b"/>
              <a:pathLst>
                <a:path w="1802" h="7239" extrusionOk="0">
                  <a:moveTo>
                    <a:pt x="1801" y="0"/>
                  </a:moveTo>
                  <a:lnTo>
                    <a:pt x="0" y="1034"/>
                  </a:lnTo>
                  <a:lnTo>
                    <a:pt x="0" y="7239"/>
                  </a:lnTo>
                  <a:lnTo>
                    <a:pt x="1801" y="6204"/>
                  </a:lnTo>
                  <a:lnTo>
                    <a:pt x="1801"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9"/>
            <p:cNvSpPr/>
            <p:nvPr/>
          </p:nvSpPr>
          <p:spPr>
            <a:xfrm>
              <a:off x="4116450" y="2378800"/>
              <a:ext cx="44225" cy="266900"/>
            </a:xfrm>
            <a:custGeom>
              <a:avLst/>
              <a:gdLst/>
              <a:ahLst/>
              <a:cxnLst/>
              <a:rect l="l" t="t" r="r" b="b"/>
              <a:pathLst>
                <a:path w="1769" h="10676" extrusionOk="0">
                  <a:moveTo>
                    <a:pt x="1768" y="1"/>
                  </a:moveTo>
                  <a:lnTo>
                    <a:pt x="0" y="1035"/>
                  </a:lnTo>
                  <a:lnTo>
                    <a:pt x="0" y="10675"/>
                  </a:lnTo>
                  <a:lnTo>
                    <a:pt x="1768" y="9641"/>
                  </a:lnTo>
                  <a:lnTo>
                    <a:pt x="1768"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9"/>
            <p:cNvSpPr/>
            <p:nvPr/>
          </p:nvSpPr>
          <p:spPr>
            <a:xfrm>
              <a:off x="4053075" y="2529750"/>
              <a:ext cx="45050" cy="152625"/>
            </a:xfrm>
            <a:custGeom>
              <a:avLst/>
              <a:gdLst/>
              <a:ahLst/>
              <a:cxnLst/>
              <a:rect l="l" t="t" r="r" b="b"/>
              <a:pathLst>
                <a:path w="1802" h="6105" extrusionOk="0">
                  <a:moveTo>
                    <a:pt x="1801" y="1"/>
                  </a:moveTo>
                  <a:lnTo>
                    <a:pt x="0" y="1035"/>
                  </a:lnTo>
                  <a:lnTo>
                    <a:pt x="0" y="6105"/>
                  </a:lnTo>
                  <a:lnTo>
                    <a:pt x="1801" y="5071"/>
                  </a:lnTo>
                  <a:lnTo>
                    <a:pt x="1801"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9"/>
            <p:cNvSpPr/>
            <p:nvPr/>
          </p:nvSpPr>
          <p:spPr>
            <a:xfrm>
              <a:off x="3989675" y="2526425"/>
              <a:ext cx="45075" cy="192650"/>
            </a:xfrm>
            <a:custGeom>
              <a:avLst/>
              <a:gdLst/>
              <a:ahLst/>
              <a:cxnLst/>
              <a:rect l="l" t="t" r="r" b="b"/>
              <a:pathLst>
                <a:path w="1803" h="7706" extrusionOk="0">
                  <a:moveTo>
                    <a:pt x="1802" y="0"/>
                  </a:moveTo>
                  <a:lnTo>
                    <a:pt x="1" y="1034"/>
                  </a:lnTo>
                  <a:lnTo>
                    <a:pt x="1" y="7706"/>
                  </a:lnTo>
                  <a:lnTo>
                    <a:pt x="1802" y="6638"/>
                  </a:lnTo>
                  <a:lnTo>
                    <a:pt x="1802"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9"/>
            <p:cNvSpPr/>
            <p:nvPr/>
          </p:nvSpPr>
          <p:spPr>
            <a:xfrm>
              <a:off x="3892950" y="2572400"/>
              <a:ext cx="404450" cy="235900"/>
            </a:xfrm>
            <a:custGeom>
              <a:avLst/>
              <a:gdLst/>
              <a:ahLst/>
              <a:cxnLst/>
              <a:rect l="l" t="t" r="r" b="b"/>
              <a:pathLst>
                <a:path w="16178" h="9436" extrusionOk="0">
                  <a:moveTo>
                    <a:pt x="15880" y="0"/>
                  </a:moveTo>
                  <a:cubicBezTo>
                    <a:pt x="15848" y="0"/>
                    <a:pt x="15813" y="9"/>
                    <a:pt x="15778" y="29"/>
                  </a:cubicBezTo>
                  <a:lnTo>
                    <a:pt x="134" y="9069"/>
                  </a:lnTo>
                  <a:cubicBezTo>
                    <a:pt x="34" y="9102"/>
                    <a:pt x="1" y="9236"/>
                    <a:pt x="67" y="9336"/>
                  </a:cubicBezTo>
                  <a:cubicBezTo>
                    <a:pt x="101" y="9403"/>
                    <a:pt x="167" y="9436"/>
                    <a:pt x="234" y="9436"/>
                  </a:cubicBezTo>
                  <a:cubicBezTo>
                    <a:pt x="267" y="9436"/>
                    <a:pt x="301" y="9436"/>
                    <a:pt x="334" y="9403"/>
                  </a:cubicBezTo>
                  <a:lnTo>
                    <a:pt x="15979" y="396"/>
                  </a:lnTo>
                  <a:cubicBezTo>
                    <a:pt x="16177" y="283"/>
                    <a:pt x="16062" y="0"/>
                    <a:pt x="1588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9"/>
            <p:cNvSpPr/>
            <p:nvPr/>
          </p:nvSpPr>
          <p:spPr>
            <a:xfrm>
              <a:off x="4087250" y="2685900"/>
              <a:ext cx="10875" cy="205800"/>
            </a:xfrm>
            <a:custGeom>
              <a:avLst/>
              <a:gdLst/>
              <a:ahLst/>
              <a:cxnLst/>
              <a:rect l="l" t="t" r="r" b="b"/>
              <a:pathLst>
                <a:path w="435" h="8232" extrusionOk="0">
                  <a:moveTo>
                    <a:pt x="201" y="1"/>
                  </a:moveTo>
                  <a:cubicBezTo>
                    <a:pt x="101" y="1"/>
                    <a:pt x="1" y="76"/>
                    <a:pt x="1" y="226"/>
                  </a:cubicBezTo>
                  <a:lnTo>
                    <a:pt x="1" y="8032"/>
                  </a:lnTo>
                  <a:cubicBezTo>
                    <a:pt x="1" y="8132"/>
                    <a:pt x="101" y="8232"/>
                    <a:pt x="201" y="8232"/>
                  </a:cubicBezTo>
                  <a:cubicBezTo>
                    <a:pt x="334" y="8232"/>
                    <a:pt x="434" y="8132"/>
                    <a:pt x="401" y="8032"/>
                  </a:cubicBezTo>
                  <a:lnTo>
                    <a:pt x="401" y="226"/>
                  </a:lnTo>
                  <a:cubicBezTo>
                    <a:pt x="401" y="76"/>
                    <a:pt x="301" y="1"/>
                    <a:pt x="20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9"/>
            <p:cNvSpPr/>
            <p:nvPr/>
          </p:nvSpPr>
          <p:spPr>
            <a:xfrm>
              <a:off x="5191375" y="1351250"/>
              <a:ext cx="205175" cy="37700"/>
            </a:xfrm>
            <a:custGeom>
              <a:avLst/>
              <a:gdLst/>
              <a:ahLst/>
              <a:cxnLst/>
              <a:rect l="l" t="t" r="r" b="b"/>
              <a:pathLst>
                <a:path w="8207" h="1508" extrusionOk="0">
                  <a:moveTo>
                    <a:pt x="194" y="0"/>
                  </a:moveTo>
                  <a:cubicBezTo>
                    <a:pt x="109" y="0"/>
                    <a:pt x="34" y="87"/>
                    <a:pt x="34" y="174"/>
                  </a:cubicBezTo>
                  <a:cubicBezTo>
                    <a:pt x="1" y="274"/>
                    <a:pt x="67" y="374"/>
                    <a:pt x="201" y="374"/>
                  </a:cubicBezTo>
                  <a:lnTo>
                    <a:pt x="8006" y="1508"/>
                  </a:lnTo>
                  <a:lnTo>
                    <a:pt x="8040" y="1508"/>
                  </a:lnTo>
                  <a:cubicBezTo>
                    <a:pt x="8106" y="1508"/>
                    <a:pt x="8206" y="1441"/>
                    <a:pt x="8206" y="1341"/>
                  </a:cubicBezTo>
                  <a:cubicBezTo>
                    <a:pt x="8206" y="1241"/>
                    <a:pt x="8140" y="1141"/>
                    <a:pt x="8040" y="1141"/>
                  </a:cubicBezTo>
                  <a:lnTo>
                    <a:pt x="234" y="7"/>
                  </a:lnTo>
                  <a:cubicBezTo>
                    <a:pt x="221" y="2"/>
                    <a:pt x="207" y="0"/>
                    <a:pt x="19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9"/>
            <p:cNvSpPr/>
            <p:nvPr/>
          </p:nvSpPr>
          <p:spPr>
            <a:xfrm>
              <a:off x="5449050" y="2423625"/>
              <a:ext cx="252725" cy="47100"/>
            </a:xfrm>
            <a:custGeom>
              <a:avLst/>
              <a:gdLst/>
              <a:ahLst/>
              <a:cxnLst/>
              <a:rect l="l" t="t" r="r" b="b"/>
              <a:pathLst>
                <a:path w="10109" h="1884" extrusionOk="0">
                  <a:moveTo>
                    <a:pt x="183" y="1"/>
                  </a:moveTo>
                  <a:cubicBezTo>
                    <a:pt x="103" y="1"/>
                    <a:pt x="34" y="66"/>
                    <a:pt x="34" y="176"/>
                  </a:cubicBezTo>
                  <a:cubicBezTo>
                    <a:pt x="1" y="276"/>
                    <a:pt x="68" y="343"/>
                    <a:pt x="201" y="376"/>
                  </a:cubicBezTo>
                  <a:lnTo>
                    <a:pt x="9841" y="1877"/>
                  </a:lnTo>
                  <a:lnTo>
                    <a:pt x="9875" y="1877"/>
                  </a:lnTo>
                  <a:cubicBezTo>
                    <a:pt x="9888" y="1882"/>
                    <a:pt x="9902" y="1884"/>
                    <a:pt x="9915" y="1884"/>
                  </a:cubicBezTo>
                  <a:cubicBezTo>
                    <a:pt x="10000" y="1884"/>
                    <a:pt x="10075" y="1797"/>
                    <a:pt x="10075" y="1710"/>
                  </a:cubicBezTo>
                  <a:cubicBezTo>
                    <a:pt x="10108" y="1610"/>
                    <a:pt x="10041" y="1510"/>
                    <a:pt x="9908" y="1510"/>
                  </a:cubicBezTo>
                  <a:lnTo>
                    <a:pt x="234" y="9"/>
                  </a:lnTo>
                  <a:cubicBezTo>
                    <a:pt x="217" y="4"/>
                    <a:pt x="200" y="1"/>
                    <a:pt x="18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9"/>
            <p:cNvSpPr/>
            <p:nvPr/>
          </p:nvSpPr>
          <p:spPr>
            <a:xfrm>
              <a:off x="4833625" y="1974475"/>
              <a:ext cx="163550" cy="88300"/>
            </a:xfrm>
            <a:custGeom>
              <a:avLst/>
              <a:gdLst/>
              <a:ahLst/>
              <a:cxnLst/>
              <a:rect l="l" t="t" r="r" b="b"/>
              <a:pathLst>
                <a:path w="6542" h="3532" extrusionOk="0">
                  <a:moveTo>
                    <a:pt x="6272" y="0"/>
                  </a:moveTo>
                  <a:cubicBezTo>
                    <a:pt x="6240" y="0"/>
                    <a:pt x="6207" y="9"/>
                    <a:pt x="6171" y="29"/>
                  </a:cubicBezTo>
                  <a:lnTo>
                    <a:pt x="100" y="3165"/>
                  </a:lnTo>
                  <a:cubicBezTo>
                    <a:pt x="34" y="3231"/>
                    <a:pt x="0" y="3331"/>
                    <a:pt x="34" y="3432"/>
                  </a:cubicBezTo>
                  <a:cubicBezTo>
                    <a:pt x="67" y="3498"/>
                    <a:pt x="134" y="3532"/>
                    <a:pt x="201" y="3532"/>
                  </a:cubicBezTo>
                  <a:lnTo>
                    <a:pt x="301" y="3532"/>
                  </a:lnTo>
                  <a:lnTo>
                    <a:pt x="6372" y="363"/>
                  </a:lnTo>
                  <a:cubicBezTo>
                    <a:pt x="6542" y="278"/>
                    <a:pt x="6447" y="0"/>
                    <a:pt x="627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9"/>
            <p:cNvSpPr/>
            <p:nvPr/>
          </p:nvSpPr>
          <p:spPr>
            <a:xfrm>
              <a:off x="4648900" y="2318550"/>
              <a:ext cx="10875" cy="148675"/>
            </a:xfrm>
            <a:custGeom>
              <a:avLst/>
              <a:gdLst/>
              <a:ahLst/>
              <a:cxnLst/>
              <a:rect l="l" t="t" r="r" b="b"/>
              <a:pathLst>
                <a:path w="435" h="5947" extrusionOk="0">
                  <a:moveTo>
                    <a:pt x="218" y="1"/>
                  </a:moveTo>
                  <a:cubicBezTo>
                    <a:pt x="109" y="1"/>
                    <a:pt x="1" y="59"/>
                    <a:pt x="17" y="176"/>
                  </a:cubicBezTo>
                  <a:lnTo>
                    <a:pt x="17" y="5747"/>
                  </a:lnTo>
                  <a:cubicBezTo>
                    <a:pt x="17" y="5847"/>
                    <a:pt x="118" y="5947"/>
                    <a:pt x="218" y="5947"/>
                  </a:cubicBezTo>
                  <a:cubicBezTo>
                    <a:pt x="318" y="5947"/>
                    <a:pt x="418" y="5847"/>
                    <a:pt x="418" y="5747"/>
                  </a:cubicBezTo>
                  <a:lnTo>
                    <a:pt x="418" y="176"/>
                  </a:lnTo>
                  <a:cubicBezTo>
                    <a:pt x="434" y="59"/>
                    <a:pt x="326" y="1"/>
                    <a:pt x="21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9"/>
            <p:cNvSpPr/>
            <p:nvPr/>
          </p:nvSpPr>
          <p:spPr>
            <a:xfrm>
              <a:off x="4799925" y="3728700"/>
              <a:ext cx="454025" cy="229600"/>
            </a:xfrm>
            <a:custGeom>
              <a:avLst/>
              <a:gdLst/>
              <a:ahLst/>
              <a:cxnLst/>
              <a:rect l="l" t="t" r="r" b="b"/>
              <a:pathLst>
                <a:path w="18161" h="9184" extrusionOk="0">
                  <a:moveTo>
                    <a:pt x="282" y="1"/>
                  </a:moveTo>
                  <a:cubicBezTo>
                    <a:pt x="91" y="1"/>
                    <a:pt x="0" y="254"/>
                    <a:pt x="181" y="344"/>
                  </a:cubicBezTo>
                  <a:lnTo>
                    <a:pt x="17793" y="9184"/>
                  </a:lnTo>
                  <a:lnTo>
                    <a:pt x="17860" y="9184"/>
                  </a:lnTo>
                  <a:cubicBezTo>
                    <a:pt x="18060" y="9184"/>
                    <a:pt x="18160" y="8917"/>
                    <a:pt x="17960" y="8817"/>
                  </a:cubicBezTo>
                  <a:lnTo>
                    <a:pt x="348" y="10"/>
                  </a:lnTo>
                  <a:cubicBezTo>
                    <a:pt x="325" y="4"/>
                    <a:pt x="303" y="1"/>
                    <a:pt x="28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9"/>
            <p:cNvSpPr/>
            <p:nvPr/>
          </p:nvSpPr>
          <p:spPr>
            <a:xfrm>
              <a:off x="3429200" y="4345800"/>
              <a:ext cx="178575" cy="208750"/>
            </a:xfrm>
            <a:custGeom>
              <a:avLst/>
              <a:gdLst/>
              <a:ahLst/>
              <a:cxnLst/>
              <a:rect l="l" t="t" r="r" b="b"/>
              <a:pathLst>
                <a:path w="7143" h="8350" extrusionOk="0">
                  <a:moveTo>
                    <a:pt x="253" y="1"/>
                  </a:moveTo>
                  <a:cubicBezTo>
                    <a:pt x="117" y="1"/>
                    <a:pt x="1" y="156"/>
                    <a:pt x="104" y="311"/>
                  </a:cubicBezTo>
                  <a:lnTo>
                    <a:pt x="6775" y="8283"/>
                  </a:lnTo>
                  <a:cubicBezTo>
                    <a:pt x="6809" y="8350"/>
                    <a:pt x="6876" y="8350"/>
                    <a:pt x="6942" y="8350"/>
                  </a:cubicBezTo>
                  <a:cubicBezTo>
                    <a:pt x="6976" y="8350"/>
                    <a:pt x="7009" y="8350"/>
                    <a:pt x="7042" y="8317"/>
                  </a:cubicBezTo>
                  <a:cubicBezTo>
                    <a:pt x="7142" y="8250"/>
                    <a:pt x="7142" y="8116"/>
                    <a:pt x="7076" y="8050"/>
                  </a:cubicBezTo>
                  <a:lnTo>
                    <a:pt x="371" y="44"/>
                  </a:lnTo>
                  <a:cubicBezTo>
                    <a:pt x="333" y="14"/>
                    <a:pt x="292" y="1"/>
                    <a:pt x="25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9"/>
            <p:cNvSpPr/>
            <p:nvPr/>
          </p:nvSpPr>
          <p:spPr>
            <a:xfrm>
              <a:off x="3802050" y="4453300"/>
              <a:ext cx="191000" cy="148800"/>
            </a:xfrm>
            <a:custGeom>
              <a:avLst/>
              <a:gdLst/>
              <a:ahLst/>
              <a:cxnLst/>
              <a:rect l="l" t="t" r="r" b="b"/>
              <a:pathLst>
                <a:path w="7640" h="5952" extrusionOk="0">
                  <a:moveTo>
                    <a:pt x="7438" y="1"/>
                  </a:moveTo>
                  <a:cubicBezTo>
                    <a:pt x="7396" y="1"/>
                    <a:pt x="7351" y="17"/>
                    <a:pt x="7306" y="47"/>
                  </a:cubicBezTo>
                  <a:lnTo>
                    <a:pt x="101" y="5584"/>
                  </a:lnTo>
                  <a:cubicBezTo>
                    <a:pt x="34" y="5651"/>
                    <a:pt x="1" y="5785"/>
                    <a:pt x="67" y="5851"/>
                  </a:cubicBezTo>
                  <a:cubicBezTo>
                    <a:pt x="101" y="5918"/>
                    <a:pt x="167" y="5951"/>
                    <a:pt x="234" y="5951"/>
                  </a:cubicBezTo>
                  <a:cubicBezTo>
                    <a:pt x="267" y="5951"/>
                    <a:pt x="301" y="5918"/>
                    <a:pt x="334" y="5885"/>
                  </a:cubicBezTo>
                  <a:lnTo>
                    <a:pt x="7539" y="347"/>
                  </a:lnTo>
                  <a:cubicBezTo>
                    <a:pt x="7639" y="281"/>
                    <a:pt x="7639" y="147"/>
                    <a:pt x="7573" y="80"/>
                  </a:cubicBezTo>
                  <a:cubicBezTo>
                    <a:pt x="7536" y="25"/>
                    <a:pt x="7489" y="1"/>
                    <a:pt x="743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9"/>
            <p:cNvSpPr/>
            <p:nvPr/>
          </p:nvSpPr>
          <p:spPr>
            <a:xfrm>
              <a:off x="4185650" y="1864275"/>
              <a:ext cx="321100" cy="8375"/>
            </a:xfrm>
            <a:custGeom>
              <a:avLst/>
              <a:gdLst/>
              <a:ahLst/>
              <a:cxnLst/>
              <a:rect l="l" t="t" r="r" b="b"/>
              <a:pathLst>
                <a:path w="12844" h="335" extrusionOk="0">
                  <a:moveTo>
                    <a:pt x="12643" y="1"/>
                  </a:moveTo>
                  <a:lnTo>
                    <a:pt x="201" y="101"/>
                  </a:lnTo>
                  <a:cubicBezTo>
                    <a:pt x="101" y="101"/>
                    <a:pt x="1" y="134"/>
                    <a:pt x="34" y="201"/>
                  </a:cubicBezTo>
                  <a:cubicBezTo>
                    <a:pt x="34" y="267"/>
                    <a:pt x="101" y="334"/>
                    <a:pt x="201" y="334"/>
                  </a:cubicBezTo>
                  <a:lnTo>
                    <a:pt x="12643" y="234"/>
                  </a:lnTo>
                  <a:cubicBezTo>
                    <a:pt x="12743" y="234"/>
                    <a:pt x="12843" y="201"/>
                    <a:pt x="12843" y="134"/>
                  </a:cubicBezTo>
                  <a:cubicBezTo>
                    <a:pt x="12843" y="67"/>
                    <a:pt x="12743" y="1"/>
                    <a:pt x="1264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9"/>
            <p:cNvSpPr/>
            <p:nvPr/>
          </p:nvSpPr>
          <p:spPr>
            <a:xfrm>
              <a:off x="4715200" y="3815500"/>
              <a:ext cx="13375" cy="352950"/>
            </a:xfrm>
            <a:custGeom>
              <a:avLst/>
              <a:gdLst/>
              <a:ahLst/>
              <a:cxnLst/>
              <a:rect l="l" t="t" r="r" b="b"/>
              <a:pathLst>
                <a:path w="535" h="14118" extrusionOk="0">
                  <a:moveTo>
                    <a:pt x="239" y="1"/>
                  </a:moveTo>
                  <a:cubicBezTo>
                    <a:pt x="227" y="1"/>
                    <a:pt x="214" y="3"/>
                    <a:pt x="201" y="7"/>
                  </a:cubicBezTo>
                  <a:cubicBezTo>
                    <a:pt x="67" y="7"/>
                    <a:pt x="1" y="74"/>
                    <a:pt x="1" y="174"/>
                  </a:cubicBezTo>
                  <a:lnTo>
                    <a:pt x="167" y="13917"/>
                  </a:lnTo>
                  <a:cubicBezTo>
                    <a:pt x="167" y="14017"/>
                    <a:pt x="234" y="14118"/>
                    <a:pt x="368" y="14118"/>
                  </a:cubicBezTo>
                  <a:cubicBezTo>
                    <a:pt x="468" y="14118"/>
                    <a:pt x="534" y="14017"/>
                    <a:pt x="534" y="13917"/>
                  </a:cubicBezTo>
                  <a:lnTo>
                    <a:pt x="368" y="174"/>
                  </a:lnTo>
                  <a:cubicBezTo>
                    <a:pt x="368" y="88"/>
                    <a:pt x="318" y="1"/>
                    <a:pt x="23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9"/>
            <p:cNvSpPr/>
            <p:nvPr/>
          </p:nvSpPr>
          <p:spPr>
            <a:xfrm>
              <a:off x="5424875" y="2105050"/>
              <a:ext cx="79450" cy="231250"/>
            </a:xfrm>
            <a:custGeom>
              <a:avLst/>
              <a:gdLst/>
              <a:ahLst/>
              <a:cxnLst/>
              <a:rect l="l" t="t" r="r" b="b"/>
              <a:pathLst>
                <a:path w="3178" h="9250" extrusionOk="0">
                  <a:moveTo>
                    <a:pt x="2922" y="1"/>
                  </a:moveTo>
                  <a:cubicBezTo>
                    <a:pt x="2848" y="1"/>
                    <a:pt x="2782" y="33"/>
                    <a:pt x="2769" y="110"/>
                  </a:cubicBezTo>
                  <a:lnTo>
                    <a:pt x="34" y="9016"/>
                  </a:lnTo>
                  <a:cubicBezTo>
                    <a:pt x="1" y="9116"/>
                    <a:pt x="67" y="9216"/>
                    <a:pt x="167" y="9250"/>
                  </a:cubicBezTo>
                  <a:lnTo>
                    <a:pt x="201" y="9250"/>
                  </a:lnTo>
                  <a:cubicBezTo>
                    <a:pt x="301" y="9250"/>
                    <a:pt x="368" y="9183"/>
                    <a:pt x="401" y="9116"/>
                  </a:cubicBezTo>
                  <a:lnTo>
                    <a:pt x="3136" y="210"/>
                  </a:lnTo>
                  <a:cubicBezTo>
                    <a:pt x="3177" y="86"/>
                    <a:pt x="3040" y="1"/>
                    <a:pt x="292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9"/>
            <p:cNvSpPr/>
            <p:nvPr/>
          </p:nvSpPr>
          <p:spPr>
            <a:xfrm>
              <a:off x="4573425" y="3479950"/>
              <a:ext cx="292750" cy="370775"/>
            </a:xfrm>
            <a:custGeom>
              <a:avLst/>
              <a:gdLst/>
              <a:ahLst/>
              <a:cxnLst/>
              <a:rect l="l" t="t" r="r" b="b"/>
              <a:pathLst>
                <a:path w="11710" h="14831" extrusionOk="0">
                  <a:moveTo>
                    <a:pt x="8274" y="920"/>
                  </a:moveTo>
                  <a:cubicBezTo>
                    <a:pt x="8674" y="920"/>
                    <a:pt x="9074" y="1021"/>
                    <a:pt x="9441" y="1221"/>
                  </a:cubicBezTo>
                  <a:cubicBezTo>
                    <a:pt x="10308" y="1721"/>
                    <a:pt x="10775" y="2822"/>
                    <a:pt x="10775" y="4290"/>
                  </a:cubicBezTo>
                  <a:cubicBezTo>
                    <a:pt x="10775" y="7559"/>
                    <a:pt x="8474" y="11561"/>
                    <a:pt x="5638" y="13196"/>
                  </a:cubicBezTo>
                  <a:cubicBezTo>
                    <a:pt x="4856" y="13637"/>
                    <a:pt x="4123" y="13861"/>
                    <a:pt x="3473" y="13861"/>
                  </a:cubicBezTo>
                  <a:cubicBezTo>
                    <a:pt x="3042" y="13861"/>
                    <a:pt x="2649" y="13762"/>
                    <a:pt x="2303" y="13563"/>
                  </a:cubicBezTo>
                  <a:cubicBezTo>
                    <a:pt x="1435" y="13063"/>
                    <a:pt x="968" y="11995"/>
                    <a:pt x="968" y="10494"/>
                  </a:cubicBezTo>
                  <a:cubicBezTo>
                    <a:pt x="968" y="7225"/>
                    <a:pt x="3270" y="3222"/>
                    <a:pt x="6105" y="1588"/>
                  </a:cubicBezTo>
                  <a:cubicBezTo>
                    <a:pt x="6739" y="1187"/>
                    <a:pt x="7506" y="954"/>
                    <a:pt x="8274" y="920"/>
                  </a:cubicBezTo>
                  <a:close/>
                  <a:moveTo>
                    <a:pt x="8266" y="1"/>
                  </a:moveTo>
                  <a:cubicBezTo>
                    <a:pt x="7445" y="1"/>
                    <a:pt x="6547" y="265"/>
                    <a:pt x="5638" y="787"/>
                  </a:cubicBezTo>
                  <a:cubicBezTo>
                    <a:pt x="2536" y="2588"/>
                    <a:pt x="1" y="6925"/>
                    <a:pt x="1" y="10527"/>
                  </a:cubicBezTo>
                  <a:cubicBezTo>
                    <a:pt x="1" y="12362"/>
                    <a:pt x="668" y="13730"/>
                    <a:pt x="1836" y="14397"/>
                  </a:cubicBezTo>
                  <a:cubicBezTo>
                    <a:pt x="2336" y="14697"/>
                    <a:pt x="2903" y="14830"/>
                    <a:pt x="3470" y="14830"/>
                  </a:cubicBezTo>
                  <a:cubicBezTo>
                    <a:pt x="4404" y="14797"/>
                    <a:pt x="5305" y="14530"/>
                    <a:pt x="6105" y="14030"/>
                  </a:cubicBezTo>
                  <a:cubicBezTo>
                    <a:pt x="9208" y="12229"/>
                    <a:pt x="11709" y="7859"/>
                    <a:pt x="11709" y="4290"/>
                  </a:cubicBezTo>
                  <a:cubicBezTo>
                    <a:pt x="11709" y="2455"/>
                    <a:pt x="11076" y="1087"/>
                    <a:pt x="9908" y="420"/>
                  </a:cubicBezTo>
                  <a:cubicBezTo>
                    <a:pt x="9417" y="140"/>
                    <a:pt x="8862" y="1"/>
                    <a:pt x="826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9"/>
            <p:cNvSpPr/>
            <p:nvPr/>
          </p:nvSpPr>
          <p:spPr>
            <a:xfrm>
              <a:off x="4640975" y="3562400"/>
              <a:ext cx="158475" cy="204850"/>
            </a:xfrm>
            <a:custGeom>
              <a:avLst/>
              <a:gdLst/>
              <a:ahLst/>
              <a:cxnLst/>
              <a:rect l="l" t="t" r="r" b="b"/>
              <a:pathLst>
                <a:path w="6339" h="8194" extrusionOk="0">
                  <a:moveTo>
                    <a:pt x="4580" y="0"/>
                  </a:moveTo>
                  <a:cubicBezTo>
                    <a:pt x="4157" y="0"/>
                    <a:pt x="3679" y="137"/>
                    <a:pt x="3170" y="424"/>
                  </a:cubicBezTo>
                  <a:cubicBezTo>
                    <a:pt x="1302" y="1659"/>
                    <a:pt x="101" y="3694"/>
                    <a:pt x="1" y="5928"/>
                  </a:cubicBezTo>
                  <a:cubicBezTo>
                    <a:pt x="1" y="7371"/>
                    <a:pt x="705" y="8193"/>
                    <a:pt x="1745" y="8193"/>
                  </a:cubicBezTo>
                  <a:cubicBezTo>
                    <a:pt x="2172" y="8193"/>
                    <a:pt x="2655" y="8054"/>
                    <a:pt x="3170" y="7763"/>
                  </a:cubicBezTo>
                  <a:cubicBezTo>
                    <a:pt x="5038" y="6529"/>
                    <a:pt x="6205" y="4494"/>
                    <a:pt x="6339" y="2259"/>
                  </a:cubicBezTo>
                  <a:cubicBezTo>
                    <a:pt x="6339" y="834"/>
                    <a:pt x="5628" y="0"/>
                    <a:pt x="458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9"/>
            <p:cNvSpPr/>
            <p:nvPr/>
          </p:nvSpPr>
          <p:spPr>
            <a:xfrm>
              <a:off x="3957175" y="4127075"/>
              <a:ext cx="292725" cy="370775"/>
            </a:xfrm>
            <a:custGeom>
              <a:avLst/>
              <a:gdLst/>
              <a:ahLst/>
              <a:cxnLst/>
              <a:rect l="l" t="t" r="r" b="b"/>
              <a:pathLst>
                <a:path w="11709" h="14831" extrusionOk="0">
                  <a:moveTo>
                    <a:pt x="8274" y="925"/>
                  </a:moveTo>
                  <a:cubicBezTo>
                    <a:pt x="8703" y="925"/>
                    <a:pt x="9098" y="1023"/>
                    <a:pt x="9440" y="1221"/>
                  </a:cubicBezTo>
                  <a:cubicBezTo>
                    <a:pt x="10307" y="1721"/>
                    <a:pt x="10774" y="2822"/>
                    <a:pt x="10774" y="4290"/>
                  </a:cubicBezTo>
                  <a:cubicBezTo>
                    <a:pt x="10774" y="7559"/>
                    <a:pt x="8473" y="11562"/>
                    <a:pt x="5637" y="13196"/>
                  </a:cubicBezTo>
                  <a:cubicBezTo>
                    <a:pt x="4855" y="13637"/>
                    <a:pt x="4122" y="13861"/>
                    <a:pt x="3472" y="13861"/>
                  </a:cubicBezTo>
                  <a:cubicBezTo>
                    <a:pt x="3041" y="13861"/>
                    <a:pt x="2648" y="13763"/>
                    <a:pt x="2302" y="13563"/>
                  </a:cubicBezTo>
                  <a:cubicBezTo>
                    <a:pt x="1434" y="13096"/>
                    <a:pt x="967" y="11995"/>
                    <a:pt x="967" y="10494"/>
                  </a:cubicBezTo>
                  <a:cubicBezTo>
                    <a:pt x="967" y="7225"/>
                    <a:pt x="3269" y="3256"/>
                    <a:pt x="6104" y="1621"/>
                  </a:cubicBezTo>
                  <a:cubicBezTo>
                    <a:pt x="6872" y="1157"/>
                    <a:pt x="7614" y="925"/>
                    <a:pt x="8274" y="925"/>
                  </a:cubicBezTo>
                  <a:close/>
                  <a:moveTo>
                    <a:pt x="8263" y="1"/>
                  </a:moveTo>
                  <a:cubicBezTo>
                    <a:pt x="7438" y="1"/>
                    <a:pt x="6532" y="265"/>
                    <a:pt x="5604" y="787"/>
                  </a:cubicBezTo>
                  <a:cubicBezTo>
                    <a:pt x="2502" y="2589"/>
                    <a:pt x="0" y="6958"/>
                    <a:pt x="0" y="10528"/>
                  </a:cubicBezTo>
                  <a:cubicBezTo>
                    <a:pt x="0" y="12362"/>
                    <a:pt x="634" y="13730"/>
                    <a:pt x="1835" y="14397"/>
                  </a:cubicBezTo>
                  <a:cubicBezTo>
                    <a:pt x="2302" y="14697"/>
                    <a:pt x="2869" y="14831"/>
                    <a:pt x="3469" y="14831"/>
                  </a:cubicBezTo>
                  <a:cubicBezTo>
                    <a:pt x="4403" y="14797"/>
                    <a:pt x="5304" y="14530"/>
                    <a:pt x="6104" y="14030"/>
                  </a:cubicBezTo>
                  <a:cubicBezTo>
                    <a:pt x="9207" y="12229"/>
                    <a:pt x="11708" y="7892"/>
                    <a:pt x="11708" y="4323"/>
                  </a:cubicBezTo>
                  <a:cubicBezTo>
                    <a:pt x="11708" y="2488"/>
                    <a:pt x="11075" y="1087"/>
                    <a:pt x="9907" y="420"/>
                  </a:cubicBezTo>
                  <a:cubicBezTo>
                    <a:pt x="9416" y="140"/>
                    <a:pt x="8861" y="1"/>
                    <a:pt x="826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9"/>
            <p:cNvSpPr/>
            <p:nvPr/>
          </p:nvSpPr>
          <p:spPr>
            <a:xfrm>
              <a:off x="4023875" y="4209375"/>
              <a:ext cx="159300" cy="205000"/>
            </a:xfrm>
            <a:custGeom>
              <a:avLst/>
              <a:gdLst/>
              <a:ahLst/>
              <a:cxnLst/>
              <a:rect l="l" t="t" r="r" b="b"/>
              <a:pathLst>
                <a:path w="6372" h="8200" extrusionOk="0">
                  <a:moveTo>
                    <a:pt x="4613" y="1"/>
                  </a:moveTo>
                  <a:cubicBezTo>
                    <a:pt x="4187" y="1"/>
                    <a:pt x="3708" y="139"/>
                    <a:pt x="3203" y="431"/>
                  </a:cubicBezTo>
                  <a:cubicBezTo>
                    <a:pt x="1302" y="1665"/>
                    <a:pt x="134" y="3700"/>
                    <a:pt x="1" y="5935"/>
                  </a:cubicBezTo>
                  <a:cubicBezTo>
                    <a:pt x="1" y="7377"/>
                    <a:pt x="721" y="8199"/>
                    <a:pt x="1771" y="8199"/>
                  </a:cubicBezTo>
                  <a:cubicBezTo>
                    <a:pt x="2202" y="8199"/>
                    <a:pt x="2688" y="8061"/>
                    <a:pt x="3203" y="7769"/>
                  </a:cubicBezTo>
                  <a:cubicBezTo>
                    <a:pt x="5071" y="6535"/>
                    <a:pt x="6238" y="4500"/>
                    <a:pt x="6372" y="2265"/>
                  </a:cubicBezTo>
                  <a:cubicBezTo>
                    <a:pt x="6372" y="823"/>
                    <a:pt x="5651" y="1"/>
                    <a:pt x="461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9"/>
            <p:cNvSpPr/>
            <p:nvPr/>
          </p:nvSpPr>
          <p:spPr>
            <a:xfrm>
              <a:off x="3278350" y="4134700"/>
              <a:ext cx="220175" cy="278100"/>
            </a:xfrm>
            <a:custGeom>
              <a:avLst/>
              <a:gdLst/>
              <a:ahLst/>
              <a:cxnLst/>
              <a:rect l="l" t="t" r="r" b="b"/>
              <a:pathLst>
                <a:path w="8807" h="11124" extrusionOk="0">
                  <a:moveTo>
                    <a:pt x="6238" y="682"/>
                  </a:moveTo>
                  <a:lnTo>
                    <a:pt x="6238" y="716"/>
                  </a:lnTo>
                  <a:cubicBezTo>
                    <a:pt x="6288" y="710"/>
                    <a:pt x="6338" y="707"/>
                    <a:pt x="6388" y="707"/>
                  </a:cubicBezTo>
                  <a:cubicBezTo>
                    <a:pt x="6637" y="707"/>
                    <a:pt x="6883" y="777"/>
                    <a:pt x="7105" y="916"/>
                  </a:cubicBezTo>
                  <a:cubicBezTo>
                    <a:pt x="7739" y="1283"/>
                    <a:pt x="8106" y="2117"/>
                    <a:pt x="8106" y="3218"/>
                  </a:cubicBezTo>
                  <a:cubicBezTo>
                    <a:pt x="8106" y="5653"/>
                    <a:pt x="6372" y="8655"/>
                    <a:pt x="4237" y="9889"/>
                  </a:cubicBezTo>
                  <a:cubicBezTo>
                    <a:pt x="3662" y="10226"/>
                    <a:pt x="3122" y="10398"/>
                    <a:pt x="2638" y="10398"/>
                  </a:cubicBezTo>
                  <a:cubicBezTo>
                    <a:pt x="2309" y="10398"/>
                    <a:pt x="2005" y="10318"/>
                    <a:pt x="1735" y="10156"/>
                  </a:cubicBezTo>
                  <a:cubicBezTo>
                    <a:pt x="1101" y="9789"/>
                    <a:pt x="734" y="8988"/>
                    <a:pt x="734" y="7854"/>
                  </a:cubicBezTo>
                  <a:cubicBezTo>
                    <a:pt x="734" y="5419"/>
                    <a:pt x="2469" y="2417"/>
                    <a:pt x="4604" y="1183"/>
                  </a:cubicBezTo>
                  <a:cubicBezTo>
                    <a:pt x="5071" y="883"/>
                    <a:pt x="5638" y="716"/>
                    <a:pt x="6238" y="682"/>
                  </a:cubicBezTo>
                  <a:close/>
                  <a:moveTo>
                    <a:pt x="6204" y="0"/>
                  </a:moveTo>
                  <a:cubicBezTo>
                    <a:pt x="5587" y="0"/>
                    <a:pt x="4912" y="196"/>
                    <a:pt x="4237" y="582"/>
                  </a:cubicBezTo>
                  <a:cubicBezTo>
                    <a:pt x="1902" y="1917"/>
                    <a:pt x="0" y="5186"/>
                    <a:pt x="0" y="7888"/>
                  </a:cubicBezTo>
                  <a:cubicBezTo>
                    <a:pt x="0" y="9255"/>
                    <a:pt x="501" y="10289"/>
                    <a:pt x="1368" y="10790"/>
                  </a:cubicBezTo>
                  <a:cubicBezTo>
                    <a:pt x="1768" y="11023"/>
                    <a:pt x="2169" y="11123"/>
                    <a:pt x="2636" y="11123"/>
                  </a:cubicBezTo>
                  <a:cubicBezTo>
                    <a:pt x="3303" y="11090"/>
                    <a:pt x="4003" y="10890"/>
                    <a:pt x="4570" y="10523"/>
                  </a:cubicBezTo>
                  <a:cubicBezTo>
                    <a:pt x="6905" y="9188"/>
                    <a:pt x="8807" y="5919"/>
                    <a:pt x="8807" y="3218"/>
                  </a:cubicBezTo>
                  <a:cubicBezTo>
                    <a:pt x="8807" y="1850"/>
                    <a:pt x="8306" y="816"/>
                    <a:pt x="7439" y="315"/>
                  </a:cubicBezTo>
                  <a:cubicBezTo>
                    <a:pt x="7073" y="105"/>
                    <a:pt x="6654" y="0"/>
                    <a:pt x="620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9"/>
            <p:cNvSpPr/>
            <p:nvPr/>
          </p:nvSpPr>
          <p:spPr>
            <a:xfrm>
              <a:off x="3329225" y="4196800"/>
              <a:ext cx="119275" cy="153425"/>
            </a:xfrm>
            <a:custGeom>
              <a:avLst/>
              <a:gdLst/>
              <a:ahLst/>
              <a:cxnLst/>
              <a:rect l="l" t="t" r="r" b="b"/>
              <a:pathLst>
                <a:path w="4771" h="6137" extrusionOk="0">
                  <a:moveTo>
                    <a:pt x="3468" y="0"/>
                  </a:moveTo>
                  <a:cubicBezTo>
                    <a:pt x="3147" y="0"/>
                    <a:pt x="2785" y="108"/>
                    <a:pt x="2402" y="333"/>
                  </a:cubicBezTo>
                  <a:cubicBezTo>
                    <a:pt x="967" y="1234"/>
                    <a:pt x="100" y="2768"/>
                    <a:pt x="0" y="4436"/>
                  </a:cubicBezTo>
                  <a:cubicBezTo>
                    <a:pt x="0" y="5519"/>
                    <a:pt x="532" y="6137"/>
                    <a:pt x="1314" y="6137"/>
                  </a:cubicBezTo>
                  <a:cubicBezTo>
                    <a:pt x="1640" y="6137"/>
                    <a:pt x="2009" y="6030"/>
                    <a:pt x="2402" y="5804"/>
                  </a:cubicBezTo>
                  <a:cubicBezTo>
                    <a:pt x="3803" y="4903"/>
                    <a:pt x="4670" y="3369"/>
                    <a:pt x="4770" y="1701"/>
                  </a:cubicBezTo>
                  <a:cubicBezTo>
                    <a:pt x="4770" y="618"/>
                    <a:pt x="4238" y="0"/>
                    <a:pt x="346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9"/>
            <p:cNvSpPr/>
            <p:nvPr/>
          </p:nvSpPr>
          <p:spPr>
            <a:xfrm>
              <a:off x="3658625" y="3716950"/>
              <a:ext cx="225175" cy="285550"/>
            </a:xfrm>
            <a:custGeom>
              <a:avLst/>
              <a:gdLst/>
              <a:ahLst/>
              <a:cxnLst/>
              <a:rect l="l" t="t" r="r" b="b"/>
              <a:pathLst>
                <a:path w="9007" h="11422" extrusionOk="0">
                  <a:moveTo>
                    <a:pt x="6352" y="731"/>
                  </a:moveTo>
                  <a:cubicBezTo>
                    <a:pt x="6678" y="731"/>
                    <a:pt x="6977" y="803"/>
                    <a:pt x="7239" y="947"/>
                  </a:cubicBezTo>
                  <a:cubicBezTo>
                    <a:pt x="7906" y="1348"/>
                    <a:pt x="8273" y="2182"/>
                    <a:pt x="8273" y="3316"/>
                  </a:cubicBezTo>
                  <a:cubicBezTo>
                    <a:pt x="8273" y="5851"/>
                    <a:pt x="6471" y="8920"/>
                    <a:pt x="4303" y="10154"/>
                  </a:cubicBezTo>
                  <a:cubicBezTo>
                    <a:pt x="3716" y="10498"/>
                    <a:pt x="3141" y="10670"/>
                    <a:pt x="2638" y="10670"/>
                  </a:cubicBezTo>
                  <a:cubicBezTo>
                    <a:pt x="2312" y="10670"/>
                    <a:pt x="2017" y="10598"/>
                    <a:pt x="1768" y="10454"/>
                  </a:cubicBezTo>
                  <a:cubicBezTo>
                    <a:pt x="1101" y="10054"/>
                    <a:pt x="734" y="9220"/>
                    <a:pt x="734" y="8086"/>
                  </a:cubicBezTo>
                  <a:cubicBezTo>
                    <a:pt x="734" y="5584"/>
                    <a:pt x="2502" y="2515"/>
                    <a:pt x="4670" y="1248"/>
                  </a:cubicBezTo>
                  <a:cubicBezTo>
                    <a:pt x="5278" y="903"/>
                    <a:pt x="5848" y="731"/>
                    <a:pt x="6352" y="731"/>
                  </a:cubicBezTo>
                  <a:close/>
                  <a:moveTo>
                    <a:pt x="6358" y="1"/>
                  </a:moveTo>
                  <a:cubicBezTo>
                    <a:pt x="5726" y="1"/>
                    <a:pt x="5037" y="205"/>
                    <a:pt x="4337" y="614"/>
                  </a:cubicBezTo>
                  <a:cubicBezTo>
                    <a:pt x="1935" y="1981"/>
                    <a:pt x="0" y="5350"/>
                    <a:pt x="0" y="8086"/>
                  </a:cubicBezTo>
                  <a:cubicBezTo>
                    <a:pt x="0" y="9487"/>
                    <a:pt x="501" y="10554"/>
                    <a:pt x="1401" y="11088"/>
                  </a:cubicBezTo>
                  <a:cubicBezTo>
                    <a:pt x="1768" y="11288"/>
                    <a:pt x="2202" y="11421"/>
                    <a:pt x="2635" y="11421"/>
                  </a:cubicBezTo>
                  <a:cubicBezTo>
                    <a:pt x="3369" y="11388"/>
                    <a:pt x="4070" y="11188"/>
                    <a:pt x="4670" y="10788"/>
                  </a:cubicBezTo>
                  <a:cubicBezTo>
                    <a:pt x="7072" y="9420"/>
                    <a:pt x="9007" y="6051"/>
                    <a:pt x="9007" y="3316"/>
                  </a:cubicBezTo>
                  <a:cubicBezTo>
                    <a:pt x="9007" y="1915"/>
                    <a:pt x="8506" y="847"/>
                    <a:pt x="7606" y="314"/>
                  </a:cubicBezTo>
                  <a:cubicBezTo>
                    <a:pt x="7230" y="105"/>
                    <a:pt x="6809" y="1"/>
                    <a:pt x="635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9"/>
            <p:cNvSpPr/>
            <p:nvPr/>
          </p:nvSpPr>
          <p:spPr>
            <a:xfrm>
              <a:off x="3710325" y="3780825"/>
              <a:ext cx="121775" cy="157275"/>
            </a:xfrm>
            <a:custGeom>
              <a:avLst/>
              <a:gdLst/>
              <a:ahLst/>
              <a:cxnLst/>
              <a:rect l="l" t="t" r="r" b="b"/>
              <a:pathLst>
                <a:path w="4871" h="6291" extrusionOk="0">
                  <a:moveTo>
                    <a:pt x="3512" y="1"/>
                  </a:moveTo>
                  <a:cubicBezTo>
                    <a:pt x="3186" y="1"/>
                    <a:pt x="2821" y="106"/>
                    <a:pt x="2435" y="327"/>
                  </a:cubicBezTo>
                  <a:cubicBezTo>
                    <a:pt x="1001" y="1261"/>
                    <a:pt x="67" y="2829"/>
                    <a:pt x="0" y="4563"/>
                  </a:cubicBezTo>
                  <a:cubicBezTo>
                    <a:pt x="0" y="5655"/>
                    <a:pt x="540" y="6291"/>
                    <a:pt x="1344" y="6291"/>
                  </a:cubicBezTo>
                  <a:cubicBezTo>
                    <a:pt x="1671" y="6291"/>
                    <a:pt x="2041" y="6186"/>
                    <a:pt x="2435" y="5964"/>
                  </a:cubicBezTo>
                  <a:cubicBezTo>
                    <a:pt x="3870" y="5030"/>
                    <a:pt x="4770" y="3463"/>
                    <a:pt x="4870" y="1728"/>
                  </a:cubicBezTo>
                  <a:cubicBezTo>
                    <a:pt x="4870" y="637"/>
                    <a:pt x="4314" y="1"/>
                    <a:pt x="351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9"/>
            <p:cNvSpPr/>
            <p:nvPr/>
          </p:nvSpPr>
          <p:spPr>
            <a:xfrm>
              <a:off x="4069750" y="3587475"/>
              <a:ext cx="179325" cy="228225"/>
            </a:xfrm>
            <a:custGeom>
              <a:avLst/>
              <a:gdLst/>
              <a:ahLst/>
              <a:cxnLst/>
              <a:rect l="l" t="t" r="r" b="b"/>
              <a:pathLst>
                <a:path w="7173" h="9129" extrusionOk="0">
                  <a:moveTo>
                    <a:pt x="5051" y="607"/>
                  </a:moveTo>
                  <a:cubicBezTo>
                    <a:pt x="5315" y="607"/>
                    <a:pt x="5557" y="669"/>
                    <a:pt x="5771" y="789"/>
                  </a:cubicBezTo>
                  <a:cubicBezTo>
                    <a:pt x="6338" y="1089"/>
                    <a:pt x="6605" y="1756"/>
                    <a:pt x="6605" y="2657"/>
                  </a:cubicBezTo>
                  <a:cubicBezTo>
                    <a:pt x="6505" y="4892"/>
                    <a:pt x="5337" y="6894"/>
                    <a:pt x="3469" y="8128"/>
                  </a:cubicBezTo>
                  <a:cubicBezTo>
                    <a:pt x="2990" y="8407"/>
                    <a:pt x="2547" y="8543"/>
                    <a:pt x="2154" y="8543"/>
                  </a:cubicBezTo>
                  <a:cubicBezTo>
                    <a:pt x="1890" y="8543"/>
                    <a:pt x="1649" y="8482"/>
                    <a:pt x="1435" y="8361"/>
                  </a:cubicBezTo>
                  <a:cubicBezTo>
                    <a:pt x="868" y="8061"/>
                    <a:pt x="601" y="7394"/>
                    <a:pt x="601" y="6460"/>
                  </a:cubicBezTo>
                  <a:cubicBezTo>
                    <a:pt x="701" y="4258"/>
                    <a:pt x="1868" y="2224"/>
                    <a:pt x="3736" y="1023"/>
                  </a:cubicBezTo>
                  <a:cubicBezTo>
                    <a:pt x="4215" y="743"/>
                    <a:pt x="4658" y="607"/>
                    <a:pt x="5051" y="607"/>
                  </a:cubicBezTo>
                  <a:close/>
                  <a:moveTo>
                    <a:pt x="5074" y="1"/>
                  </a:moveTo>
                  <a:cubicBezTo>
                    <a:pt x="4576" y="1"/>
                    <a:pt x="4028" y="161"/>
                    <a:pt x="3469" y="489"/>
                  </a:cubicBezTo>
                  <a:cubicBezTo>
                    <a:pt x="1568" y="1590"/>
                    <a:pt x="0" y="4292"/>
                    <a:pt x="0" y="6460"/>
                  </a:cubicBezTo>
                  <a:cubicBezTo>
                    <a:pt x="0" y="7594"/>
                    <a:pt x="401" y="8428"/>
                    <a:pt x="1134" y="8862"/>
                  </a:cubicBezTo>
                  <a:cubicBezTo>
                    <a:pt x="1435" y="9028"/>
                    <a:pt x="1768" y="9128"/>
                    <a:pt x="2135" y="9128"/>
                  </a:cubicBezTo>
                  <a:cubicBezTo>
                    <a:pt x="2702" y="9095"/>
                    <a:pt x="3269" y="8928"/>
                    <a:pt x="3736" y="8628"/>
                  </a:cubicBezTo>
                  <a:cubicBezTo>
                    <a:pt x="5638" y="7527"/>
                    <a:pt x="7172" y="4859"/>
                    <a:pt x="7172" y="2657"/>
                  </a:cubicBezTo>
                  <a:cubicBezTo>
                    <a:pt x="7172" y="1523"/>
                    <a:pt x="6805" y="689"/>
                    <a:pt x="6071" y="255"/>
                  </a:cubicBezTo>
                  <a:cubicBezTo>
                    <a:pt x="5776" y="86"/>
                    <a:pt x="5438" y="1"/>
                    <a:pt x="507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9"/>
            <p:cNvSpPr/>
            <p:nvPr/>
          </p:nvSpPr>
          <p:spPr>
            <a:xfrm>
              <a:off x="4111450" y="3638700"/>
              <a:ext cx="96750" cy="125800"/>
            </a:xfrm>
            <a:custGeom>
              <a:avLst/>
              <a:gdLst/>
              <a:ahLst/>
              <a:cxnLst/>
              <a:rect l="l" t="t" r="r" b="b"/>
              <a:pathLst>
                <a:path w="3870" h="5032" extrusionOk="0">
                  <a:moveTo>
                    <a:pt x="2806" y="0"/>
                  </a:moveTo>
                  <a:cubicBezTo>
                    <a:pt x="2544" y="0"/>
                    <a:pt x="2248" y="89"/>
                    <a:pt x="1935" y="275"/>
                  </a:cubicBezTo>
                  <a:cubicBezTo>
                    <a:pt x="801" y="1008"/>
                    <a:pt x="67" y="2276"/>
                    <a:pt x="0" y="3644"/>
                  </a:cubicBezTo>
                  <a:cubicBezTo>
                    <a:pt x="0" y="4524"/>
                    <a:pt x="442" y="5031"/>
                    <a:pt x="1083" y="5031"/>
                  </a:cubicBezTo>
                  <a:cubicBezTo>
                    <a:pt x="1340" y="5031"/>
                    <a:pt x="1629" y="4950"/>
                    <a:pt x="1935" y="4778"/>
                  </a:cubicBezTo>
                  <a:cubicBezTo>
                    <a:pt x="3069" y="4011"/>
                    <a:pt x="3803" y="2776"/>
                    <a:pt x="3870" y="1409"/>
                  </a:cubicBezTo>
                  <a:cubicBezTo>
                    <a:pt x="3870" y="513"/>
                    <a:pt x="3436" y="0"/>
                    <a:pt x="280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9"/>
            <p:cNvSpPr/>
            <p:nvPr/>
          </p:nvSpPr>
          <p:spPr>
            <a:xfrm>
              <a:off x="3350900" y="3468700"/>
              <a:ext cx="180150" cy="227750"/>
            </a:xfrm>
            <a:custGeom>
              <a:avLst/>
              <a:gdLst/>
              <a:ahLst/>
              <a:cxnLst/>
              <a:rect l="l" t="t" r="r" b="b"/>
              <a:pathLst>
                <a:path w="7206" h="9110" extrusionOk="0">
                  <a:moveTo>
                    <a:pt x="5051" y="588"/>
                  </a:moveTo>
                  <a:cubicBezTo>
                    <a:pt x="5315" y="588"/>
                    <a:pt x="5557" y="649"/>
                    <a:pt x="5771" y="770"/>
                  </a:cubicBezTo>
                  <a:cubicBezTo>
                    <a:pt x="6338" y="1070"/>
                    <a:pt x="6605" y="1737"/>
                    <a:pt x="6605" y="2638"/>
                  </a:cubicBezTo>
                  <a:cubicBezTo>
                    <a:pt x="6505" y="4873"/>
                    <a:pt x="5338" y="6908"/>
                    <a:pt x="3470" y="8109"/>
                  </a:cubicBezTo>
                  <a:cubicBezTo>
                    <a:pt x="2987" y="8390"/>
                    <a:pt x="2540" y="8539"/>
                    <a:pt x="2145" y="8539"/>
                  </a:cubicBezTo>
                  <a:cubicBezTo>
                    <a:pt x="1884" y="8539"/>
                    <a:pt x="1646" y="8474"/>
                    <a:pt x="1435" y="8342"/>
                  </a:cubicBezTo>
                  <a:cubicBezTo>
                    <a:pt x="868" y="8042"/>
                    <a:pt x="601" y="7375"/>
                    <a:pt x="601" y="6474"/>
                  </a:cubicBezTo>
                  <a:cubicBezTo>
                    <a:pt x="701" y="4239"/>
                    <a:pt x="1868" y="2204"/>
                    <a:pt x="3736" y="1004"/>
                  </a:cubicBezTo>
                  <a:cubicBezTo>
                    <a:pt x="4215" y="724"/>
                    <a:pt x="4658" y="588"/>
                    <a:pt x="5051" y="588"/>
                  </a:cubicBezTo>
                  <a:close/>
                  <a:moveTo>
                    <a:pt x="5087" y="1"/>
                  </a:moveTo>
                  <a:cubicBezTo>
                    <a:pt x="4586" y="1"/>
                    <a:pt x="4033" y="173"/>
                    <a:pt x="3470" y="503"/>
                  </a:cubicBezTo>
                  <a:cubicBezTo>
                    <a:pt x="1568" y="1604"/>
                    <a:pt x="0" y="4273"/>
                    <a:pt x="0" y="6474"/>
                  </a:cubicBezTo>
                  <a:cubicBezTo>
                    <a:pt x="0" y="7608"/>
                    <a:pt x="401" y="8442"/>
                    <a:pt x="1135" y="8843"/>
                  </a:cubicBezTo>
                  <a:cubicBezTo>
                    <a:pt x="1435" y="9043"/>
                    <a:pt x="1768" y="9109"/>
                    <a:pt x="2135" y="9109"/>
                  </a:cubicBezTo>
                  <a:cubicBezTo>
                    <a:pt x="2702" y="9076"/>
                    <a:pt x="3269" y="8909"/>
                    <a:pt x="3736" y="8609"/>
                  </a:cubicBezTo>
                  <a:cubicBezTo>
                    <a:pt x="5638" y="7542"/>
                    <a:pt x="7206" y="4840"/>
                    <a:pt x="7206" y="2638"/>
                  </a:cubicBezTo>
                  <a:cubicBezTo>
                    <a:pt x="7206" y="1504"/>
                    <a:pt x="6805" y="670"/>
                    <a:pt x="6071" y="270"/>
                  </a:cubicBezTo>
                  <a:cubicBezTo>
                    <a:pt x="5779" y="89"/>
                    <a:pt x="5446" y="1"/>
                    <a:pt x="508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9"/>
            <p:cNvSpPr/>
            <p:nvPr/>
          </p:nvSpPr>
          <p:spPr>
            <a:xfrm>
              <a:off x="3392600" y="3519950"/>
              <a:ext cx="96750" cy="125800"/>
            </a:xfrm>
            <a:custGeom>
              <a:avLst/>
              <a:gdLst/>
              <a:ahLst/>
              <a:cxnLst/>
              <a:rect l="l" t="t" r="r" b="b"/>
              <a:pathLst>
                <a:path w="3870" h="5032" extrusionOk="0">
                  <a:moveTo>
                    <a:pt x="2787" y="1"/>
                  </a:moveTo>
                  <a:cubicBezTo>
                    <a:pt x="2530" y="1"/>
                    <a:pt x="2241" y="83"/>
                    <a:pt x="1935" y="254"/>
                  </a:cubicBezTo>
                  <a:cubicBezTo>
                    <a:pt x="767" y="1022"/>
                    <a:pt x="67" y="2256"/>
                    <a:pt x="0" y="3624"/>
                  </a:cubicBezTo>
                  <a:cubicBezTo>
                    <a:pt x="0" y="4519"/>
                    <a:pt x="433" y="5032"/>
                    <a:pt x="1064" y="5032"/>
                  </a:cubicBezTo>
                  <a:cubicBezTo>
                    <a:pt x="1326" y="5032"/>
                    <a:pt x="1622" y="4944"/>
                    <a:pt x="1935" y="4758"/>
                  </a:cubicBezTo>
                  <a:cubicBezTo>
                    <a:pt x="3069" y="4024"/>
                    <a:pt x="3803" y="2756"/>
                    <a:pt x="3870" y="1389"/>
                  </a:cubicBezTo>
                  <a:cubicBezTo>
                    <a:pt x="3870" y="508"/>
                    <a:pt x="3428" y="1"/>
                    <a:pt x="278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9"/>
            <p:cNvSpPr/>
            <p:nvPr/>
          </p:nvSpPr>
          <p:spPr>
            <a:xfrm>
              <a:off x="5040425" y="3303925"/>
              <a:ext cx="129925" cy="157350"/>
            </a:xfrm>
            <a:custGeom>
              <a:avLst/>
              <a:gdLst/>
              <a:ahLst/>
              <a:cxnLst/>
              <a:rect l="l" t="t" r="r" b="b"/>
              <a:pathLst>
                <a:path w="5197" h="6294" extrusionOk="0">
                  <a:moveTo>
                    <a:pt x="3439" y="399"/>
                  </a:moveTo>
                  <a:cubicBezTo>
                    <a:pt x="4144" y="399"/>
                    <a:pt x="4796" y="1042"/>
                    <a:pt x="4604" y="1857"/>
                  </a:cubicBezTo>
                  <a:cubicBezTo>
                    <a:pt x="4504" y="3392"/>
                    <a:pt x="3704" y="4793"/>
                    <a:pt x="2436" y="5626"/>
                  </a:cubicBezTo>
                  <a:cubicBezTo>
                    <a:pt x="2192" y="5852"/>
                    <a:pt x="1908" y="5950"/>
                    <a:pt x="1633" y="5950"/>
                  </a:cubicBezTo>
                  <a:cubicBezTo>
                    <a:pt x="929" y="5950"/>
                    <a:pt x="276" y="5307"/>
                    <a:pt x="468" y="4492"/>
                  </a:cubicBezTo>
                  <a:cubicBezTo>
                    <a:pt x="535" y="2958"/>
                    <a:pt x="1369" y="1557"/>
                    <a:pt x="2636" y="723"/>
                  </a:cubicBezTo>
                  <a:cubicBezTo>
                    <a:pt x="2880" y="498"/>
                    <a:pt x="3164" y="399"/>
                    <a:pt x="3439" y="399"/>
                  </a:cubicBezTo>
                  <a:close/>
                  <a:moveTo>
                    <a:pt x="3462" y="0"/>
                  </a:moveTo>
                  <a:cubicBezTo>
                    <a:pt x="3113" y="0"/>
                    <a:pt x="2752" y="120"/>
                    <a:pt x="2436" y="389"/>
                  </a:cubicBezTo>
                  <a:cubicBezTo>
                    <a:pt x="1035" y="1290"/>
                    <a:pt x="168" y="2824"/>
                    <a:pt x="68" y="4492"/>
                  </a:cubicBezTo>
                  <a:cubicBezTo>
                    <a:pt x="1" y="5126"/>
                    <a:pt x="301" y="5760"/>
                    <a:pt x="835" y="6127"/>
                  </a:cubicBezTo>
                  <a:cubicBezTo>
                    <a:pt x="1035" y="6260"/>
                    <a:pt x="1269" y="6294"/>
                    <a:pt x="1535" y="6294"/>
                  </a:cubicBezTo>
                  <a:cubicBezTo>
                    <a:pt x="1902" y="6294"/>
                    <a:pt x="2303" y="6160"/>
                    <a:pt x="2636" y="5960"/>
                  </a:cubicBezTo>
                  <a:cubicBezTo>
                    <a:pt x="4037" y="5059"/>
                    <a:pt x="4904" y="3525"/>
                    <a:pt x="5005" y="1857"/>
                  </a:cubicBezTo>
                  <a:cubicBezTo>
                    <a:pt x="5197" y="799"/>
                    <a:pt x="4366" y="0"/>
                    <a:pt x="346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9"/>
            <p:cNvSpPr/>
            <p:nvPr/>
          </p:nvSpPr>
          <p:spPr>
            <a:xfrm>
              <a:off x="5070450" y="3340275"/>
              <a:ext cx="67575" cy="86025"/>
            </a:xfrm>
            <a:custGeom>
              <a:avLst/>
              <a:gdLst/>
              <a:ahLst/>
              <a:cxnLst/>
              <a:rect l="l" t="t" r="r" b="b"/>
              <a:pathLst>
                <a:path w="2703" h="3441" extrusionOk="0">
                  <a:moveTo>
                    <a:pt x="1927" y="1"/>
                  </a:moveTo>
                  <a:cubicBezTo>
                    <a:pt x="1746" y="1"/>
                    <a:pt x="1545" y="55"/>
                    <a:pt x="1335" y="170"/>
                  </a:cubicBezTo>
                  <a:cubicBezTo>
                    <a:pt x="568" y="670"/>
                    <a:pt x="68" y="1537"/>
                    <a:pt x="1" y="2505"/>
                  </a:cubicBezTo>
                  <a:cubicBezTo>
                    <a:pt x="1" y="3100"/>
                    <a:pt x="307" y="3441"/>
                    <a:pt x="750" y="3441"/>
                  </a:cubicBezTo>
                  <a:cubicBezTo>
                    <a:pt x="927" y="3441"/>
                    <a:pt x="1125" y="3386"/>
                    <a:pt x="1335" y="3272"/>
                  </a:cubicBezTo>
                  <a:cubicBezTo>
                    <a:pt x="2136" y="2738"/>
                    <a:pt x="2636" y="1904"/>
                    <a:pt x="2703" y="937"/>
                  </a:cubicBezTo>
                  <a:cubicBezTo>
                    <a:pt x="2703" y="341"/>
                    <a:pt x="2379" y="1"/>
                    <a:pt x="192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9"/>
            <p:cNvSpPr/>
            <p:nvPr/>
          </p:nvSpPr>
          <p:spPr>
            <a:xfrm>
              <a:off x="5323150" y="3266225"/>
              <a:ext cx="130600" cy="157525"/>
            </a:xfrm>
            <a:custGeom>
              <a:avLst/>
              <a:gdLst/>
              <a:ahLst/>
              <a:cxnLst/>
              <a:rect l="l" t="t" r="r" b="b"/>
              <a:pathLst>
                <a:path w="5224" h="6301" extrusionOk="0">
                  <a:moveTo>
                    <a:pt x="3569" y="430"/>
                  </a:moveTo>
                  <a:cubicBezTo>
                    <a:pt x="3736" y="430"/>
                    <a:pt x="3903" y="496"/>
                    <a:pt x="4036" y="563"/>
                  </a:cubicBezTo>
                  <a:cubicBezTo>
                    <a:pt x="4437" y="863"/>
                    <a:pt x="4670" y="1364"/>
                    <a:pt x="4603" y="1864"/>
                  </a:cubicBezTo>
                  <a:cubicBezTo>
                    <a:pt x="4537" y="3398"/>
                    <a:pt x="3736" y="4799"/>
                    <a:pt x="2435" y="5633"/>
                  </a:cubicBezTo>
                  <a:cubicBezTo>
                    <a:pt x="2193" y="5847"/>
                    <a:pt x="1913" y="5942"/>
                    <a:pt x="1640" y="5942"/>
                  </a:cubicBezTo>
                  <a:cubicBezTo>
                    <a:pt x="932" y="5942"/>
                    <a:pt x="275" y="5308"/>
                    <a:pt x="467" y="4466"/>
                  </a:cubicBezTo>
                  <a:cubicBezTo>
                    <a:pt x="567" y="2965"/>
                    <a:pt x="1368" y="1564"/>
                    <a:pt x="2635" y="730"/>
                  </a:cubicBezTo>
                  <a:cubicBezTo>
                    <a:pt x="2902" y="563"/>
                    <a:pt x="3236" y="463"/>
                    <a:pt x="3569" y="430"/>
                  </a:cubicBezTo>
                  <a:close/>
                  <a:moveTo>
                    <a:pt x="3429" y="1"/>
                  </a:moveTo>
                  <a:cubicBezTo>
                    <a:pt x="3088" y="1"/>
                    <a:pt x="2740" y="112"/>
                    <a:pt x="2435" y="363"/>
                  </a:cubicBezTo>
                  <a:cubicBezTo>
                    <a:pt x="1034" y="1297"/>
                    <a:pt x="167" y="2831"/>
                    <a:pt x="67" y="4499"/>
                  </a:cubicBezTo>
                  <a:cubicBezTo>
                    <a:pt x="0" y="5133"/>
                    <a:pt x="300" y="5767"/>
                    <a:pt x="834" y="6134"/>
                  </a:cubicBezTo>
                  <a:cubicBezTo>
                    <a:pt x="1034" y="6267"/>
                    <a:pt x="1268" y="6301"/>
                    <a:pt x="1534" y="6301"/>
                  </a:cubicBezTo>
                  <a:cubicBezTo>
                    <a:pt x="1901" y="6301"/>
                    <a:pt x="2302" y="6200"/>
                    <a:pt x="2635" y="6000"/>
                  </a:cubicBezTo>
                  <a:cubicBezTo>
                    <a:pt x="4036" y="5066"/>
                    <a:pt x="4937" y="3565"/>
                    <a:pt x="5004" y="1897"/>
                  </a:cubicBezTo>
                  <a:cubicBezTo>
                    <a:pt x="5223" y="824"/>
                    <a:pt x="4355" y="1"/>
                    <a:pt x="342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9"/>
            <p:cNvSpPr/>
            <p:nvPr/>
          </p:nvSpPr>
          <p:spPr>
            <a:xfrm>
              <a:off x="5353150" y="3302400"/>
              <a:ext cx="66750" cy="86350"/>
            </a:xfrm>
            <a:custGeom>
              <a:avLst/>
              <a:gdLst/>
              <a:ahLst/>
              <a:cxnLst/>
              <a:rect l="l" t="t" r="r" b="b"/>
              <a:pathLst>
                <a:path w="2670" h="3454" extrusionOk="0">
                  <a:moveTo>
                    <a:pt x="1925" y="0"/>
                  </a:moveTo>
                  <a:cubicBezTo>
                    <a:pt x="1747" y="0"/>
                    <a:pt x="1547" y="59"/>
                    <a:pt x="1335" y="184"/>
                  </a:cubicBezTo>
                  <a:cubicBezTo>
                    <a:pt x="535" y="684"/>
                    <a:pt x="34" y="1551"/>
                    <a:pt x="1" y="2485"/>
                  </a:cubicBezTo>
                  <a:cubicBezTo>
                    <a:pt x="1" y="3106"/>
                    <a:pt x="309" y="3454"/>
                    <a:pt x="753" y="3454"/>
                  </a:cubicBezTo>
                  <a:cubicBezTo>
                    <a:pt x="930" y="3454"/>
                    <a:pt x="1127" y="3399"/>
                    <a:pt x="1335" y="3286"/>
                  </a:cubicBezTo>
                  <a:cubicBezTo>
                    <a:pt x="2136" y="2752"/>
                    <a:pt x="2636" y="1885"/>
                    <a:pt x="2669" y="951"/>
                  </a:cubicBezTo>
                  <a:cubicBezTo>
                    <a:pt x="2669" y="357"/>
                    <a:pt x="2365" y="0"/>
                    <a:pt x="192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9"/>
            <p:cNvSpPr/>
            <p:nvPr/>
          </p:nvSpPr>
          <p:spPr>
            <a:xfrm>
              <a:off x="3098225" y="3913675"/>
              <a:ext cx="129950" cy="158050"/>
            </a:xfrm>
            <a:custGeom>
              <a:avLst/>
              <a:gdLst/>
              <a:ahLst/>
              <a:cxnLst/>
              <a:rect l="l" t="t" r="r" b="b"/>
              <a:pathLst>
                <a:path w="5198" h="6322" extrusionOk="0">
                  <a:moveTo>
                    <a:pt x="3439" y="393"/>
                  </a:moveTo>
                  <a:cubicBezTo>
                    <a:pt x="4143" y="393"/>
                    <a:pt x="4795" y="1036"/>
                    <a:pt x="4603" y="1851"/>
                  </a:cubicBezTo>
                  <a:cubicBezTo>
                    <a:pt x="4537" y="3386"/>
                    <a:pt x="3736" y="4787"/>
                    <a:pt x="2435" y="5621"/>
                  </a:cubicBezTo>
                  <a:cubicBezTo>
                    <a:pt x="2191" y="5846"/>
                    <a:pt x="1908" y="5944"/>
                    <a:pt x="1632" y="5944"/>
                  </a:cubicBezTo>
                  <a:cubicBezTo>
                    <a:pt x="928" y="5944"/>
                    <a:pt x="275" y="5302"/>
                    <a:pt x="467" y="4486"/>
                  </a:cubicBezTo>
                  <a:cubicBezTo>
                    <a:pt x="567" y="2952"/>
                    <a:pt x="1368" y="1551"/>
                    <a:pt x="2635" y="717"/>
                  </a:cubicBezTo>
                  <a:cubicBezTo>
                    <a:pt x="2879" y="492"/>
                    <a:pt x="3163" y="393"/>
                    <a:pt x="3439" y="393"/>
                  </a:cubicBezTo>
                  <a:close/>
                  <a:moveTo>
                    <a:pt x="3448" y="0"/>
                  </a:moveTo>
                  <a:cubicBezTo>
                    <a:pt x="3103" y="0"/>
                    <a:pt x="2747" y="117"/>
                    <a:pt x="2435" y="384"/>
                  </a:cubicBezTo>
                  <a:cubicBezTo>
                    <a:pt x="1034" y="1284"/>
                    <a:pt x="167" y="2819"/>
                    <a:pt x="67" y="4486"/>
                  </a:cubicBezTo>
                  <a:cubicBezTo>
                    <a:pt x="0" y="5120"/>
                    <a:pt x="300" y="5754"/>
                    <a:pt x="834" y="6121"/>
                  </a:cubicBezTo>
                  <a:cubicBezTo>
                    <a:pt x="1034" y="6254"/>
                    <a:pt x="1301" y="6321"/>
                    <a:pt x="1535" y="6321"/>
                  </a:cubicBezTo>
                  <a:cubicBezTo>
                    <a:pt x="1935" y="6288"/>
                    <a:pt x="2302" y="6188"/>
                    <a:pt x="2635" y="5954"/>
                  </a:cubicBezTo>
                  <a:cubicBezTo>
                    <a:pt x="4036" y="5054"/>
                    <a:pt x="4937" y="3519"/>
                    <a:pt x="5004" y="1851"/>
                  </a:cubicBezTo>
                  <a:cubicBezTo>
                    <a:pt x="5197" y="812"/>
                    <a:pt x="4357" y="0"/>
                    <a:pt x="344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9"/>
            <p:cNvSpPr/>
            <p:nvPr/>
          </p:nvSpPr>
          <p:spPr>
            <a:xfrm>
              <a:off x="3128250" y="3949875"/>
              <a:ext cx="67550" cy="86400"/>
            </a:xfrm>
            <a:custGeom>
              <a:avLst/>
              <a:gdLst/>
              <a:ahLst/>
              <a:cxnLst/>
              <a:rect l="l" t="t" r="r" b="b"/>
              <a:pathLst>
                <a:path w="2702" h="3456" extrusionOk="0">
                  <a:moveTo>
                    <a:pt x="1941" y="1"/>
                  </a:moveTo>
                  <a:cubicBezTo>
                    <a:pt x="1759" y="1"/>
                    <a:pt x="1554" y="55"/>
                    <a:pt x="1334" y="170"/>
                  </a:cubicBezTo>
                  <a:cubicBezTo>
                    <a:pt x="567" y="703"/>
                    <a:pt x="67" y="1537"/>
                    <a:pt x="0" y="2505"/>
                  </a:cubicBezTo>
                  <a:cubicBezTo>
                    <a:pt x="0" y="3098"/>
                    <a:pt x="304" y="3455"/>
                    <a:pt x="744" y="3455"/>
                  </a:cubicBezTo>
                  <a:cubicBezTo>
                    <a:pt x="923" y="3455"/>
                    <a:pt x="1123" y="3397"/>
                    <a:pt x="1334" y="3272"/>
                  </a:cubicBezTo>
                  <a:cubicBezTo>
                    <a:pt x="2135" y="2772"/>
                    <a:pt x="2635" y="1904"/>
                    <a:pt x="2702" y="937"/>
                  </a:cubicBezTo>
                  <a:cubicBezTo>
                    <a:pt x="2702" y="341"/>
                    <a:pt x="2396" y="1"/>
                    <a:pt x="1941"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9"/>
            <p:cNvSpPr/>
            <p:nvPr/>
          </p:nvSpPr>
          <p:spPr>
            <a:xfrm>
              <a:off x="3918800" y="3267750"/>
              <a:ext cx="129350" cy="157675"/>
            </a:xfrm>
            <a:custGeom>
              <a:avLst/>
              <a:gdLst/>
              <a:ahLst/>
              <a:cxnLst/>
              <a:rect l="l" t="t" r="r" b="b"/>
              <a:pathLst>
                <a:path w="5174" h="6307" extrusionOk="0">
                  <a:moveTo>
                    <a:pt x="3432" y="406"/>
                  </a:moveTo>
                  <a:cubicBezTo>
                    <a:pt x="4121" y="406"/>
                    <a:pt x="4771" y="1036"/>
                    <a:pt x="4604" y="1870"/>
                  </a:cubicBezTo>
                  <a:cubicBezTo>
                    <a:pt x="4504" y="3371"/>
                    <a:pt x="3703" y="4772"/>
                    <a:pt x="2436" y="5606"/>
                  </a:cubicBezTo>
                  <a:cubicBezTo>
                    <a:pt x="2192" y="5831"/>
                    <a:pt x="1908" y="5929"/>
                    <a:pt x="1632" y="5929"/>
                  </a:cubicBezTo>
                  <a:cubicBezTo>
                    <a:pt x="928" y="5929"/>
                    <a:pt x="276" y="5287"/>
                    <a:pt x="468" y="4472"/>
                  </a:cubicBezTo>
                  <a:cubicBezTo>
                    <a:pt x="534" y="2937"/>
                    <a:pt x="1335" y="1570"/>
                    <a:pt x="2636" y="736"/>
                  </a:cubicBezTo>
                  <a:cubicBezTo>
                    <a:pt x="2874" y="507"/>
                    <a:pt x="3156" y="406"/>
                    <a:pt x="3432" y="406"/>
                  </a:cubicBezTo>
                  <a:close/>
                  <a:moveTo>
                    <a:pt x="3435" y="0"/>
                  </a:moveTo>
                  <a:cubicBezTo>
                    <a:pt x="3095" y="0"/>
                    <a:pt x="2745" y="114"/>
                    <a:pt x="2436" y="369"/>
                  </a:cubicBezTo>
                  <a:cubicBezTo>
                    <a:pt x="1035" y="1303"/>
                    <a:pt x="134" y="2804"/>
                    <a:pt x="67" y="4472"/>
                  </a:cubicBezTo>
                  <a:cubicBezTo>
                    <a:pt x="1" y="5139"/>
                    <a:pt x="267" y="5773"/>
                    <a:pt x="801" y="6139"/>
                  </a:cubicBezTo>
                  <a:cubicBezTo>
                    <a:pt x="1035" y="6240"/>
                    <a:pt x="1268" y="6306"/>
                    <a:pt x="1502" y="6306"/>
                  </a:cubicBezTo>
                  <a:cubicBezTo>
                    <a:pt x="1902" y="6306"/>
                    <a:pt x="2302" y="6173"/>
                    <a:pt x="2636" y="5973"/>
                  </a:cubicBezTo>
                  <a:cubicBezTo>
                    <a:pt x="4037" y="5039"/>
                    <a:pt x="4904" y="3538"/>
                    <a:pt x="5004" y="1870"/>
                  </a:cubicBezTo>
                  <a:cubicBezTo>
                    <a:pt x="5174" y="803"/>
                    <a:pt x="4339" y="0"/>
                    <a:pt x="343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9"/>
            <p:cNvSpPr/>
            <p:nvPr/>
          </p:nvSpPr>
          <p:spPr>
            <a:xfrm>
              <a:off x="3948825" y="3303900"/>
              <a:ext cx="66750" cy="86225"/>
            </a:xfrm>
            <a:custGeom>
              <a:avLst/>
              <a:gdLst/>
              <a:ahLst/>
              <a:cxnLst/>
              <a:rect l="l" t="t" r="r" b="b"/>
              <a:pathLst>
                <a:path w="2670" h="3449" extrusionOk="0">
                  <a:moveTo>
                    <a:pt x="1939" y="1"/>
                  </a:moveTo>
                  <a:cubicBezTo>
                    <a:pt x="1757" y="1"/>
                    <a:pt x="1552" y="62"/>
                    <a:pt x="1335" y="190"/>
                  </a:cubicBezTo>
                  <a:cubicBezTo>
                    <a:pt x="534" y="691"/>
                    <a:pt x="34" y="1558"/>
                    <a:pt x="0" y="2492"/>
                  </a:cubicBezTo>
                  <a:cubicBezTo>
                    <a:pt x="0" y="3103"/>
                    <a:pt x="298" y="3449"/>
                    <a:pt x="730" y="3449"/>
                  </a:cubicBezTo>
                  <a:cubicBezTo>
                    <a:pt x="912" y="3449"/>
                    <a:pt x="1118" y="3387"/>
                    <a:pt x="1335" y="3259"/>
                  </a:cubicBezTo>
                  <a:cubicBezTo>
                    <a:pt x="2102" y="2759"/>
                    <a:pt x="2602" y="1891"/>
                    <a:pt x="2669" y="957"/>
                  </a:cubicBezTo>
                  <a:cubicBezTo>
                    <a:pt x="2669" y="347"/>
                    <a:pt x="2371" y="1"/>
                    <a:pt x="193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9"/>
            <p:cNvSpPr/>
            <p:nvPr/>
          </p:nvSpPr>
          <p:spPr>
            <a:xfrm>
              <a:off x="4306575" y="2740325"/>
              <a:ext cx="129950" cy="158050"/>
            </a:xfrm>
            <a:custGeom>
              <a:avLst/>
              <a:gdLst/>
              <a:ahLst/>
              <a:cxnLst/>
              <a:rect l="l" t="t" r="r" b="b"/>
              <a:pathLst>
                <a:path w="5198" h="6322" extrusionOk="0">
                  <a:moveTo>
                    <a:pt x="3537" y="451"/>
                  </a:moveTo>
                  <a:cubicBezTo>
                    <a:pt x="3703" y="451"/>
                    <a:pt x="3903" y="484"/>
                    <a:pt x="4037" y="551"/>
                  </a:cubicBezTo>
                  <a:cubicBezTo>
                    <a:pt x="4437" y="851"/>
                    <a:pt x="4671" y="1351"/>
                    <a:pt x="4604" y="1852"/>
                  </a:cubicBezTo>
                  <a:cubicBezTo>
                    <a:pt x="4504" y="3386"/>
                    <a:pt x="3703" y="4787"/>
                    <a:pt x="2436" y="5621"/>
                  </a:cubicBezTo>
                  <a:cubicBezTo>
                    <a:pt x="2192" y="5846"/>
                    <a:pt x="1908" y="5945"/>
                    <a:pt x="1633" y="5945"/>
                  </a:cubicBezTo>
                  <a:cubicBezTo>
                    <a:pt x="928" y="5945"/>
                    <a:pt x="276" y="5302"/>
                    <a:pt x="468" y="4487"/>
                  </a:cubicBezTo>
                  <a:cubicBezTo>
                    <a:pt x="534" y="2952"/>
                    <a:pt x="1368" y="1551"/>
                    <a:pt x="2636" y="717"/>
                  </a:cubicBezTo>
                  <a:cubicBezTo>
                    <a:pt x="2903" y="551"/>
                    <a:pt x="3236" y="451"/>
                    <a:pt x="3537" y="451"/>
                  </a:cubicBezTo>
                  <a:close/>
                  <a:moveTo>
                    <a:pt x="3449" y="0"/>
                  </a:moveTo>
                  <a:cubicBezTo>
                    <a:pt x="3103" y="0"/>
                    <a:pt x="2748" y="118"/>
                    <a:pt x="2436" y="384"/>
                  </a:cubicBezTo>
                  <a:cubicBezTo>
                    <a:pt x="1035" y="1285"/>
                    <a:pt x="134" y="2819"/>
                    <a:pt x="67" y="4487"/>
                  </a:cubicBezTo>
                  <a:cubicBezTo>
                    <a:pt x="1" y="5121"/>
                    <a:pt x="301" y="5754"/>
                    <a:pt x="835" y="6121"/>
                  </a:cubicBezTo>
                  <a:cubicBezTo>
                    <a:pt x="1035" y="6255"/>
                    <a:pt x="1268" y="6322"/>
                    <a:pt x="1535" y="6322"/>
                  </a:cubicBezTo>
                  <a:cubicBezTo>
                    <a:pt x="1902" y="6288"/>
                    <a:pt x="2302" y="6188"/>
                    <a:pt x="2636" y="5988"/>
                  </a:cubicBezTo>
                  <a:cubicBezTo>
                    <a:pt x="4037" y="5054"/>
                    <a:pt x="4904" y="3520"/>
                    <a:pt x="5004" y="1852"/>
                  </a:cubicBezTo>
                  <a:cubicBezTo>
                    <a:pt x="5198" y="812"/>
                    <a:pt x="4357" y="0"/>
                    <a:pt x="344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9"/>
            <p:cNvSpPr/>
            <p:nvPr/>
          </p:nvSpPr>
          <p:spPr>
            <a:xfrm>
              <a:off x="4335775" y="2776575"/>
              <a:ext cx="67575" cy="86500"/>
            </a:xfrm>
            <a:custGeom>
              <a:avLst/>
              <a:gdLst/>
              <a:ahLst/>
              <a:cxnLst/>
              <a:rect l="l" t="t" r="r" b="b"/>
              <a:pathLst>
                <a:path w="2703" h="3460" extrusionOk="0">
                  <a:moveTo>
                    <a:pt x="1950" y="0"/>
                  </a:moveTo>
                  <a:cubicBezTo>
                    <a:pt x="1773" y="0"/>
                    <a:pt x="1576" y="55"/>
                    <a:pt x="1368" y="168"/>
                  </a:cubicBezTo>
                  <a:cubicBezTo>
                    <a:pt x="567" y="702"/>
                    <a:pt x="67" y="1569"/>
                    <a:pt x="0" y="2503"/>
                  </a:cubicBezTo>
                  <a:cubicBezTo>
                    <a:pt x="0" y="3114"/>
                    <a:pt x="298" y="3460"/>
                    <a:pt x="742" y="3460"/>
                  </a:cubicBezTo>
                  <a:cubicBezTo>
                    <a:pt x="928" y="3460"/>
                    <a:pt x="1141" y="3399"/>
                    <a:pt x="1368" y="3270"/>
                  </a:cubicBezTo>
                  <a:cubicBezTo>
                    <a:pt x="2135" y="2770"/>
                    <a:pt x="2635" y="1903"/>
                    <a:pt x="2702" y="969"/>
                  </a:cubicBezTo>
                  <a:cubicBezTo>
                    <a:pt x="2702" y="347"/>
                    <a:pt x="2394" y="0"/>
                    <a:pt x="195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9"/>
            <p:cNvSpPr/>
            <p:nvPr/>
          </p:nvSpPr>
          <p:spPr>
            <a:xfrm>
              <a:off x="4505900" y="3239400"/>
              <a:ext cx="129950" cy="157675"/>
            </a:xfrm>
            <a:custGeom>
              <a:avLst/>
              <a:gdLst/>
              <a:ahLst/>
              <a:cxnLst/>
              <a:rect l="l" t="t" r="r" b="b"/>
              <a:pathLst>
                <a:path w="5198" h="6307" extrusionOk="0">
                  <a:moveTo>
                    <a:pt x="3451" y="406"/>
                  </a:moveTo>
                  <a:cubicBezTo>
                    <a:pt x="4151" y="406"/>
                    <a:pt x="4794" y="1036"/>
                    <a:pt x="4603" y="1870"/>
                  </a:cubicBezTo>
                  <a:cubicBezTo>
                    <a:pt x="4503" y="3371"/>
                    <a:pt x="3703" y="4772"/>
                    <a:pt x="2435" y="5606"/>
                  </a:cubicBezTo>
                  <a:cubicBezTo>
                    <a:pt x="2191" y="5831"/>
                    <a:pt x="1908" y="5929"/>
                    <a:pt x="1632" y="5929"/>
                  </a:cubicBezTo>
                  <a:cubicBezTo>
                    <a:pt x="928" y="5929"/>
                    <a:pt x="275" y="5287"/>
                    <a:pt x="467" y="4471"/>
                  </a:cubicBezTo>
                  <a:cubicBezTo>
                    <a:pt x="534" y="2937"/>
                    <a:pt x="1368" y="1569"/>
                    <a:pt x="2635" y="735"/>
                  </a:cubicBezTo>
                  <a:cubicBezTo>
                    <a:pt x="2883" y="507"/>
                    <a:pt x="3172" y="406"/>
                    <a:pt x="3451" y="406"/>
                  </a:cubicBezTo>
                  <a:close/>
                  <a:moveTo>
                    <a:pt x="3440" y="0"/>
                  </a:moveTo>
                  <a:cubicBezTo>
                    <a:pt x="3097" y="0"/>
                    <a:pt x="2745" y="113"/>
                    <a:pt x="2435" y="369"/>
                  </a:cubicBezTo>
                  <a:cubicBezTo>
                    <a:pt x="1034" y="1303"/>
                    <a:pt x="167" y="2804"/>
                    <a:pt x="67" y="4471"/>
                  </a:cubicBezTo>
                  <a:cubicBezTo>
                    <a:pt x="0" y="5139"/>
                    <a:pt x="300" y="5772"/>
                    <a:pt x="834" y="6139"/>
                  </a:cubicBezTo>
                  <a:cubicBezTo>
                    <a:pt x="1034" y="6239"/>
                    <a:pt x="1268" y="6306"/>
                    <a:pt x="1534" y="6306"/>
                  </a:cubicBezTo>
                  <a:cubicBezTo>
                    <a:pt x="1901" y="6306"/>
                    <a:pt x="2302" y="6173"/>
                    <a:pt x="2635" y="5973"/>
                  </a:cubicBezTo>
                  <a:cubicBezTo>
                    <a:pt x="4036" y="5072"/>
                    <a:pt x="4904" y="3537"/>
                    <a:pt x="5004" y="1870"/>
                  </a:cubicBezTo>
                  <a:cubicBezTo>
                    <a:pt x="5198" y="803"/>
                    <a:pt x="4352" y="0"/>
                    <a:pt x="344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9"/>
            <p:cNvSpPr/>
            <p:nvPr/>
          </p:nvSpPr>
          <p:spPr>
            <a:xfrm>
              <a:off x="4535900" y="3275550"/>
              <a:ext cx="66750" cy="86525"/>
            </a:xfrm>
            <a:custGeom>
              <a:avLst/>
              <a:gdLst/>
              <a:ahLst/>
              <a:cxnLst/>
              <a:rect l="l" t="t" r="r" b="b"/>
              <a:pathLst>
                <a:path w="2670" h="3461" extrusionOk="0">
                  <a:moveTo>
                    <a:pt x="1940" y="1"/>
                  </a:moveTo>
                  <a:cubicBezTo>
                    <a:pt x="1758" y="1"/>
                    <a:pt x="1552" y="62"/>
                    <a:pt x="1335" y="190"/>
                  </a:cubicBezTo>
                  <a:cubicBezTo>
                    <a:pt x="535" y="690"/>
                    <a:pt x="34" y="1558"/>
                    <a:pt x="1" y="2492"/>
                  </a:cubicBezTo>
                  <a:cubicBezTo>
                    <a:pt x="1" y="3113"/>
                    <a:pt x="309" y="3460"/>
                    <a:pt x="753" y="3460"/>
                  </a:cubicBezTo>
                  <a:cubicBezTo>
                    <a:pt x="930" y="3460"/>
                    <a:pt x="1127" y="3406"/>
                    <a:pt x="1335" y="3292"/>
                  </a:cubicBezTo>
                  <a:cubicBezTo>
                    <a:pt x="2136" y="2759"/>
                    <a:pt x="2636" y="1891"/>
                    <a:pt x="2669" y="957"/>
                  </a:cubicBezTo>
                  <a:cubicBezTo>
                    <a:pt x="2669" y="347"/>
                    <a:pt x="2372" y="1"/>
                    <a:pt x="194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9"/>
            <p:cNvSpPr/>
            <p:nvPr/>
          </p:nvSpPr>
          <p:spPr>
            <a:xfrm>
              <a:off x="4541750" y="2454950"/>
              <a:ext cx="175150" cy="222425"/>
            </a:xfrm>
            <a:custGeom>
              <a:avLst/>
              <a:gdLst/>
              <a:ahLst/>
              <a:cxnLst/>
              <a:rect l="l" t="t" r="r" b="b"/>
              <a:pathLst>
                <a:path w="7006" h="8897" extrusionOk="0">
                  <a:moveTo>
                    <a:pt x="4937" y="558"/>
                  </a:moveTo>
                  <a:cubicBezTo>
                    <a:pt x="5204" y="558"/>
                    <a:pt x="5438" y="624"/>
                    <a:pt x="5671" y="758"/>
                  </a:cubicBezTo>
                  <a:cubicBezTo>
                    <a:pt x="6171" y="1058"/>
                    <a:pt x="6472" y="1692"/>
                    <a:pt x="6472" y="2592"/>
                  </a:cubicBezTo>
                  <a:cubicBezTo>
                    <a:pt x="6338" y="4761"/>
                    <a:pt x="5204" y="6729"/>
                    <a:pt x="3369" y="7929"/>
                  </a:cubicBezTo>
                  <a:cubicBezTo>
                    <a:pt x="2900" y="8195"/>
                    <a:pt x="2455" y="8336"/>
                    <a:pt x="2058" y="8336"/>
                  </a:cubicBezTo>
                  <a:cubicBezTo>
                    <a:pt x="1807" y="8336"/>
                    <a:pt x="1575" y="8279"/>
                    <a:pt x="1368" y="8163"/>
                  </a:cubicBezTo>
                  <a:cubicBezTo>
                    <a:pt x="868" y="7863"/>
                    <a:pt x="567" y="7196"/>
                    <a:pt x="567" y="6328"/>
                  </a:cubicBezTo>
                  <a:cubicBezTo>
                    <a:pt x="701" y="4127"/>
                    <a:pt x="1835" y="2159"/>
                    <a:pt x="3670" y="991"/>
                  </a:cubicBezTo>
                  <a:cubicBezTo>
                    <a:pt x="4037" y="724"/>
                    <a:pt x="4504" y="591"/>
                    <a:pt x="4937" y="558"/>
                  </a:cubicBezTo>
                  <a:close/>
                  <a:moveTo>
                    <a:pt x="4927" y="0"/>
                  </a:moveTo>
                  <a:cubicBezTo>
                    <a:pt x="4437" y="0"/>
                    <a:pt x="3903" y="152"/>
                    <a:pt x="3369" y="457"/>
                  </a:cubicBezTo>
                  <a:cubicBezTo>
                    <a:pt x="1501" y="1558"/>
                    <a:pt x="0" y="4160"/>
                    <a:pt x="0" y="6295"/>
                  </a:cubicBezTo>
                  <a:cubicBezTo>
                    <a:pt x="0" y="7396"/>
                    <a:pt x="401" y="8230"/>
                    <a:pt x="1101" y="8630"/>
                  </a:cubicBezTo>
                  <a:cubicBezTo>
                    <a:pt x="1401" y="8797"/>
                    <a:pt x="1735" y="8897"/>
                    <a:pt x="2069" y="8897"/>
                  </a:cubicBezTo>
                  <a:cubicBezTo>
                    <a:pt x="2636" y="8863"/>
                    <a:pt x="3169" y="8697"/>
                    <a:pt x="3670" y="8430"/>
                  </a:cubicBezTo>
                  <a:cubicBezTo>
                    <a:pt x="5504" y="7329"/>
                    <a:pt x="7005" y="4727"/>
                    <a:pt x="7005" y="2592"/>
                  </a:cubicBezTo>
                  <a:cubicBezTo>
                    <a:pt x="7005" y="1492"/>
                    <a:pt x="6638" y="658"/>
                    <a:pt x="5938" y="257"/>
                  </a:cubicBezTo>
                  <a:cubicBezTo>
                    <a:pt x="5638" y="86"/>
                    <a:pt x="5295" y="0"/>
                    <a:pt x="492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9"/>
            <p:cNvSpPr/>
            <p:nvPr/>
          </p:nvSpPr>
          <p:spPr>
            <a:xfrm>
              <a:off x="4577600" y="2504850"/>
              <a:ext cx="104275" cy="123200"/>
            </a:xfrm>
            <a:custGeom>
              <a:avLst/>
              <a:gdLst/>
              <a:ahLst/>
              <a:cxnLst/>
              <a:rect l="l" t="t" r="r" b="b"/>
              <a:pathLst>
                <a:path w="4171" h="4928" extrusionOk="0">
                  <a:moveTo>
                    <a:pt x="2930" y="1"/>
                  </a:moveTo>
                  <a:cubicBezTo>
                    <a:pt x="2206" y="1"/>
                    <a:pt x="1321" y="657"/>
                    <a:pt x="735" y="1697"/>
                  </a:cubicBezTo>
                  <a:cubicBezTo>
                    <a:pt x="1" y="2965"/>
                    <a:pt x="1" y="4366"/>
                    <a:pt x="735" y="4799"/>
                  </a:cubicBezTo>
                  <a:cubicBezTo>
                    <a:pt x="882" y="4886"/>
                    <a:pt x="1048" y="4928"/>
                    <a:pt x="1225" y="4928"/>
                  </a:cubicBezTo>
                  <a:cubicBezTo>
                    <a:pt x="1933" y="4928"/>
                    <a:pt x="2823" y="4271"/>
                    <a:pt x="3437" y="3232"/>
                  </a:cubicBezTo>
                  <a:cubicBezTo>
                    <a:pt x="4170" y="1964"/>
                    <a:pt x="4170" y="563"/>
                    <a:pt x="3437" y="129"/>
                  </a:cubicBezTo>
                  <a:cubicBezTo>
                    <a:pt x="3283" y="42"/>
                    <a:pt x="3111" y="1"/>
                    <a:pt x="293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9"/>
            <p:cNvSpPr/>
            <p:nvPr/>
          </p:nvSpPr>
          <p:spPr>
            <a:xfrm>
              <a:off x="4779425" y="2918650"/>
              <a:ext cx="207875" cy="577650"/>
            </a:xfrm>
            <a:custGeom>
              <a:avLst/>
              <a:gdLst/>
              <a:ahLst/>
              <a:cxnLst/>
              <a:rect l="l" t="t" r="r" b="b"/>
              <a:pathLst>
                <a:path w="8315" h="23106" extrusionOk="0">
                  <a:moveTo>
                    <a:pt x="8064" y="0"/>
                  </a:moveTo>
                  <a:cubicBezTo>
                    <a:pt x="7995" y="0"/>
                    <a:pt x="7930" y="37"/>
                    <a:pt x="7906" y="123"/>
                  </a:cubicBezTo>
                  <a:lnTo>
                    <a:pt x="34" y="22872"/>
                  </a:lnTo>
                  <a:cubicBezTo>
                    <a:pt x="0" y="22972"/>
                    <a:pt x="34" y="23072"/>
                    <a:pt x="134" y="23106"/>
                  </a:cubicBezTo>
                  <a:lnTo>
                    <a:pt x="200" y="23106"/>
                  </a:lnTo>
                  <a:cubicBezTo>
                    <a:pt x="267" y="23106"/>
                    <a:pt x="367" y="23039"/>
                    <a:pt x="400" y="22972"/>
                  </a:cubicBezTo>
                  <a:lnTo>
                    <a:pt x="8273" y="256"/>
                  </a:lnTo>
                  <a:cubicBezTo>
                    <a:pt x="8315" y="108"/>
                    <a:pt x="8184" y="0"/>
                    <a:pt x="806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9"/>
            <p:cNvSpPr/>
            <p:nvPr/>
          </p:nvSpPr>
          <p:spPr>
            <a:xfrm>
              <a:off x="4576325" y="3370650"/>
              <a:ext cx="92200" cy="191525"/>
            </a:xfrm>
            <a:custGeom>
              <a:avLst/>
              <a:gdLst/>
              <a:ahLst/>
              <a:cxnLst/>
              <a:rect l="l" t="t" r="r" b="b"/>
              <a:pathLst>
                <a:path w="3688" h="7661" extrusionOk="0">
                  <a:moveTo>
                    <a:pt x="238" y="0"/>
                  </a:moveTo>
                  <a:cubicBezTo>
                    <a:pt x="117" y="0"/>
                    <a:pt x="1" y="108"/>
                    <a:pt x="85" y="256"/>
                  </a:cubicBezTo>
                  <a:lnTo>
                    <a:pt x="3287" y="7561"/>
                  </a:lnTo>
                  <a:cubicBezTo>
                    <a:pt x="3321" y="7627"/>
                    <a:pt x="3387" y="7661"/>
                    <a:pt x="3454" y="7661"/>
                  </a:cubicBezTo>
                  <a:lnTo>
                    <a:pt x="3554" y="7661"/>
                  </a:lnTo>
                  <a:cubicBezTo>
                    <a:pt x="3654" y="7594"/>
                    <a:pt x="3688" y="7494"/>
                    <a:pt x="3654" y="7394"/>
                  </a:cubicBezTo>
                  <a:lnTo>
                    <a:pt x="419" y="122"/>
                  </a:lnTo>
                  <a:cubicBezTo>
                    <a:pt x="382" y="36"/>
                    <a:pt x="309" y="0"/>
                    <a:pt x="23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9"/>
            <p:cNvSpPr/>
            <p:nvPr/>
          </p:nvSpPr>
          <p:spPr>
            <a:xfrm>
              <a:off x="4849475" y="3411650"/>
              <a:ext cx="204300" cy="180550"/>
            </a:xfrm>
            <a:custGeom>
              <a:avLst/>
              <a:gdLst/>
              <a:ahLst/>
              <a:cxnLst/>
              <a:rect l="l" t="t" r="r" b="b"/>
              <a:pathLst>
                <a:path w="8172" h="7222" extrusionOk="0">
                  <a:moveTo>
                    <a:pt x="7872" y="1"/>
                  </a:moveTo>
                  <a:cubicBezTo>
                    <a:pt x="7835" y="1"/>
                    <a:pt x="7800" y="15"/>
                    <a:pt x="7772" y="50"/>
                  </a:cubicBezTo>
                  <a:lnTo>
                    <a:pt x="67" y="6888"/>
                  </a:lnTo>
                  <a:cubicBezTo>
                    <a:pt x="0" y="6955"/>
                    <a:pt x="0" y="7088"/>
                    <a:pt x="67" y="7155"/>
                  </a:cubicBezTo>
                  <a:cubicBezTo>
                    <a:pt x="100" y="7188"/>
                    <a:pt x="134" y="7222"/>
                    <a:pt x="200" y="7222"/>
                  </a:cubicBezTo>
                  <a:cubicBezTo>
                    <a:pt x="234" y="7222"/>
                    <a:pt x="267" y="7188"/>
                    <a:pt x="300" y="7155"/>
                  </a:cubicBezTo>
                  <a:lnTo>
                    <a:pt x="8039" y="317"/>
                  </a:lnTo>
                  <a:cubicBezTo>
                    <a:pt x="8171" y="211"/>
                    <a:pt x="8010" y="1"/>
                    <a:pt x="787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9"/>
            <p:cNvSpPr/>
            <p:nvPr/>
          </p:nvSpPr>
          <p:spPr>
            <a:xfrm>
              <a:off x="5156350" y="3345325"/>
              <a:ext cx="181000" cy="16725"/>
            </a:xfrm>
            <a:custGeom>
              <a:avLst/>
              <a:gdLst/>
              <a:ahLst/>
              <a:cxnLst/>
              <a:rect l="l" t="t" r="r" b="b"/>
              <a:pathLst>
                <a:path w="7240" h="669" extrusionOk="0">
                  <a:moveTo>
                    <a:pt x="201" y="1"/>
                  </a:moveTo>
                  <a:cubicBezTo>
                    <a:pt x="67" y="1"/>
                    <a:pt x="1" y="101"/>
                    <a:pt x="1" y="201"/>
                  </a:cubicBezTo>
                  <a:cubicBezTo>
                    <a:pt x="1" y="301"/>
                    <a:pt x="67" y="368"/>
                    <a:pt x="167" y="401"/>
                  </a:cubicBezTo>
                  <a:lnTo>
                    <a:pt x="7039" y="668"/>
                  </a:lnTo>
                  <a:cubicBezTo>
                    <a:pt x="7139" y="668"/>
                    <a:pt x="7239" y="568"/>
                    <a:pt x="7239" y="468"/>
                  </a:cubicBezTo>
                  <a:cubicBezTo>
                    <a:pt x="7239" y="368"/>
                    <a:pt x="7172" y="268"/>
                    <a:pt x="7039" y="268"/>
                  </a:cubicBezTo>
                  <a:lnTo>
                    <a:pt x="20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9"/>
            <p:cNvSpPr/>
            <p:nvPr/>
          </p:nvSpPr>
          <p:spPr>
            <a:xfrm>
              <a:off x="4577600" y="2654850"/>
              <a:ext cx="57575" cy="597950"/>
            </a:xfrm>
            <a:custGeom>
              <a:avLst/>
              <a:gdLst/>
              <a:ahLst/>
              <a:cxnLst/>
              <a:rect l="l" t="t" r="r" b="b"/>
              <a:pathLst>
                <a:path w="2303" h="23918" extrusionOk="0">
                  <a:moveTo>
                    <a:pt x="2102" y="0"/>
                  </a:moveTo>
                  <a:cubicBezTo>
                    <a:pt x="2002" y="0"/>
                    <a:pt x="1902" y="67"/>
                    <a:pt x="1902" y="167"/>
                  </a:cubicBezTo>
                  <a:lnTo>
                    <a:pt x="1" y="23684"/>
                  </a:lnTo>
                  <a:cubicBezTo>
                    <a:pt x="1" y="23817"/>
                    <a:pt x="67" y="23884"/>
                    <a:pt x="168" y="23917"/>
                  </a:cubicBezTo>
                  <a:cubicBezTo>
                    <a:pt x="268" y="23917"/>
                    <a:pt x="368" y="23817"/>
                    <a:pt x="368" y="23717"/>
                  </a:cubicBezTo>
                  <a:lnTo>
                    <a:pt x="2302" y="200"/>
                  </a:lnTo>
                  <a:cubicBezTo>
                    <a:pt x="2302" y="100"/>
                    <a:pt x="2202" y="0"/>
                    <a:pt x="210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9"/>
            <p:cNvSpPr/>
            <p:nvPr/>
          </p:nvSpPr>
          <p:spPr>
            <a:xfrm>
              <a:off x="4025550" y="2880125"/>
              <a:ext cx="304575" cy="410200"/>
            </a:xfrm>
            <a:custGeom>
              <a:avLst/>
              <a:gdLst/>
              <a:ahLst/>
              <a:cxnLst/>
              <a:rect l="l" t="t" r="r" b="b"/>
              <a:pathLst>
                <a:path w="12183" h="16408" extrusionOk="0">
                  <a:moveTo>
                    <a:pt x="11918" y="0"/>
                  </a:moveTo>
                  <a:cubicBezTo>
                    <a:pt x="11869" y="0"/>
                    <a:pt x="11819" y="19"/>
                    <a:pt x="11775" y="62"/>
                  </a:cubicBezTo>
                  <a:lnTo>
                    <a:pt x="67" y="16107"/>
                  </a:lnTo>
                  <a:cubicBezTo>
                    <a:pt x="0" y="16174"/>
                    <a:pt x="0" y="16307"/>
                    <a:pt x="100" y="16374"/>
                  </a:cubicBezTo>
                  <a:cubicBezTo>
                    <a:pt x="134" y="16374"/>
                    <a:pt x="167" y="16407"/>
                    <a:pt x="200" y="16407"/>
                  </a:cubicBezTo>
                  <a:cubicBezTo>
                    <a:pt x="267" y="16407"/>
                    <a:pt x="334" y="16374"/>
                    <a:pt x="367" y="16341"/>
                  </a:cubicBezTo>
                  <a:lnTo>
                    <a:pt x="12109" y="296"/>
                  </a:lnTo>
                  <a:cubicBezTo>
                    <a:pt x="12183" y="148"/>
                    <a:pt x="12057" y="0"/>
                    <a:pt x="1191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9"/>
            <p:cNvSpPr/>
            <p:nvPr/>
          </p:nvSpPr>
          <p:spPr>
            <a:xfrm>
              <a:off x="3998175" y="3394125"/>
              <a:ext cx="132475" cy="245150"/>
            </a:xfrm>
            <a:custGeom>
              <a:avLst/>
              <a:gdLst/>
              <a:ahLst/>
              <a:cxnLst/>
              <a:rect l="l" t="t" r="r" b="b"/>
              <a:pathLst>
                <a:path w="5299" h="9806" extrusionOk="0">
                  <a:moveTo>
                    <a:pt x="291" y="1"/>
                  </a:moveTo>
                  <a:cubicBezTo>
                    <a:pt x="156" y="1"/>
                    <a:pt x="0" y="142"/>
                    <a:pt x="95" y="284"/>
                  </a:cubicBezTo>
                  <a:lnTo>
                    <a:pt x="4931" y="9691"/>
                  </a:lnTo>
                  <a:cubicBezTo>
                    <a:pt x="4959" y="9745"/>
                    <a:pt x="5008" y="9800"/>
                    <a:pt x="5062" y="9800"/>
                  </a:cubicBezTo>
                  <a:cubicBezTo>
                    <a:pt x="5074" y="9800"/>
                    <a:pt x="5086" y="9797"/>
                    <a:pt x="5098" y="9791"/>
                  </a:cubicBezTo>
                  <a:cubicBezTo>
                    <a:pt x="5109" y="9802"/>
                    <a:pt x="5120" y="9806"/>
                    <a:pt x="5132" y="9806"/>
                  </a:cubicBezTo>
                  <a:cubicBezTo>
                    <a:pt x="5154" y="9806"/>
                    <a:pt x="5176" y="9791"/>
                    <a:pt x="5198" y="9791"/>
                  </a:cubicBezTo>
                  <a:cubicBezTo>
                    <a:pt x="5265" y="9724"/>
                    <a:pt x="5298" y="9624"/>
                    <a:pt x="5265" y="9524"/>
                  </a:cubicBezTo>
                  <a:lnTo>
                    <a:pt x="428" y="84"/>
                  </a:lnTo>
                  <a:cubicBezTo>
                    <a:pt x="399" y="25"/>
                    <a:pt x="347" y="1"/>
                    <a:pt x="29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9"/>
            <p:cNvSpPr/>
            <p:nvPr/>
          </p:nvSpPr>
          <p:spPr>
            <a:xfrm>
              <a:off x="4196500" y="3799750"/>
              <a:ext cx="409700" cy="355350"/>
            </a:xfrm>
            <a:custGeom>
              <a:avLst/>
              <a:gdLst/>
              <a:ahLst/>
              <a:cxnLst/>
              <a:rect l="l" t="t" r="r" b="b"/>
              <a:pathLst>
                <a:path w="16388" h="14214" extrusionOk="0">
                  <a:moveTo>
                    <a:pt x="16123" y="1"/>
                  </a:moveTo>
                  <a:cubicBezTo>
                    <a:pt x="16088" y="1"/>
                    <a:pt x="16050" y="12"/>
                    <a:pt x="16012" y="37"/>
                  </a:cubicBezTo>
                  <a:lnTo>
                    <a:pt x="134" y="13880"/>
                  </a:lnTo>
                  <a:cubicBezTo>
                    <a:pt x="1" y="13980"/>
                    <a:pt x="67" y="14214"/>
                    <a:pt x="267" y="14214"/>
                  </a:cubicBezTo>
                  <a:cubicBezTo>
                    <a:pt x="301" y="14214"/>
                    <a:pt x="334" y="14180"/>
                    <a:pt x="367" y="14180"/>
                  </a:cubicBezTo>
                  <a:lnTo>
                    <a:pt x="16279" y="337"/>
                  </a:lnTo>
                  <a:cubicBezTo>
                    <a:pt x="16387" y="202"/>
                    <a:pt x="16276" y="1"/>
                    <a:pt x="1612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9"/>
            <p:cNvSpPr/>
            <p:nvPr/>
          </p:nvSpPr>
          <p:spPr>
            <a:xfrm>
              <a:off x="4098100" y="3792100"/>
              <a:ext cx="66725" cy="369675"/>
            </a:xfrm>
            <a:custGeom>
              <a:avLst/>
              <a:gdLst/>
              <a:ahLst/>
              <a:cxnLst/>
              <a:rect l="l" t="t" r="r" b="b"/>
              <a:pathLst>
                <a:path w="2669" h="14787" extrusionOk="0">
                  <a:moveTo>
                    <a:pt x="2451" y="1"/>
                  </a:moveTo>
                  <a:cubicBezTo>
                    <a:pt x="2370" y="1"/>
                    <a:pt x="2296" y="66"/>
                    <a:pt x="2269" y="176"/>
                  </a:cubicBezTo>
                  <a:lnTo>
                    <a:pt x="34" y="14553"/>
                  </a:lnTo>
                  <a:cubicBezTo>
                    <a:pt x="0" y="14653"/>
                    <a:pt x="67" y="14753"/>
                    <a:pt x="201" y="14787"/>
                  </a:cubicBezTo>
                  <a:lnTo>
                    <a:pt x="234" y="14787"/>
                  </a:lnTo>
                  <a:cubicBezTo>
                    <a:pt x="301" y="14787"/>
                    <a:pt x="401" y="14720"/>
                    <a:pt x="401" y="14620"/>
                  </a:cubicBezTo>
                  <a:lnTo>
                    <a:pt x="2669" y="210"/>
                  </a:lnTo>
                  <a:cubicBezTo>
                    <a:pt x="2669" y="110"/>
                    <a:pt x="2602" y="9"/>
                    <a:pt x="2502" y="9"/>
                  </a:cubicBezTo>
                  <a:cubicBezTo>
                    <a:pt x="2485" y="4"/>
                    <a:pt x="2468" y="1"/>
                    <a:pt x="245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9"/>
            <p:cNvSpPr/>
            <p:nvPr/>
          </p:nvSpPr>
          <p:spPr>
            <a:xfrm>
              <a:off x="3803225" y="3943275"/>
              <a:ext cx="257375" cy="256875"/>
            </a:xfrm>
            <a:custGeom>
              <a:avLst/>
              <a:gdLst/>
              <a:ahLst/>
              <a:cxnLst/>
              <a:rect l="l" t="t" r="r" b="b"/>
              <a:pathLst>
                <a:path w="10295" h="10275" extrusionOk="0">
                  <a:moveTo>
                    <a:pt x="303" y="0"/>
                  </a:moveTo>
                  <a:cubicBezTo>
                    <a:pt x="160" y="0"/>
                    <a:pt x="1" y="206"/>
                    <a:pt x="154" y="334"/>
                  </a:cubicBezTo>
                  <a:lnTo>
                    <a:pt x="9927" y="10241"/>
                  </a:lnTo>
                  <a:cubicBezTo>
                    <a:pt x="9961" y="10274"/>
                    <a:pt x="10027" y="10274"/>
                    <a:pt x="10061" y="10274"/>
                  </a:cubicBezTo>
                  <a:cubicBezTo>
                    <a:pt x="10128" y="10274"/>
                    <a:pt x="10194" y="10274"/>
                    <a:pt x="10228" y="10241"/>
                  </a:cubicBezTo>
                  <a:cubicBezTo>
                    <a:pt x="10294" y="10141"/>
                    <a:pt x="10294" y="10041"/>
                    <a:pt x="10228" y="9974"/>
                  </a:cubicBezTo>
                  <a:lnTo>
                    <a:pt x="421" y="67"/>
                  </a:lnTo>
                  <a:cubicBezTo>
                    <a:pt x="389" y="20"/>
                    <a:pt x="347" y="0"/>
                    <a:pt x="30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9"/>
            <p:cNvSpPr/>
            <p:nvPr/>
          </p:nvSpPr>
          <p:spPr>
            <a:xfrm>
              <a:off x="3512675" y="4239300"/>
              <a:ext cx="472025" cy="89275"/>
            </a:xfrm>
            <a:custGeom>
              <a:avLst/>
              <a:gdLst/>
              <a:ahLst/>
              <a:cxnLst/>
              <a:rect l="l" t="t" r="r" b="b"/>
              <a:pathLst>
                <a:path w="18881" h="3571" extrusionOk="0">
                  <a:moveTo>
                    <a:pt x="234" y="1"/>
                  </a:moveTo>
                  <a:cubicBezTo>
                    <a:pt x="134" y="1"/>
                    <a:pt x="34" y="68"/>
                    <a:pt x="1" y="168"/>
                  </a:cubicBezTo>
                  <a:cubicBezTo>
                    <a:pt x="1" y="268"/>
                    <a:pt x="67" y="368"/>
                    <a:pt x="167" y="401"/>
                  </a:cubicBezTo>
                  <a:lnTo>
                    <a:pt x="18647" y="3570"/>
                  </a:lnTo>
                  <a:lnTo>
                    <a:pt x="18681" y="3570"/>
                  </a:lnTo>
                  <a:cubicBezTo>
                    <a:pt x="18781" y="3570"/>
                    <a:pt x="18847" y="3503"/>
                    <a:pt x="18881" y="3403"/>
                  </a:cubicBezTo>
                  <a:cubicBezTo>
                    <a:pt x="18881" y="3303"/>
                    <a:pt x="18814" y="3203"/>
                    <a:pt x="18714" y="3203"/>
                  </a:cubicBezTo>
                  <a:lnTo>
                    <a:pt x="23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9"/>
            <p:cNvSpPr/>
            <p:nvPr/>
          </p:nvSpPr>
          <p:spPr>
            <a:xfrm>
              <a:off x="3392600" y="3677250"/>
              <a:ext cx="45050" cy="480350"/>
            </a:xfrm>
            <a:custGeom>
              <a:avLst/>
              <a:gdLst/>
              <a:ahLst/>
              <a:cxnLst/>
              <a:rect l="l" t="t" r="r" b="b"/>
              <a:pathLst>
                <a:path w="1802" h="19214" extrusionOk="0">
                  <a:moveTo>
                    <a:pt x="1635" y="0"/>
                  </a:moveTo>
                  <a:cubicBezTo>
                    <a:pt x="1535" y="0"/>
                    <a:pt x="1435" y="67"/>
                    <a:pt x="1435" y="200"/>
                  </a:cubicBezTo>
                  <a:lnTo>
                    <a:pt x="34" y="19014"/>
                  </a:lnTo>
                  <a:cubicBezTo>
                    <a:pt x="0" y="19114"/>
                    <a:pt x="100" y="19214"/>
                    <a:pt x="200" y="19214"/>
                  </a:cubicBezTo>
                  <a:cubicBezTo>
                    <a:pt x="300" y="19214"/>
                    <a:pt x="401" y="19147"/>
                    <a:pt x="401" y="19047"/>
                  </a:cubicBezTo>
                  <a:lnTo>
                    <a:pt x="1802" y="200"/>
                  </a:lnTo>
                  <a:cubicBezTo>
                    <a:pt x="1802" y="100"/>
                    <a:pt x="1735" y="34"/>
                    <a:pt x="163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9"/>
            <p:cNvSpPr/>
            <p:nvPr/>
          </p:nvSpPr>
          <p:spPr>
            <a:xfrm>
              <a:off x="3176600" y="4037925"/>
              <a:ext cx="161825" cy="176400"/>
            </a:xfrm>
            <a:custGeom>
              <a:avLst/>
              <a:gdLst/>
              <a:ahLst/>
              <a:cxnLst/>
              <a:rect l="l" t="t" r="r" b="b"/>
              <a:pathLst>
                <a:path w="6473" h="7056" extrusionOk="0">
                  <a:moveTo>
                    <a:pt x="201" y="0"/>
                  </a:moveTo>
                  <a:cubicBezTo>
                    <a:pt x="151" y="0"/>
                    <a:pt x="101" y="17"/>
                    <a:pt x="67" y="50"/>
                  </a:cubicBezTo>
                  <a:cubicBezTo>
                    <a:pt x="1" y="117"/>
                    <a:pt x="1" y="250"/>
                    <a:pt x="67" y="317"/>
                  </a:cubicBezTo>
                  <a:lnTo>
                    <a:pt x="6105" y="6988"/>
                  </a:lnTo>
                  <a:cubicBezTo>
                    <a:pt x="6138" y="7022"/>
                    <a:pt x="6172" y="7055"/>
                    <a:pt x="6239" y="7055"/>
                  </a:cubicBezTo>
                  <a:cubicBezTo>
                    <a:pt x="6405" y="7055"/>
                    <a:pt x="6472" y="6855"/>
                    <a:pt x="6372" y="6722"/>
                  </a:cubicBezTo>
                  <a:lnTo>
                    <a:pt x="334" y="50"/>
                  </a:lnTo>
                  <a:cubicBezTo>
                    <a:pt x="301" y="17"/>
                    <a:pt x="251" y="0"/>
                    <a:pt x="20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9"/>
            <p:cNvSpPr/>
            <p:nvPr/>
          </p:nvSpPr>
          <p:spPr>
            <a:xfrm>
              <a:off x="5243075" y="3415900"/>
              <a:ext cx="113450" cy="288875"/>
            </a:xfrm>
            <a:custGeom>
              <a:avLst/>
              <a:gdLst/>
              <a:ahLst/>
              <a:cxnLst/>
              <a:rect l="l" t="t" r="r" b="b"/>
              <a:pathLst>
                <a:path w="4538" h="11555" extrusionOk="0">
                  <a:moveTo>
                    <a:pt x="4391" y="0"/>
                  </a:moveTo>
                  <a:cubicBezTo>
                    <a:pt x="4355" y="0"/>
                    <a:pt x="4337" y="31"/>
                    <a:pt x="4337" y="80"/>
                  </a:cubicBezTo>
                  <a:lnTo>
                    <a:pt x="34" y="11422"/>
                  </a:lnTo>
                  <a:cubicBezTo>
                    <a:pt x="1" y="11488"/>
                    <a:pt x="34" y="11522"/>
                    <a:pt x="101" y="11555"/>
                  </a:cubicBezTo>
                  <a:lnTo>
                    <a:pt x="134" y="11555"/>
                  </a:lnTo>
                  <a:cubicBezTo>
                    <a:pt x="168" y="11555"/>
                    <a:pt x="234" y="11555"/>
                    <a:pt x="234" y="11522"/>
                  </a:cubicBezTo>
                  <a:lnTo>
                    <a:pt x="4504" y="147"/>
                  </a:lnTo>
                  <a:cubicBezTo>
                    <a:pt x="4537" y="113"/>
                    <a:pt x="4471" y="13"/>
                    <a:pt x="4437" y="13"/>
                  </a:cubicBezTo>
                  <a:cubicBezTo>
                    <a:pt x="4419" y="4"/>
                    <a:pt x="4404" y="0"/>
                    <a:pt x="439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9"/>
            <p:cNvSpPr/>
            <p:nvPr/>
          </p:nvSpPr>
          <p:spPr>
            <a:xfrm>
              <a:off x="5417375" y="3377025"/>
              <a:ext cx="94250" cy="133450"/>
            </a:xfrm>
            <a:custGeom>
              <a:avLst/>
              <a:gdLst/>
              <a:ahLst/>
              <a:cxnLst/>
              <a:rect l="l" t="t" r="r" b="b"/>
              <a:pathLst>
                <a:path w="3770" h="5338" extrusionOk="0">
                  <a:moveTo>
                    <a:pt x="67" y="1"/>
                  </a:moveTo>
                  <a:cubicBezTo>
                    <a:pt x="34" y="34"/>
                    <a:pt x="0" y="101"/>
                    <a:pt x="34" y="134"/>
                  </a:cubicBezTo>
                  <a:lnTo>
                    <a:pt x="3603" y="5304"/>
                  </a:lnTo>
                  <a:cubicBezTo>
                    <a:pt x="3603" y="5304"/>
                    <a:pt x="3636" y="5338"/>
                    <a:pt x="3670" y="5338"/>
                  </a:cubicBezTo>
                  <a:cubicBezTo>
                    <a:pt x="3703" y="5338"/>
                    <a:pt x="3703" y="5338"/>
                    <a:pt x="3703" y="5304"/>
                  </a:cubicBezTo>
                  <a:cubicBezTo>
                    <a:pt x="3770" y="5304"/>
                    <a:pt x="3770" y="5238"/>
                    <a:pt x="3736" y="5204"/>
                  </a:cubicBezTo>
                  <a:lnTo>
                    <a:pt x="167" y="34"/>
                  </a:lnTo>
                  <a:cubicBezTo>
                    <a:pt x="167" y="1"/>
                    <a:pt x="100" y="1"/>
                    <a:pt x="6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9"/>
            <p:cNvSpPr/>
            <p:nvPr/>
          </p:nvSpPr>
          <p:spPr>
            <a:xfrm>
              <a:off x="4401650" y="3032075"/>
              <a:ext cx="136775" cy="255750"/>
            </a:xfrm>
            <a:custGeom>
              <a:avLst/>
              <a:gdLst/>
              <a:ahLst/>
              <a:cxnLst/>
              <a:rect l="l" t="t" r="r" b="b"/>
              <a:pathLst>
                <a:path w="5471" h="10230" extrusionOk="0">
                  <a:moveTo>
                    <a:pt x="185" y="0"/>
                  </a:moveTo>
                  <a:cubicBezTo>
                    <a:pt x="167" y="0"/>
                    <a:pt x="148" y="8"/>
                    <a:pt x="134" y="22"/>
                  </a:cubicBezTo>
                  <a:cubicBezTo>
                    <a:pt x="100" y="22"/>
                    <a:pt x="0" y="122"/>
                    <a:pt x="34" y="155"/>
                  </a:cubicBezTo>
                  <a:lnTo>
                    <a:pt x="5204" y="10229"/>
                  </a:lnTo>
                  <a:lnTo>
                    <a:pt x="5371" y="10229"/>
                  </a:lnTo>
                  <a:lnTo>
                    <a:pt x="5404" y="10196"/>
                  </a:lnTo>
                  <a:cubicBezTo>
                    <a:pt x="5438" y="10196"/>
                    <a:pt x="5471" y="10129"/>
                    <a:pt x="5438" y="10096"/>
                  </a:cubicBezTo>
                  <a:lnTo>
                    <a:pt x="234" y="55"/>
                  </a:lnTo>
                  <a:cubicBezTo>
                    <a:pt x="234" y="16"/>
                    <a:pt x="211" y="0"/>
                    <a:pt x="18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9"/>
            <p:cNvSpPr/>
            <p:nvPr/>
          </p:nvSpPr>
          <p:spPr>
            <a:xfrm>
              <a:off x="3999700" y="2893000"/>
              <a:ext cx="95075" cy="383150"/>
            </a:xfrm>
            <a:custGeom>
              <a:avLst/>
              <a:gdLst/>
              <a:ahLst/>
              <a:cxnLst/>
              <a:rect l="l" t="t" r="r" b="b"/>
              <a:pathLst>
                <a:path w="3803" h="15326" extrusionOk="0">
                  <a:moveTo>
                    <a:pt x="3654" y="1"/>
                  </a:moveTo>
                  <a:cubicBezTo>
                    <a:pt x="3603" y="1"/>
                    <a:pt x="3536" y="24"/>
                    <a:pt x="3536" y="48"/>
                  </a:cubicBezTo>
                  <a:lnTo>
                    <a:pt x="0" y="15225"/>
                  </a:lnTo>
                  <a:cubicBezTo>
                    <a:pt x="0" y="15259"/>
                    <a:pt x="100" y="15325"/>
                    <a:pt x="134" y="15325"/>
                  </a:cubicBezTo>
                  <a:cubicBezTo>
                    <a:pt x="167" y="15325"/>
                    <a:pt x="200" y="15292"/>
                    <a:pt x="200" y="15259"/>
                  </a:cubicBezTo>
                  <a:lnTo>
                    <a:pt x="3770" y="114"/>
                  </a:lnTo>
                  <a:cubicBezTo>
                    <a:pt x="3803" y="48"/>
                    <a:pt x="3770" y="14"/>
                    <a:pt x="3703" y="14"/>
                  </a:cubicBezTo>
                  <a:cubicBezTo>
                    <a:pt x="3693" y="5"/>
                    <a:pt x="3675" y="1"/>
                    <a:pt x="365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9"/>
            <p:cNvSpPr/>
            <p:nvPr/>
          </p:nvSpPr>
          <p:spPr>
            <a:xfrm>
              <a:off x="4197325" y="3417050"/>
              <a:ext cx="81750" cy="180150"/>
            </a:xfrm>
            <a:custGeom>
              <a:avLst/>
              <a:gdLst/>
              <a:ahLst/>
              <a:cxnLst/>
              <a:rect l="l" t="t" r="r" b="b"/>
              <a:pathLst>
                <a:path w="3270" h="7206" extrusionOk="0">
                  <a:moveTo>
                    <a:pt x="3103" y="1"/>
                  </a:moveTo>
                  <a:cubicBezTo>
                    <a:pt x="3070" y="1"/>
                    <a:pt x="3003" y="1"/>
                    <a:pt x="3003" y="67"/>
                  </a:cubicBezTo>
                  <a:lnTo>
                    <a:pt x="34" y="7106"/>
                  </a:lnTo>
                  <a:cubicBezTo>
                    <a:pt x="1" y="7139"/>
                    <a:pt x="34" y="7206"/>
                    <a:pt x="68" y="7206"/>
                  </a:cubicBezTo>
                  <a:lnTo>
                    <a:pt x="101" y="7206"/>
                  </a:lnTo>
                  <a:cubicBezTo>
                    <a:pt x="168" y="7206"/>
                    <a:pt x="234" y="7172"/>
                    <a:pt x="268" y="7139"/>
                  </a:cubicBezTo>
                  <a:lnTo>
                    <a:pt x="3237" y="67"/>
                  </a:lnTo>
                  <a:cubicBezTo>
                    <a:pt x="3270" y="34"/>
                    <a:pt x="3136" y="34"/>
                    <a:pt x="310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9"/>
            <p:cNvSpPr/>
            <p:nvPr/>
          </p:nvSpPr>
          <p:spPr>
            <a:xfrm>
              <a:off x="5213050" y="3659150"/>
              <a:ext cx="66750" cy="86225"/>
            </a:xfrm>
            <a:custGeom>
              <a:avLst/>
              <a:gdLst/>
              <a:ahLst/>
              <a:cxnLst/>
              <a:rect l="l" t="t" r="r" b="b"/>
              <a:pathLst>
                <a:path w="2670" h="3449" extrusionOk="0">
                  <a:moveTo>
                    <a:pt x="1940" y="1"/>
                  </a:moveTo>
                  <a:cubicBezTo>
                    <a:pt x="1758" y="1"/>
                    <a:pt x="1552" y="62"/>
                    <a:pt x="1335" y="190"/>
                  </a:cubicBezTo>
                  <a:cubicBezTo>
                    <a:pt x="535" y="691"/>
                    <a:pt x="34" y="1558"/>
                    <a:pt x="1" y="2492"/>
                  </a:cubicBezTo>
                  <a:cubicBezTo>
                    <a:pt x="1" y="3103"/>
                    <a:pt x="299" y="3449"/>
                    <a:pt x="731" y="3449"/>
                  </a:cubicBezTo>
                  <a:cubicBezTo>
                    <a:pt x="913" y="3449"/>
                    <a:pt x="1118" y="3388"/>
                    <a:pt x="1335" y="3259"/>
                  </a:cubicBezTo>
                  <a:cubicBezTo>
                    <a:pt x="2136" y="2759"/>
                    <a:pt x="2603" y="1892"/>
                    <a:pt x="2669" y="958"/>
                  </a:cubicBezTo>
                  <a:cubicBezTo>
                    <a:pt x="2669" y="347"/>
                    <a:pt x="2372" y="1"/>
                    <a:pt x="194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9"/>
            <p:cNvSpPr/>
            <p:nvPr/>
          </p:nvSpPr>
          <p:spPr>
            <a:xfrm>
              <a:off x="4367450" y="2982200"/>
              <a:ext cx="76750" cy="100025"/>
            </a:xfrm>
            <a:custGeom>
              <a:avLst/>
              <a:gdLst/>
              <a:ahLst/>
              <a:cxnLst/>
              <a:rect l="l" t="t" r="r" b="b"/>
              <a:pathLst>
                <a:path w="3070" h="4001" extrusionOk="0">
                  <a:moveTo>
                    <a:pt x="2232" y="0"/>
                  </a:moveTo>
                  <a:cubicBezTo>
                    <a:pt x="2025" y="0"/>
                    <a:pt x="1788" y="70"/>
                    <a:pt x="1535" y="216"/>
                  </a:cubicBezTo>
                  <a:cubicBezTo>
                    <a:pt x="635" y="816"/>
                    <a:pt x="67" y="1817"/>
                    <a:pt x="1" y="2884"/>
                  </a:cubicBezTo>
                  <a:cubicBezTo>
                    <a:pt x="1" y="3593"/>
                    <a:pt x="352" y="4000"/>
                    <a:pt x="853" y="4000"/>
                  </a:cubicBezTo>
                  <a:cubicBezTo>
                    <a:pt x="1060" y="4000"/>
                    <a:pt x="1292" y="3931"/>
                    <a:pt x="1535" y="3785"/>
                  </a:cubicBezTo>
                  <a:cubicBezTo>
                    <a:pt x="2436" y="3185"/>
                    <a:pt x="3036" y="2184"/>
                    <a:pt x="3070" y="1116"/>
                  </a:cubicBezTo>
                  <a:cubicBezTo>
                    <a:pt x="3070" y="408"/>
                    <a:pt x="2735" y="0"/>
                    <a:pt x="223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9"/>
            <p:cNvSpPr/>
            <p:nvPr/>
          </p:nvSpPr>
          <p:spPr>
            <a:xfrm>
              <a:off x="4244875" y="3380625"/>
              <a:ext cx="59225" cy="76225"/>
            </a:xfrm>
            <a:custGeom>
              <a:avLst/>
              <a:gdLst/>
              <a:ahLst/>
              <a:cxnLst/>
              <a:rect l="l" t="t" r="r" b="b"/>
              <a:pathLst>
                <a:path w="2369" h="3049" extrusionOk="0">
                  <a:moveTo>
                    <a:pt x="1700" y="1"/>
                  </a:moveTo>
                  <a:cubicBezTo>
                    <a:pt x="1540" y="1"/>
                    <a:pt x="1359" y="51"/>
                    <a:pt x="1168" y="157"/>
                  </a:cubicBezTo>
                  <a:cubicBezTo>
                    <a:pt x="467" y="624"/>
                    <a:pt x="34" y="1391"/>
                    <a:pt x="0" y="2225"/>
                  </a:cubicBezTo>
                  <a:cubicBezTo>
                    <a:pt x="0" y="2746"/>
                    <a:pt x="270" y="3049"/>
                    <a:pt x="653" y="3049"/>
                  </a:cubicBezTo>
                  <a:cubicBezTo>
                    <a:pt x="809" y="3049"/>
                    <a:pt x="984" y="2998"/>
                    <a:pt x="1168" y="2892"/>
                  </a:cubicBezTo>
                  <a:cubicBezTo>
                    <a:pt x="1868" y="2458"/>
                    <a:pt x="2302" y="1691"/>
                    <a:pt x="2369" y="857"/>
                  </a:cubicBezTo>
                  <a:cubicBezTo>
                    <a:pt x="2369" y="311"/>
                    <a:pt x="2098" y="1"/>
                    <a:pt x="170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9"/>
            <p:cNvSpPr/>
            <p:nvPr/>
          </p:nvSpPr>
          <p:spPr>
            <a:xfrm>
              <a:off x="4063075" y="2856925"/>
              <a:ext cx="58400" cy="76200"/>
            </a:xfrm>
            <a:custGeom>
              <a:avLst/>
              <a:gdLst/>
              <a:ahLst/>
              <a:cxnLst/>
              <a:rect l="l" t="t" r="r" b="b"/>
              <a:pathLst>
                <a:path w="2336" h="3048" extrusionOk="0">
                  <a:moveTo>
                    <a:pt x="1694" y="1"/>
                  </a:moveTo>
                  <a:cubicBezTo>
                    <a:pt x="1538" y="1"/>
                    <a:pt x="1360" y="51"/>
                    <a:pt x="1168" y="156"/>
                  </a:cubicBezTo>
                  <a:cubicBezTo>
                    <a:pt x="467" y="623"/>
                    <a:pt x="34" y="1357"/>
                    <a:pt x="0" y="2191"/>
                  </a:cubicBezTo>
                  <a:cubicBezTo>
                    <a:pt x="0" y="2738"/>
                    <a:pt x="254" y="3048"/>
                    <a:pt x="642" y="3048"/>
                  </a:cubicBezTo>
                  <a:cubicBezTo>
                    <a:pt x="798" y="3048"/>
                    <a:pt x="976" y="2997"/>
                    <a:pt x="1168" y="2892"/>
                  </a:cubicBezTo>
                  <a:cubicBezTo>
                    <a:pt x="1868" y="2425"/>
                    <a:pt x="2302" y="1658"/>
                    <a:pt x="2335" y="857"/>
                  </a:cubicBezTo>
                  <a:cubicBezTo>
                    <a:pt x="2335" y="310"/>
                    <a:pt x="2081" y="1"/>
                    <a:pt x="169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9"/>
            <p:cNvSpPr/>
            <p:nvPr/>
          </p:nvSpPr>
          <p:spPr>
            <a:xfrm>
              <a:off x="5486600" y="3479350"/>
              <a:ext cx="45050" cy="57775"/>
            </a:xfrm>
            <a:custGeom>
              <a:avLst/>
              <a:gdLst/>
              <a:ahLst/>
              <a:cxnLst/>
              <a:rect l="l" t="t" r="r" b="b"/>
              <a:pathLst>
                <a:path w="1802" h="2311" extrusionOk="0">
                  <a:moveTo>
                    <a:pt x="1291" y="0"/>
                  </a:moveTo>
                  <a:cubicBezTo>
                    <a:pt x="1173" y="0"/>
                    <a:pt x="1041" y="36"/>
                    <a:pt x="901" y="111"/>
                  </a:cubicBezTo>
                  <a:cubicBezTo>
                    <a:pt x="367" y="444"/>
                    <a:pt x="33" y="1045"/>
                    <a:pt x="0" y="1678"/>
                  </a:cubicBezTo>
                  <a:cubicBezTo>
                    <a:pt x="0" y="2076"/>
                    <a:pt x="197" y="2310"/>
                    <a:pt x="488" y="2310"/>
                  </a:cubicBezTo>
                  <a:cubicBezTo>
                    <a:pt x="611" y="2310"/>
                    <a:pt x="752" y="2268"/>
                    <a:pt x="901" y="2179"/>
                  </a:cubicBezTo>
                  <a:cubicBezTo>
                    <a:pt x="1434" y="1845"/>
                    <a:pt x="1768" y="1278"/>
                    <a:pt x="1801" y="644"/>
                  </a:cubicBezTo>
                  <a:cubicBezTo>
                    <a:pt x="1801" y="236"/>
                    <a:pt x="1594" y="0"/>
                    <a:pt x="129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9"/>
            <p:cNvSpPr/>
            <p:nvPr/>
          </p:nvSpPr>
          <p:spPr>
            <a:xfrm>
              <a:off x="4640975" y="3562400"/>
              <a:ext cx="158475" cy="204850"/>
            </a:xfrm>
            <a:custGeom>
              <a:avLst/>
              <a:gdLst/>
              <a:ahLst/>
              <a:cxnLst/>
              <a:rect l="l" t="t" r="r" b="b"/>
              <a:pathLst>
                <a:path w="6339" h="8194" extrusionOk="0">
                  <a:moveTo>
                    <a:pt x="4580" y="0"/>
                  </a:moveTo>
                  <a:cubicBezTo>
                    <a:pt x="4157" y="0"/>
                    <a:pt x="3679" y="137"/>
                    <a:pt x="3170" y="424"/>
                  </a:cubicBezTo>
                  <a:cubicBezTo>
                    <a:pt x="1302" y="1659"/>
                    <a:pt x="101" y="3694"/>
                    <a:pt x="1" y="5928"/>
                  </a:cubicBezTo>
                  <a:cubicBezTo>
                    <a:pt x="1" y="7371"/>
                    <a:pt x="705" y="8193"/>
                    <a:pt x="1745" y="8193"/>
                  </a:cubicBezTo>
                  <a:cubicBezTo>
                    <a:pt x="2172" y="8193"/>
                    <a:pt x="2655" y="8054"/>
                    <a:pt x="3170" y="7763"/>
                  </a:cubicBezTo>
                  <a:cubicBezTo>
                    <a:pt x="5038" y="6529"/>
                    <a:pt x="6205" y="4494"/>
                    <a:pt x="6339" y="2259"/>
                  </a:cubicBezTo>
                  <a:cubicBezTo>
                    <a:pt x="6339" y="834"/>
                    <a:pt x="5628" y="0"/>
                    <a:pt x="458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9"/>
            <p:cNvSpPr/>
            <p:nvPr/>
          </p:nvSpPr>
          <p:spPr>
            <a:xfrm>
              <a:off x="4023875" y="4209375"/>
              <a:ext cx="159300" cy="205000"/>
            </a:xfrm>
            <a:custGeom>
              <a:avLst/>
              <a:gdLst/>
              <a:ahLst/>
              <a:cxnLst/>
              <a:rect l="l" t="t" r="r" b="b"/>
              <a:pathLst>
                <a:path w="6372" h="8200" extrusionOk="0">
                  <a:moveTo>
                    <a:pt x="4613" y="1"/>
                  </a:moveTo>
                  <a:cubicBezTo>
                    <a:pt x="4187" y="1"/>
                    <a:pt x="3708" y="139"/>
                    <a:pt x="3203" y="431"/>
                  </a:cubicBezTo>
                  <a:cubicBezTo>
                    <a:pt x="1302" y="1665"/>
                    <a:pt x="134" y="3700"/>
                    <a:pt x="1" y="5935"/>
                  </a:cubicBezTo>
                  <a:cubicBezTo>
                    <a:pt x="1" y="7377"/>
                    <a:pt x="721" y="8199"/>
                    <a:pt x="1771" y="8199"/>
                  </a:cubicBezTo>
                  <a:cubicBezTo>
                    <a:pt x="2202" y="8199"/>
                    <a:pt x="2688" y="8061"/>
                    <a:pt x="3203" y="7769"/>
                  </a:cubicBezTo>
                  <a:cubicBezTo>
                    <a:pt x="5071" y="6535"/>
                    <a:pt x="6238" y="4500"/>
                    <a:pt x="6372" y="2265"/>
                  </a:cubicBezTo>
                  <a:cubicBezTo>
                    <a:pt x="6372" y="823"/>
                    <a:pt x="5651" y="1"/>
                    <a:pt x="461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9"/>
            <p:cNvSpPr/>
            <p:nvPr/>
          </p:nvSpPr>
          <p:spPr>
            <a:xfrm>
              <a:off x="3329225" y="4196800"/>
              <a:ext cx="119275" cy="153425"/>
            </a:xfrm>
            <a:custGeom>
              <a:avLst/>
              <a:gdLst/>
              <a:ahLst/>
              <a:cxnLst/>
              <a:rect l="l" t="t" r="r" b="b"/>
              <a:pathLst>
                <a:path w="4771" h="6137" extrusionOk="0">
                  <a:moveTo>
                    <a:pt x="3468" y="0"/>
                  </a:moveTo>
                  <a:cubicBezTo>
                    <a:pt x="3147" y="0"/>
                    <a:pt x="2785" y="108"/>
                    <a:pt x="2402" y="333"/>
                  </a:cubicBezTo>
                  <a:cubicBezTo>
                    <a:pt x="967" y="1234"/>
                    <a:pt x="100" y="2768"/>
                    <a:pt x="0" y="4436"/>
                  </a:cubicBezTo>
                  <a:cubicBezTo>
                    <a:pt x="0" y="5519"/>
                    <a:pt x="532" y="6137"/>
                    <a:pt x="1314" y="6137"/>
                  </a:cubicBezTo>
                  <a:cubicBezTo>
                    <a:pt x="1640" y="6137"/>
                    <a:pt x="2009" y="6030"/>
                    <a:pt x="2402" y="5804"/>
                  </a:cubicBezTo>
                  <a:cubicBezTo>
                    <a:pt x="3803" y="4903"/>
                    <a:pt x="4670" y="3369"/>
                    <a:pt x="4770" y="1701"/>
                  </a:cubicBezTo>
                  <a:cubicBezTo>
                    <a:pt x="4770" y="618"/>
                    <a:pt x="4238" y="0"/>
                    <a:pt x="34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9"/>
            <p:cNvSpPr/>
            <p:nvPr/>
          </p:nvSpPr>
          <p:spPr>
            <a:xfrm>
              <a:off x="3710325" y="3780825"/>
              <a:ext cx="121775" cy="157275"/>
            </a:xfrm>
            <a:custGeom>
              <a:avLst/>
              <a:gdLst/>
              <a:ahLst/>
              <a:cxnLst/>
              <a:rect l="l" t="t" r="r" b="b"/>
              <a:pathLst>
                <a:path w="4871" h="6291" extrusionOk="0">
                  <a:moveTo>
                    <a:pt x="3512" y="1"/>
                  </a:moveTo>
                  <a:cubicBezTo>
                    <a:pt x="3186" y="1"/>
                    <a:pt x="2821" y="106"/>
                    <a:pt x="2435" y="327"/>
                  </a:cubicBezTo>
                  <a:cubicBezTo>
                    <a:pt x="1001" y="1261"/>
                    <a:pt x="67" y="2829"/>
                    <a:pt x="0" y="4563"/>
                  </a:cubicBezTo>
                  <a:cubicBezTo>
                    <a:pt x="0" y="5655"/>
                    <a:pt x="540" y="6291"/>
                    <a:pt x="1344" y="6291"/>
                  </a:cubicBezTo>
                  <a:cubicBezTo>
                    <a:pt x="1671" y="6291"/>
                    <a:pt x="2041" y="6186"/>
                    <a:pt x="2435" y="5964"/>
                  </a:cubicBezTo>
                  <a:cubicBezTo>
                    <a:pt x="3870" y="5030"/>
                    <a:pt x="4770" y="3463"/>
                    <a:pt x="4870" y="1728"/>
                  </a:cubicBezTo>
                  <a:cubicBezTo>
                    <a:pt x="4870" y="637"/>
                    <a:pt x="4314" y="1"/>
                    <a:pt x="351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9"/>
            <p:cNvSpPr/>
            <p:nvPr/>
          </p:nvSpPr>
          <p:spPr>
            <a:xfrm>
              <a:off x="4111450" y="3638700"/>
              <a:ext cx="96750" cy="125800"/>
            </a:xfrm>
            <a:custGeom>
              <a:avLst/>
              <a:gdLst/>
              <a:ahLst/>
              <a:cxnLst/>
              <a:rect l="l" t="t" r="r" b="b"/>
              <a:pathLst>
                <a:path w="3870" h="5032" extrusionOk="0">
                  <a:moveTo>
                    <a:pt x="2806" y="0"/>
                  </a:moveTo>
                  <a:cubicBezTo>
                    <a:pt x="2544" y="0"/>
                    <a:pt x="2248" y="89"/>
                    <a:pt x="1935" y="275"/>
                  </a:cubicBezTo>
                  <a:cubicBezTo>
                    <a:pt x="801" y="1008"/>
                    <a:pt x="67" y="2276"/>
                    <a:pt x="0" y="3644"/>
                  </a:cubicBezTo>
                  <a:cubicBezTo>
                    <a:pt x="0" y="4524"/>
                    <a:pt x="442" y="5031"/>
                    <a:pt x="1083" y="5031"/>
                  </a:cubicBezTo>
                  <a:cubicBezTo>
                    <a:pt x="1340" y="5031"/>
                    <a:pt x="1629" y="4950"/>
                    <a:pt x="1935" y="4778"/>
                  </a:cubicBezTo>
                  <a:cubicBezTo>
                    <a:pt x="3069" y="4011"/>
                    <a:pt x="3803" y="2776"/>
                    <a:pt x="3870" y="1409"/>
                  </a:cubicBezTo>
                  <a:cubicBezTo>
                    <a:pt x="3870" y="513"/>
                    <a:pt x="3436" y="0"/>
                    <a:pt x="280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9"/>
            <p:cNvSpPr/>
            <p:nvPr/>
          </p:nvSpPr>
          <p:spPr>
            <a:xfrm>
              <a:off x="3392600" y="3519950"/>
              <a:ext cx="96750" cy="125800"/>
            </a:xfrm>
            <a:custGeom>
              <a:avLst/>
              <a:gdLst/>
              <a:ahLst/>
              <a:cxnLst/>
              <a:rect l="l" t="t" r="r" b="b"/>
              <a:pathLst>
                <a:path w="3870" h="5032" extrusionOk="0">
                  <a:moveTo>
                    <a:pt x="2787" y="1"/>
                  </a:moveTo>
                  <a:cubicBezTo>
                    <a:pt x="2530" y="1"/>
                    <a:pt x="2241" y="83"/>
                    <a:pt x="1935" y="254"/>
                  </a:cubicBezTo>
                  <a:cubicBezTo>
                    <a:pt x="767" y="1022"/>
                    <a:pt x="67" y="2256"/>
                    <a:pt x="0" y="3624"/>
                  </a:cubicBezTo>
                  <a:cubicBezTo>
                    <a:pt x="0" y="4519"/>
                    <a:pt x="433" y="5032"/>
                    <a:pt x="1064" y="5032"/>
                  </a:cubicBezTo>
                  <a:cubicBezTo>
                    <a:pt x="1326" y="5032"/>
                    <a:pt x="1622" y="4944"/>
                    <a:pt x="1935" y="4758"/>
                  </a:cubicBezTo>
                  <a:cubicBezTo>
                    <a:pt x="3069" y="4024"/>
                    <a:pt x="3803" y="2756"/>
                    <a:pt x="3870" y="1389"/>
                  </a:cubicBezTo>
                  <a:cubicBezTo>
                    <a:pt x="3870" y="508"/>
                    <a:pt x="3428" y="1"/>
                    <a:pt x="27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9"/>
            <p:cNvSpPr/>
            <p:nvPr/>
          </p:nvSpPr>
          <p:spPr>
            <a:xfrm>
              <a:off x="5070450" y="3340275"/>
              <a:ext cx="67575" cy="86025"/>
            </a:xfrm>
            <a:custGeom>
              <a:avLst/>
              <a:gdLst/>
              <a:ahLst/>
              <a:cxnLst/>
              <a:rect l="l" t="t" r="r" b="b"/>
              <a:pathLst>
                <a:path w="2703" h="3441" extrusionOk="0">
                  <a:moveTo>
                    <a:pt x="1927" y="1"/>
                  </a:moveTo>
                  <a:cubicBezTo>
                    <a:pt x="1746" y="1"/>
                    <a:pt x="1545" y="55"/>
                    <a:pt x="1335" y="170"/>
                  </a:cubicBezTo>
                  <a:cubicBezTo>
                    <a:pt x="568" y="670"/>
                    <a:pt x="68" y="1537"/>
                    <a:pt x="1" y="2505"/>
                  </a:cubicBezTo>
                  <a:cubicBezTo>
                    <a:pt x="1" y="3100"/>
                    <a:pt x="307" y="3441"/>
                    <a:pt x="750" y="3441"/>
                  </a:cubicBezTo>
                  <a:cubicBezTo>
                    <a:pt x="927" y="3441"/>
                    <a:pt x="1125" y="3386"/>
                    <a:pt x="1335" y="3272"/>
                  </a:cubicBezTo>
                  <a:cubicBezTo>
                    <a:pt x="2136" y="2738"/>
                    <a:pt x="2636" y="1904"/>
                    <a:pt x="2703" y="937"/>
                  </a:cubicBezTo>
                  <a:cubicBezTo>
                    <a:pt x="2703" y="341"/>
                    <a:pt x="2379" y="1"/>
                    <a:pt x="192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9"/>
            <p:cNvSpPr/>
            <p:nvPr/>
          </p:nvSpPr>
          <p:spPr>
            <a:xfrm>
              <a:off x="5353150" y="3302400"/>
              <a:ext cx="66750" cy="86350"/>
            </a:xfrm>
            <a:custGeom>
              <a:avLst/>
              <a:gdLst/>
              <a:ahLst/>
              <a:cxnLst/>
              <a:rect l="l" t="t" r="r" b="b"/>
              <a:pathLst>
                <a:path w="2670" h="3454" extrusionOk="0">
                  <a:moveTo>
                    <a:pt x="1925" y="0"/>
                  </a:moveTo>
                  <a:cubicBezTo>
                    <a:pt x="1747" y="0"/>
                    <a:pt x="1547" y="59"/>
                    <a:pt x="1335" y="184"/>
                  </a:cubicBezTo>
                  <a:cubicBezTo>
                    <a:pt x="535" y="684"/>
                    <a:pt x="34" y="1551"/>
                    <a:pt x="1" y="2485"/>
                  </a:cubicBezTo>
                  <a:cubicBezTo>
                    <a:pt x="1" y="3106"/>
                    <a:pt x="309" y="3454"/>
                    <a:pt x="753" y="3454"/>
                  </a:cubicBezTo>
                  <a:cubicBezTo>
                    <a:pt x="930" y="3454"/>
                    <a:pt x="1127" y="3399"/>
                    <a:pt x="1335" y="3286"/>
                  </a:cubicBezTo>
                  <a:cubicBezTo>
                    <a:pt x="2136" y="2752"/>
                    <a:pt x="2636" y="1885"/>
                    <a:pt x="2669" y="951"/>
                  </a:cubicBezTo>
                  <a:cubicBezTo>
                    <a:pt x="2669" y="357"/>
                    <a:pt x="2365" y="0"/>
                    <a:pt x="19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9"/>
            <p:cNvSpPr/>
            <p:nvPr/>
          </p:nvSpPr>
          <p:spPr>
            <a:xfrm>
              <a:off x="3128250" y="3949875"/>
              <a:ext cx="67550" cy="86400"/>
            </a:xfrm>
            <a:custGeom>
              <a:avLst/>
              <a:gdLst/>
              <a:ahLst/>
              <a:cxnLst/>
              <a:rect l="l" t="t" r="r" b="b"/>
              <a:pathLst>
                <a:path w="2702" h="3456" extrusionOk="0">
                  <a:moveTo>
                    <a:pt x="1941" y="1"/>
                  </a:moveTo>
                  <a:cubicBezTo>
                    <a:pt x="1759" y="1"/>
                    <a:pt x="1554" y="55"/>
                    <a:pt x="1334" y="170"/>
                  </a:cubicBezTo>
                  <a:cubicBezTo>
                    <a:pt x="567" y="703"/>
                    <a:pt x="67" y="1537"/>
                    <a:pt x="0" y="2505"/>
                  </a:cubicBezTo>
                  <a:cubicBezTo>
                    <a:pt x="0" y="3098"/>
                    <a:pt x="304" y="3455"/>
                    <a:pt x="744" y="3455"/>
                  </a:cubicBezTo>
                  <a:cubicBezTo>
                    <a:pt x="923" y="3455"/>
                    <a:pt x="1123" y="3397"/>
                    <a:pt x="1334" y="3272"/>
                  </a:cubicBezTo>
                  <a:cubicBezTo>
                    <a:pt x="2135" y="2772"/>
                    <a:pt x="2635" y="1904"/>
                    <a:pt x="2702" y="937"/>
                  </a:cubicBezTo>
                  <a:cubicBezTo>
                    <a:pt x="2702" y="341"/>
                    <a:pt x="2396" y="1"/>
                    <a:pt x="19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9"/>
            <p:cNvSpPr/>
            <p:nvPr/>
          </p:nvSpPr>
          <p:spPr>
            <a:xfrm>
              <a:off x="3948825" y="3303900"/>
              <a:ext cx="66750" cy="86225"/>
            </a:xfrm>
            <a:custGeom>
              <a:avLst/>
              <a:gdLst/>
              <a:ahLst/>
              <a:cxnLst/>
              <a:rect l="l" t="t" r="r" b="b"/>
              <a:pathLst>
                <a:path w="2670" h="3449" extrusionOk="0">
                  <a:moveTo>
                    <a:pt x="1939" y="1"/>
                  </a:moveTo>
                  <a:cubicBezTo>
                    <a:pt x="1757" y="1"/>
                    <a:pt x="1552" y="62"/>
                    <a:pt x="1335" y="190"/>
                  </a:cubicBezTo>
                  <a:cubicBezTo>
                    <a:pt x="534" y="691"/>
                    <a:pt x="34" y="1558"/>
                    <a:pt x="0" y="2492"/>
                  </a:cubicBezTo>
                  <a:cubicBezTo>
                    <a:pt x="0" y="3103"/>
                    <a:pt x="298" y="3449"/>
                    <a:pt x="730" y="3449"/>
                  </a:cubicBezTo>
                  <a:cubicBezTo>
                    <a:pt x="912" y="3449"/>
                    <a:pt x="1118" y="3387"/>
                    <a:pt x="1335" y="3259"/>
                  </a:cubicBezTo>
                  <a:cubicBezTo>
                    <a:pt x="2102" y="2759"/>
                    <a:pt x="2602" y="1891"/>
                    <a:pt x="2669" y="957"/>
                  </a:cubicBezTo>
                  <a:cubicBezTo>
                    <a:pt x="2669" y="347"/>
                    <a:pt x="2371" y="1"/>
                    <a:pt x="193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9"/>
            <p:cNvSpPr/>
            <p:nvPr/>
          </p:nvSpPr>
          <p:spPr>
            <a:xfrm>
              <a:off x="4335775" y="2776575"/>
              <a:ext cx="67575" cy="86500"/>
            </a:xfrm>
            <a:custGeom>
              <a:avLst/>
              <a:gdLst/>
              <a:ahLst/>
              <a:cxnLst/>
              <a:rect l="l" t="t" r="r" b="b"/>
              <a:pathLst>
                <a:path w="2703" h="3460" extrusionOk="0">
                  <a:moveTo>
                    <a:pt x="1950" y="0"/>
                  </a:moveTo>
                  <a:cubicBezTo>
                    <a:pt x="1773" y="0"/>
                    <a:pt x="1576" y="55"/>
                    <a:pt x="1368" y="168"/>
                  </a:cubicBezTo>
                  <a:cubicBezTo>
                    <a:pt x="567" y="702"/>
                    <a:pt x="67" y="1569"/>
                    <a:pt x="0" y="2503"/>
                  </a:cubicBezTo>
                  <a:cubicBezTo>
                    <a:pt x="0" y="3114"/>
                    <a:pt x="298" y="3460"/>
                    <a:pt x="742" y="3460"/>
                  </a:cubicBezTo>
                  <a:cubicBezTo>
                    <a:pt x="928" y="3460"/>
                    <a:pt x="1141" y="3399"/>
                    <a:pt x="1368" y="3270"/>
                  </a:cubicBezTo>
                  <a:cubicBezTo>
                    <a:pt x="2135" y="2770"/>
                    <a:pt x="2635" y="1903"/>
                    <a:pt x="2702" y="969"/>
                  </a:cubicBezTo>
                  <a:cubicBezTo>
                    <a:pt x="2702" y="347"/>
                    <a:pt x="2394" y="0"/>
                    <a:pt x="19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9"/>
            <p:cNvSpPr/>
            <p:nvPr/>
          </p:nvSpPr>
          <p:spPr>
            <a:xfrm>
              <a:off x="4535900" y="3275550"/>
              <a:ext cx="66750" cy="86525"/>
            </a:xfrm>
            <a:custGeom>
              <a:avLst/>
              <a:gdLst/>
              <a:ahLst/>
              <a:cxnLst/>
              <a:rect l="l" t="t" r="r" b="b"/>
              <a:pathLst>
                <a:path w="2670" h="3461" extrusionOk="0">
                  <a:moveTo>
                    <a:pt x="1940" y="1"/>
                  </a:moveTo>
                  <a:cubicBezTo>
                    <a:pt x="1758" y="1"/>
                    <a:pt x="1552" y="62"/>
                    <a:pt x="1335" y="190"/>
                  </a:cubicBezTo>
                  <a:cubicBezTo>
                    <a:pt x="535" y="690"/>
                    <a:pt x="34" y="1558"/>
                    <a:pt x="1" y="2492"/>
                  </a:cubicBezTo>
                  <a:cubicBezTo>
                    <a:pt x="1" y="3113"/>
                    <a:pt x="309" y="3460"/>
                    <a:pt x="753" y="3460"/>
                  </a:cubicBezTo>
                  <a:cubicBezTo>
                    <a:pt x="930" y="3460"/>
                    <a:pt x="1127" y="3406"/>
                    <a:pt x="1335" y="3292"/>
                  </a:cubicBezTo>
                  <a:cubicBezTo>
                    <a:pt x="2136" y="2759"/>
                    <a:pt x="2636" y="1891"/>
                    <a:pt x="2669" y="957"/>
                  </a:cubicBezTo>
                  <a:cubicBezTo>
                    <a:pt x="2669" y="347"/>
                    <a:pt x="2372" y="1"/>
                    <a:pt x="19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9"/>
            <p:cNvSpPr/>
            <p:nvPr/>
          </p:nvSpPr>
          <p:spPr>
            <a:xfrm>
              <a:off x="4577600" y="2504850"/>
              <a:ext cx="104275" cy="123200"/>
            </a:xfrm>
            <a:custGeom>
              <a:avLst/>
              <a:gdLst/>
              <a:ahLst/>
              <a:cxnLst/>
              <a:rect l="l" t="t" r="r" b="b"/>
              <a:pathLst>
                <a:path w="4171" h="4928" extrusionOk="0">
                  <a:moveTo>
                    <a:pt x="2930" y="1"/>
                  </a:moveTo>
                  <a:cubicBezTo>
                    <a:pt x="2206" y="1"/>
                    <a:pt x="1321" y="657"/>
                    <a:pt x="735" y="1697"/>
                  </a:cubicBezTo>
                  <a:cubicBezTo>
                    <a:pt x="1" y="2965"/>
                    <a:pt x="1" y="4366"/>
                    <a:pt x="735" y="4799"/>
                  </a:cubicBezTo>
                  <a:cubicBezTo>
                    <a:pt x="882" y="4886"/>
                    <a:pt x="1048" y="4928"/>
                    <a:pt x="1225" y="4928"/>
                  </a:cubicBezTo>
                  <a:cubicBezTo>
                    <a:pt x="1933" y="4928"/>
                    <a:pt x="2823" y="4271"/>
                    <a:pt x="3437" y="3232"/>
                  </a:cubicBezTo>
                  <a:cubicBezTo>
                    <a:pt x="4170" y="1964"/>
                    <a:pt x="4170" y="563"/>
                    <a:pt x="3437" y="129"/>
                  </a:cubicBezTo>
                  <a:cubicBezTo>
                    <a:pt x="3283" y="42"/>
                    <a:pt x="3111" y="1"/>
                    <a:pt x="29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9"/>
            <p:cNvSpPr/>
            <p:nvPr/>
          </p:nvSpPr>
          <p:spPr>
            <a:xfrm>
              <a:off x="5213050" y="3659150"/>
              <a:ext cx="66750" cy="86225"/>
            </a:xfrm>
            <a:custGeom>
              <a:avLst/>
              <a:gdLst/>
              <a:ahLst/>
              <a:cxnLst/>
              <a:rect l="l" t="t" r="r" b="b"/>
              <a:pathLst>
                <a:path w="2670" h="3449" extrusionOk="0">
                  <a:moveTo>
                    <a:pt x="1940" y="1"/>
                  </a:moveTo>
                  <a:cubicBezTo>
                    <a:pt x="1758" y="1"/>
                    <a:pt x="1552" y="62"/>
                    <a:pt x="1335" y="190"/>
                  </a:cubicBezTo>
                  <a:cubicBezTo>
                    <a:pt x="535" y="691"/>
                    <a:pt x="34" y="1558"/>
                    <a:pt x="1" y="2492"/>
                  </a:cubicBezTo>
                  <a:cubicBezTo>
                    <a:pt x="1" y="3103"/>
                    <a:pt x="299" y="3449"/>
                    <a:pt x="731" y="3449"/>
                  </a:cubicBezTo>
                  <a:cubicBezTo>
                    <a:pt x="913" y="3449"/>
                    <a:pt x="1118" y="3388"/>
                    <a:pt x="1335" y="3259"/>
                  </a:cubicBezTo>
                  <a:cubicBezTo>
                    <a:pt x="2136" y="2759"/>
                    <a:pt x="2603" y="1892"/>
                    <a:pt x="2669" y="958"/>
                  </a:cubicBezTo>
                  <a:cubicBezTo>
                    <a:pt x="2669" y="347"/>
                    <a:pt x="2372" y="1"/>
                    <a:pt x="19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9"/>
            <p:cNvSpPr/>
            <p:nvPr/>
          </p:nvSpPr>
          <p:spPr>
            <a:xfrm>
              <a:off x="4367450" y="2982200"/>
              <a:ext cx="76750" cy="100025"/>
            </a:xfrm>
            <a:custGeom>
              <a:avLst/>
              <a:gdLst/>
              <a:ahLst/>
              <a:cxnLst/>
              <a:rect l="l" t="t" r="r" b="b"/>
              <a:pathLst>
                <a:path w="3070" h="4001" extrusionOk="0">
                  <a:moveTo>
                    <a:pt x="2232" y="0"/>
                  </a:moveTo>
                  <a:cubicBezTo>
                    <a:pt x="2025" y="0"/>
                    <a:pt x="1788" y="70"/>
                    <a:pt x="1535" y="216"/>
                  </a:cubicBezTo>
                  <a:cubicBezTo>
                    <a:pt x="635" y="816"/>
                    <a:pt x="67" y="1817"/>
                    <a:pt x="1" y="2884"/>
                  </a:cubicBezTo>
                  <a:cubicBezTo>
                    <a:pt x="1" y="3593"/>
                    <a:pt x="352" y="4000"/>
                    <a:pt x="853" y="4000"/>
                  </a:cubicBezTo>
                  <a:cubicBezTo>
                    <a:pt x="1060" y="4000"/>
                    <a:pt x="1292" y="3931"/>
                    <a:pt x="1535" y="3785"/>
                  </a:cubicBezTo>
                  <a:cubicBezTo>
                    <a:pt x="2436" y="3185"/>
                    <a:pt x="3036" y="2184"/>
                    <a:pt x="3070" y="1116"/>
                  </a:cubicBezTo>
                  <a:cubicBezTo>
                    <a:pt x="3070" y="408"/>
                    <a:pt x="2735" y="0"/>
                    <a:pt x="223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9"/>
            <p:cNvSpPr/>
            <p:nvPr/>
          </p:nvSpPr>
          <p:spPr>
            <a:xfrm>
              <a:off x="4244875" y="3380625"/>
              <a:ext cx="59225" cy="76225"/>
            </a:xfrm>
            <a:custGeom>
              <a:avLst/>
              <a:gdLst/>
              <a:ahLst/>
              <a:cxnLst/>
              <a:rect l="l" t="t" r="r" b="b"/>
              <a:pathLst>
                <a:path w="2369" h="3049" extrusionOk="0">
                  <a:moveTo>
                    <a:pt x="1700" y="1"/>
                  </a:moveTo>
                  <a:cubicBezTo>
                    <a:pt x="1540" y="1"/>
                    <a:pt x="1359" y="51"/>
                    <a:pt x="1168" y="157"/>
                  </a:cubicBezTo>
                  <a:cubicBezTo>
                    <a:pt x="467" y="624"/>
                    <a:pt x="34" y="1391"/>
                    <a:pt x="0" y="2225"/>
                  </a:cubicBezTo>
                  <a:cubicBezTo>
                    <a:pt x="0" y="2746"/>
                    <a:pt x="270" y="3049"/>
                    <a:pt x="653" y="3049"/>
                  </a:cubicBezTo>
                  <a:cubicBezTo>
                    <a:pt x="809" y="3049"/>
                    <a:pt x="984" y="2998"/>
                    <a:pt x="1168" y="2892"/>
                  </a:cubicBezTo>
                  <a:cubicBezTo>
                    <a:pt x="1868" y="2458"/>
                    <a:pt x="2302" y="1691"/>
                    <a:pt x="2369" y="857"/>
                  </a:cubicBezTo>
                  <a:cubicBezTo>
                    <a:pt x="2369" y="311"/>
                    <a:pt x="2098" y="1"/>
                    <a:pt x="17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9"/>
            <p:cNvSpPr/>
            <p:nvPr/>
          </p:nvSpPr>
          <p:spPr>
            <a:xfrm>
              <a:off x="4063075" y="2856925"/>
              <a:ext cx="58400" cy="76200"/>
            </a:xfrm>
            <a:custGeom>
              <a:avLst/>
              <a:gdLst/>
              <a:ahLst/>
              <a:cxnLst/>
              <a:rect l="l" t="t" r="r" b="b"/>
              <a:pathLst>
                <a:path w="2336" h="3048" extrusionOk="0">
                  <a:moveTo>
                    <a:pt x="1694" y="1"/>
                  </a:moveTo>
                  <a:cubicBezTo>
                    <a:pt x="1538" y="1"/>
                    <a:pt x="1360" y="51"/>
                    <a:pt x="1168" y="156"/>
                  </a:cubicBezTo>
                  <a:cubicBezTo>
                    <a:pt x="467" y="623"/>
                    <a:pt x="34" y="1357"/>
                    <a:pt x="0" y="2191"/>
                  </a:cubicBezTo>
                  <a:cubicBezTo>
                    <a:pt x="0" y="2738"/>
                    <a:pt x="254" y="3048"/>
                    <a:pt x="642" y="3048"/>
                  </a:cubicBezTo>
                  <a:cubicBezTo>
                    <a:pt x="798" y="3048"/>
                    <a:pt x="976" y="2997"/>
                    <a:pt x="1168" y="2892"/>
                  </a:cubicBezTo>
                  <a:cubicBezTo>
                    <a:pt x="1868" y="2425"/>
                    <a:pt x="2302" y="1658"/>
                    <a:pt x="2335" y="857"/>
                  </a:cubicBezTo>
                  <a:cubicBezTo>
                    <a:pt x="2335" y="310"/>
                    <a:pt x="2081" y="1"/>
                    <a:pt x="16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9"/>
            <p:cNvSpPr/>
            <p:nvPr/>
          </p:nvSpPr>
          <p:spPr>
            <a:xfrm>
              <a:off x="5486600" y="3479350"/>
              <a:ext cx="45050" cy="57775"/>
            </a:xfrm>
            <a:custGeom>
              <a:avLst/>
              <a:gdLst/>
              <a:ahLst/>
              <a:cxnLst/>
              <a:rect l="l" t="t" r="r" b="b"/>
              <a:pathLst>
                <a:path w="1802" h="2311" extrusionOk="0">
                  <a:moveTo>
                    <a:pt x="1291" y="0"/>
                  </a:moveTo>
                  <a:cubicBezTo>
                    <a:pt x="1173" y="0"/>
                    <a:pt x="1041" y="36"/>
                    <a:pt x="901" y="111"/>
                  </a:cubicBezTo>
                  <a:cubicBezTo>
                    <a:pt x="367" y="444"/>
                    <a:pt x="33" y="1045"/>
                    <a:pt x="0" y="1678"/>
                  </a:cubicBezTo>
                  <a:cubicBezTo>
                    <a:pt x="0" y="2076"/>
                    <a:pt x="197" y="2310"/>
                    <a:pt x="488" y="2310"/>
                  </a:cubicBezTo>
                  <a:cubicBezTo>
                    <a:pt x="611" y="2310"/>
                    <a:pt x="752" y="2268"/>
                    <a:pt x="901" y="2179"/>
                  </a:cubicBezTo>
                  <a:cubicBezTo>
                    <a:pt x="1434" y="1845"/>
                    <a:pt x="1768" y="1278"/>
                    <a:pt x="1801" y="644"/>
                  </a:cubicBezTo>
                  <a:cubicBezTo>
                    <a:pt x="1801" y="236"/>
                    <a:pt x="1594" y="0"/>
                    <a:pt x="12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9"/>
            <p:cNvSpPr/>
            <p:nvPr/>
          </p:nvSpPr>
          <p:spPr>
            <a:xfrm>
              <a:off x="4784175" y="1506675"/>
              <a:ext cx="230425" cy="429350"/>
            </a:xfrm>
            <a:custGeom>
              <a:avLst/>
              <a:gdLst/>
              <a:ahLst/>
              <a:cxnLst/>
              <a:rect l="l" t="t" r="r" b="b"/>
              <a:pathLst>
                <a:path w="9217" h="17174" extrusionOk="0">
                  <a:moveTo>
                    <a:pt x="258" y="0"/>
                  </a:moveTo>
                  <a:cubicBezTo>
                    <a:pt x="123" y="0"/>
                    <a:pt x="0" y="140"/>
                    <a:pt x="110" y="295"/>
                  </a:cubicBezTo>
                  <a:lnTo>
                    <a:pt x="8817" y="17073"/>
                  </a:lnTo>
                  <a:cubicBezTo>
                    <a:pt x="8850" y="17140"/>
                    <a:pt x="8917" y="17173"/>
                    <a:pt x="8983" y="17173"/>
                  </a:cubicBezTo>
                  <a:lnTo>
                    <a:pt x="9083" y="17173"/>
                  </a:lnTo>
                  <a:cubicBezTo>
                    <a:pt x="9150" y="17107"/>
                    <a:pt x="9217" y="17006"/>
                    <a:pt x="9150" y="16906"/>
                  </a:cubicBezTo>
                  <a:lnTo>
                    <a:pt x="444" y="128"/>
                  </a:lnTo>
                  <a:cubicBezTo>
                    <a:pt x="399" y="37"/>
                    <a:pt x="327" y="0"/>
                    <a:pt x="25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9"/>
            <p:cNvSpPr/>
            <p:nvPr/>
          </p:nvSpPr>
          <p:spPr>
            <a:xfrm>
              <a:off x="5074625" y="1641000"/>
              <a:ext cx="206000" cy="265825"/>
            </a:xfrm>
            <a:custGeom>
              <a:avLst/>
              <a:gdLst/>
              <a:ahLst/>
              <a:cxnLst/>
              <a:rect l="l" t="t" r="r" b="b"/>
              <a:pathLst>
                <a:path w="8240" h="10633" extrusionOk="0">
                  <a:moveTo>
                    <a:pt x="8140" y="0"/>
                  </a:moveTo>
                  <a:cubicBezTo>
                    <a:pt x="8115" y="0"/>
                    <a:pt x="8090" y="9"/>
                    <a:pt x="8073" y="25"/>
                  </a:cubicBezTo>
                  <a:lnTo>
                    <a:pt x="34" y="10499"/>
                  </a:lnTo>
                  <a:cubicBezTo>
                    <a:pt x="1" y="10533"/>
                    <a:pt x="1" y="10599"/>
                    <a:pt x="34" y="10633"/>
                  </a:cubicBezTo>
                  <a:lnTo>
                    <a:pt x="67" y="10633"/>
                  </a:lnTo>
                  <a:cubicBezTo>
                    <a:pt x="101" y="10633"/>
                    <a:pt x="134" y="10633"/>
                    <a:pt x="167" y="10599"/>
                  </a:cubicBezTo>
                  <a:lnTo>
                    <a:pt x="8206" y="159"/>
                  </a:lnTo>
                  <a:cubicBezTo>
                    <a:pt x="8240" y="125"/>
                    <a:pt x="8240" y="59"/>
                    <a:pt x="8206" y="25"/>
                  </a:cubicBezTo>
                  <a:cubicBezTo>
                    <a:pt x="8190" y="9"/>
                    <a:pt x="8165" y="0"/>
                    <a:pt x="814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9"/>
            <p:cNvSpPr/>
            <p:nvPr/>
          </p:nvSpPr>
          <p:spPr>
            <a:xfrm>
              <a:off x="5045450" y="1679975"/>
              <a:ext cx="60900" cy="221850"/>
            </a:xfrm>
            <a:custGeom>
              <a:avLst/>
              <a:gdLst/>
              <a:ahLst/>
              <a:cxnLst/>
              <a:rect l="l" t="t" r="r" b="b"/>
              <a:pathLst>
                <a:path w="2436" h="8874" extrusionOk="0">
                  <a:moveTo>
                    <a:pt x="2368" y="1"/>
                  </a:moveTo>
                  <a:cubicBezTo>
                    <a:pt x="2302" y="1"/>
                    <a:pt x="2268" y="34"/>
                    <a:pt x="2268" y="67"/>
                  </a:cubicBezTo>
                  <a:lnTo>
                    <a:pt x="0" y="8774"/>
                  </a:lnTo>
                  <a:cubicBezTo>
                    <a:pt x="0" y="8807"/>
                    <a:pt x="33" y="8840"/>
                    <a:pt x="67" y="8874"/>
                  </a:cubicBezTo>
                  <a:lnTo>
                    <a:pt x="100" y="8874"/>
                  </a:lnTo>
                  <a:cubicBezTo>
                    <a:pt x="134" y="8874"/>
                    <a:pt x="167" y="8840"/>
                    <a:pt x="167" y="8807"/>
                  </a:cubicBezTo>
                  <a:lnTo>
                    <a:pt x="2435" y="101"/>
                  </a:lnTo>
                  <a:cubicBezTo>
                    <a:pt x="2435" y="67"/>
                    <a:pt x="2402" y="1"/>
                    <a:pt x="236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9"/>
            <p:cNvSpPr/>
            <p:nvPr/>
          </p:nvSpPr>
          <p:spPr>
            <a:xfrm>
              <a:off x="5040425" y="2006675"/>
              <a:ext cx="46725" cy="228725"/>
            </a:xfrm>
            <a:custGeom>
              <a:avLst/>
              <a:gdLst/>
              <a:ahLst/>
              <a:cxnLst/>
              <a:rect l="l" t="t" r="r" b="b"/>
              <a:pathLst>
                <a:path w="1869" h="9149" extrusionOk="0">
                  <a:moveTo>
                    <a:pt x="219" y="0"/>
                  </a:moveTo>
                  <a:cubicBezTo>
                    <a:pt x="202" y="0"/>
                    <a:pt x="185" y="3"/>
                    <a:pt x="168" y="9"/>
                  </a:cubicBezTo>
                  <a:cubicBezTo>
                    <a:pt x="68" y="9"/>
                    <a:pt x="1" y="109"/>
                    <a:pt x="1" y="209"/>
                  </a:cubicBezTo>
                  <a:lnTo>
                    <a:pt x="1469" y="8982"/>
                  </a:lnTo>
                  <a:cubicBezTo>
                    <a:pt x="1502" y="9082"/>
                    <a:pt x="1569" y="9149"/>
                    <a:pt x="1669" y="9149"/>
                  </a:cubicBezTo>
                  <a:lnTo>
                    <a:pt x="1702" y="9149"/>
                  </a:lnTo>
                  <a:cubicBezTo>
                    <a:pt x="1802" y="9115"/>
                    <a:pt x="1869" y="9015"/>
                    <a:pt x="1836" y="8915"/>
                  </a:cubicBezTo>
                  <a:lnTo>
                    <a:pt x="368" y="175"/>
                  </a:lnTo>
                  <a:cubicBezTo>
                    <a:pt x="368" y="65"/>
                    <a:pt x="299" y="0"/>
                    <a:pt x="21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9"/>
            <p:cNvSpPr/>
            <p:nvPr/>
          </p:nvSpPr>
          <p:spPr>
            <a:xfrm>
              <a:off x="5130500" y="2020225"/>
              <a:ext cx="71750" cy="196825"/>
            </a:xfrm>
            <a:custGeom>
              <a:avLst/>
              <a:gdLst/>
              <a:ahLst/>
              <a:cxnLst/>
              <a:rect l="l" t="t" r="r" b="b"/>
              <a:pathLst>
                <a:path w="2870" h="7873" extrusionOk="0">
                  <a:moveTo>
                    <a:pt x="2803" y="0"/>
                  </a:moveTo>
                  <a:cubicBezTo>
                    <a:pt x="2769" y="0"/>
                    <a:pt x="2702" y="0"/>
                    <a:pt x="2702" y="67"/>
                  </a:cubicBezTo>
                  <a:lnTo>
                    <a:pt x="1" y="7739"/>
                  </a:lnTo>
                  <a:cubicBezTo>
                    <a:pt x="1" y="7806"/>
                    <a:pt x="1" y="7839"/>
                    <a:pt x="67" y="7873"/>
                  </a:cubicBezTo>
                  <a:lnTo>
                    <a:pt x="101" y="7873"/>
                  </a:lnTo>
                  <a:cubicBezTo>
                    <a:pt x="134" y="7873"/>
                    <a:pt x="134" y="7839"/>
                    <a:pt x="167" y="7806"/>
                  </a:cubicBezTo>
                  <a:lnTo>
                    <a:pt x="2869" y="100"/>
                  </a:lnTo>
                  <a:cubicBezTo>
                    <a:pt x="2869" y="67"/>
                    <a:pt x="2836" y="34"/>
                    <a:pt x="280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9"/>
            <p:cNvSpPr/>
            <p:nvPr/>
          </p:nvSpPr>
          <p:spPr>
            <a:xfrm>
              <a:off x="4949550" y="2317925"/>
              <a:ext cx="81750" cy="30050"/>
            </a:xfrm>
            <a:custGeom>
              <a:avLst/>
              <a:gdLst/>
              <a:ahLst/>
              <a:cxnLst/>
              <a:rect l="l" t="t" r="r" b="b"/>
              <a:pathLst>
                <a:path w="3270" h="1202" extrusionOk="0">
                  <a:moveTo>
                    <a:pt x="3169" y="1"/>
                  </a:moveTo>
                  <a:lnTo>
                    <a:pt x="67" y="1035"/>
                  </a:lnTo>
                  <a:cubicBezTo>
                    <a:pt x="0" y="1068"/>
                    <a:pt x="0" y="1102"/>
                    <a:pt x="0" y="1135"/>
                  </a:cubicBezTo>
                  <a:cubicBezTo>
                    <a:pt x="0" y="1168"/>
                    <a:pt x="33" y="1202"/>
                    <a:pt x="67" y="1202"/>
                  </a:cubicBezTo>
                  <a:lnTo>
                    <a:pt x="100" y="1202"/>
                  </a:lnTo>
                  <a:lnTo>
                    <a:pt x="3202" y="168"/>
                  </a:lnTo>
                  <a:cubicBezTo>
                    <a:pt x="3269" y="134"/>
                    <a:pt x="3269" y="101"/>
                    <a:pt x="3269" y="68"/>
                  </a:cubicBezTo>
                  <a:cubicBezTo>
                    <a:pt x="3236" y="1"/>
                    <a:pt x="3202" y="1"/>
                    <a:pt x="316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9"/>
            <p:cNvSpPr/>
            <p:nvPr/>
          </p:nvSpPr>
          <p:spPr>
            <a:xfrm>
              <a:off x="5041275" y="2374000"/>
              <a:ext cx="49675" cy="319225"/>
            </a:xfrm>
            <a:custGeom>
              <a:avLst/>
              <a:gdLst/>
              <a:ahLst/>
              <a:cxnLst/>
              <a:rect l="l" t="t" r="r" b="b"/>
              <a:pathLst>
                <a:path w="1987" h="12769" extrusionOk="0">
                  <a:moveTo>
                    <a:pt x="1790" y="0"/>
                  </a:moveTo>
                  <a:cubicBezTo>
                    <a:pt x="1704" y="0"/>
                    <a:pt x="1617" y="51"/>
                    <a:pt x="1601" y="160"/>
                  </a:cubicBezTo>
                  <a:lnTo>
                    <a:pt x="0" y="12535"/>
                  </a:lnTo>
                  <a:cubicBezTo>
                    <a:pt x="0" y="12635"/>
                    <a:pt x="67" y="12735"/>
                    <a:pt x="167" y="12769"/>
                  </a:cubicBezTo>
                  <a:lnTo>
                    <a:pt x="200" y="12769"/>
                  </a:lnTo>
                  <a:cubicBezTo>
                    <a:pt x="301" y="12769"/>
                    <a:pt x="367" y="12702"/>
                    <a:pt x="401" y="12602"/>
                  </a:cubicBezTo>
                  <a:lnTo>
                    <a:pt x="1968" y="193"/>
                  </a:lnTo>
                  <a:cubicBezTo>
                    <a:pt x="1986" y="68"/>
                    <a:pt x="1889" y="0"/>
                    <a:pt x="179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9"/>
            <p:cNvSpPr/>
            <p:nvPr/>
          </p:nvSpPr>
          <p:spPr>
            <a:xfrm>
              <a:off x="5117150" y="2476800"/>
              <a:ext cx="226025" cy="232275"/>
            </a:xfrm>
            <a:custGeom>
              <a:avLst/>
              <a:gdLst/>
              <a:ahLst/>
              <a:cxnLst/>
              <a:rect l="l" t="t" r="r" b="b"/>
              <a:pathLst>
                <a:path w="9041" h="9291" extrusionOk="0">
                  <a:moveTo>
                    <a:pt x="8820" y="0"/>
                  </a:moveTo>
                  <a:cubicBezTo>
                    <a:pt x="8774" y="0"/>
                    <a:pt x="8724" y="17"/>
                    <a:pt x="8674" y="50"/>
                  </a:cubicBezTo>
                  <a:lnTo>
                    <a:pt x="68" y="8957"/>
                  </a:lnTo>
                  <a:cubicBezTo>
                    <a:pt x="1" y="9024"/>
                    <a:pt x="1" y="9157"/>
                    <a:pt x="68" y="9224"/>
                  </a:cubicBezTo>
                  <a:cubicBezTo>
                    <a:pt x="101" y="9257"/>
                    <a:pt x="134" y="9290"/>
                    <a:pt x="201" y="9290"/>
                  </a:cubicBezTo>
                  <a:cubicBezTo>
                    <a:pt x="234" y="9290"/>
                    <a:pt x="301" y="9257"/>
                    <a:pt x="334" y="9224"/>
                  </a:cubicBezTo>
                  <a:lnTo>
                    <a:pt x="8941" y="317"/>
                  </a:lnTo>
                  <a:cubicBezTo>
                    <a:pt x="9041" y="251"/>
                    <a:pt x="9041" y="117"/>
                    <a:pt x="8941" y="50"/>
                  </a:cubicBezTo>
                  <a:cubicBezTo>
                    <a:pt x="8907" y="17"/>
                    <a:pt x="8866" y="0"/>
                    <a:pt x="882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9"/>
            <p:cNvSpPr/>
            <p:nvPr/>
          </p:nvSpPr>
          <p:spPr>
            <a:xfrm>
              <a:off x="4907000" y="2715175"/>
              <a:ext cx="71750" cy="41425"/>
            </a:xfrm>
            <a:custGeom>
              <a:avLst/>
              <a:gdLst/>
              <a:ahLst/>
              <a:cxnLst/>
              <a:rect l="l" t="t" r="r" b="b"/>
              <a:pathLst>
                <a:path w="2870" h="1657" extrusionOk="0">
                  <a:moveTo>
                    <a:pt x="66" y="0"/>
                  </a:moveTo>
                  <a:cubicBezTo>
                    <a:pt x="40" y="0"/>
                    <a:pt x="20" y="17"/>
                    <a:pt x="1" y="56"/>
                  </a:cubicBezTo>
                  <a:cubicBezTo>
                    <a:pt x="1" y="89"/>
                    <a:pt x="1" y="122"/>
                    <a:pt x="34" y="156"/>
                  </a:cubicBezTo>
                  <a:lnTo>
                    <a:pt x="2703" y="1657"/>
                  </a:lnTo>
                  <a:lnTo>
                    <a:pt x="2769" y="1657"/>
                  </a:lnTo>
                  <a:cubicBezTo>
                    <a:pt x="2803" y="1657"/>
                    <a:pt x="2836" y="1623"/>
                    <a:pt x="2836" y="1590"/>
                  </a:cubicBezTo>
                  <a:cubicBezTo>
                    <a:pt x="2870" y="1557"/>
                    <a:pt x="2836" y="1490"/>
                    <a:pt x="2803" y="1490"/>
                  </a:cubicBezTo>
                  <a:lnTo>
                    <a:pt x="134" y="22"/>
                  </a:lnTo>
                  <a:cubicBezTo>
                    <a:pt x="107" y="8"/>
                    <a:pt x="85" y="0"/>
                    <a:pt x="6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9"/>
            <p:cNvSpPr/>
            <p:nvPr/>
          </p:nvSpPr>
          <p:spPr>
            <a:xfrm>
              <a:off x="4833625" y="2830175"/>
              <a:ext cx="113425" cy="90725"/>
            </a:xfrm>
            <a:custGeom>
              <a:avLst/>
              <a:gdLst/>
              <a:ahLst/>
              <a:cxnLst/>
              <a:rect l="l" t="t" r="r" b="b"/>
              <a:pathLst>
                <a:path w="4537" h="3629" extrusionOk="0">
                  <a:moveTo>
                    <a:pt x="4437" y="1"/>
                  </a:moveTo>
                  <a:cubicBezTo>
                    <a:pt x="4412" y="1"/>
                    <a:pt x="4387" y="9"/>
                    <a:pt x="4370" y="26"/>
                  </a:cubicBezTo>
                  <a:lnTo>
                    <a:pt x="34" y="3461"/>
                  </a:lnTo>
                  <a:cubicBezTo>
                    <a:pt x="0" y="3495"/>
                    <a:pt x="0" y="3561"/>
                    <a:pt x="34" y="3595"/>
                  </a:cubicBezTo>
                  <a:cubicBezTo>
                    <a:pt x="67" y="3595"/>
                    <a:pt x="67" y="3628"/>
                    <a:pt x="100" y="3628"/>
                  </a:cubicBezTo>
                  <a:cubicBezTo>
                    <a:pt x="134" y="3628"/>
                    <a:pt x="134" y="3595"/>
                    <a:pt x="167" y="3595"/>
                  </a:cubicBezTo>
                  <a:lnTo>
                    <a:pt x="4504" y="159"/>
                  </a:lnTo>
                  <a:cubicBezTo>
                    <a:pt x="4537" y="126"/>
                    <a:pt x="4537" y="59"/>
                    <a:pt x="4504" y="26"/>
                  </a:cubicBezTo>
                  <a:cubicBezTo>
                    <a:pt x="4487" y="9"/>
                    <a:pt x="4462" y="1"/>
                    <a:pt x="443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9"/>
            <p:cNvSpPr/>
            <p:nvPr/>
          </p:nvSpPr>
          <p:spPr>
            <a:xfrm>
              <a:off x="4768575" y="2702875"/>
              <a:ext cx="70075" cy="218025"/>
            </a:xfrm>
            <a:custGeom>
              <a:avLst/>
              <a:gdLst/>
              <a:ahLst/>
              <a:cxnLst/>
              <a:rect l="l" t="t" r="r" b="b"/>
              <a:pathLst>
                <a:path w="2803" h="8721" extrusionOk="0">
                  <a:moveTo>
                    <a:pt x="117" y="0"/>
                  </a:moveTo>
                  <a:cubicBezTo>
                    <a:pt x="103" y="0"/>
                    <a:pt x="87" y="4"/>
                    <a:pt x="67" y="14"/>
                  </a:cubicBezTo>
                  <a:cubicBezTo>
                    <a:pt x="34" y="14"/>
                    <a:pt x="1" y="47"/>
                    <a:pt x="34" y="114"/>
                  </a:cubicBezTo>
                  <a:lnTo>
                    <a:pt x="2636" y="8653"/>
                  </a:lnTo>
                  <a:cubicBezTo>
                    <a:pt x="2636" y="8687"/>
                    <a:pt x="2669" y="8720"/>
                    <a:pt x="2702" y="8720"/>
                  </a:cubicBezTo>
                  <a:lnTo>
                    <a:pt x="2736" y="8720"/>
                  </a:lnTo>
                  <a:cubicBezTo>
                    <a:pt x="2803" y="8687"/>
                    <a:pt x="2803" y="8653"/>
                    <a:pt x="2803" y="8587"/>
                  </a:cubicBezTo>
                  <a:lnTo>
                    <a:pt x="167" y="47"/>
                  </a:lnTo>
                  <a:cubicBezTo>
                    <a:pt x="167" y="24"/>
                    <a:pt x="151" y="0"/>
                    <a:pt x="11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9"/>
            <p:cNvSpPr/>
            <p:nvPr/>
          </p:nvSpPr>
          <p:spPr>
            <a:xfrm>
              <a:off x="4731050" y="2900525"/>
              <a:ext cx="108425" cy="20375"/>
            </a:xfrm>
            <a:custGeom>
              <a:avLst/>
              <a:gdLst/>
              <a:ahLst/>
              <a:cxnLst/>
              <a:rect l="l" t="t" r="r" b="b"/>
              <a:pathLst>
                <a:path w="4337" h="815" extrusionOk="0">
                  <a:moveTo>
                    <a:pt x="54" y="0"/>
                  </a:moveTo>
                  <a:cubicBezTo>
                    <a:pt x="18" y="0"/>
                    <a:pt x="0" y="31"/>
                    <a:pt x="0" y="80"/>
                  </a:cubicBezTo>
                  <a:cubicBezTo>
                    <a:pt x="0" y="114"/>
                    <a:pt x="34" y="180"/>
                    <a:pt x="67" y="180"/>
                  </a:cubicBezTo>
                  <a:lnTo>
                    <a:pt x="4203" y="814"/>
                  </a:lnTo>
                  <a:lnTo>
                    <a:pt x="4237" y="814"/>
                  </a:lnTo>
                  <a:cubicBezTo>
                    <a:pt x="4337" y="814"/>
                    <a:pt x="4337" y="647"/>
                    <a:pt x="4237" y="647"/>
                  </a:cubicBezTo>
                  <a:lnTo>
                    <a:pt x="101" y="14"/>
                  </a:lnTo>
                  <a:cubicBezTo>
                    <a:pt x="83" y="5"/>
                    <a:pt x="67" y="0"/>
                    <a:pt x="5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9"/>
            <p:cNvSpPr/>
            <p:nvPr/>
          </p:nvSpPr>
          <p:spPr>
            <a:xfrm>
              <a:off x="5117150" y="2799100"/>
              <a:ext cx="377800" cy="42575"/>
            </a:xfrm>
            <a:custGeom>
              <a:avLst/>
              <a:gdLst/>
              <a:ahLst/>
              <a:cxnLst/>
              <a:rect l="l" t="t" r="r" b="b"/>
              <a:pathLst>
                <a:path w="15112" h="1703" extrusionOk="0">
                  <a:moveTo>
                    <a:pt x="234" y="1"/>
                  </a:moveTo>
                  <a:cubicBezTo>
                    <a:pt x="134" y="1"/>
                    <a:pt x="34" y="101"/>
                    <a:pt x="1" y="201"/>
                  </a:cubicBezTo>
                  <a:cubicBezTo>
                    <a:pt x="1" y="301"/>
                    <a:pt x="68" y="401"/>
                    <a:pt x="201" y="401"/>
                  </a:cubicBezTo>
                  <a:lnTo>
                    <a:pt x="14911" y="1702"/>
                  </a:lnTo>
                  <a:cubicBezTo>
                    <a:pt x="15012" y="1702"/>
                    <a:pt x="15112" y="1636"/>
                    <a:pt x="15112" y="1502"/>
                  </a:cubicBezTo>
                  <a:cubicBezTo>
                    <a:pt x="15112" y="1402"/>
                    <a:pt x="15045" y="1302"/>
                    <a:pt x="14945" y="1302"/>
                  </a:cubicBezTo>
                  <a:lnTo>
                    <a:pt x="23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9"/>
            <p:cNvSpPr/>
            <p:nvPr/>
          </p:nvSpPr>
          <p:spPr>
            <a:xfrm>
              <a:off x="4934525" y="2671075"/>
              <a:ext cx="206000" cy="262325"/>
            </a:xfrm>
            <a:custGeom>
              <a:avLst/>
              <a:gdLst/>
              <a:ahLst/>
              <a:cxnLst/>
              <a:rect l="l" t="t" r="r" b="b"/>
              <a:pathLst>
                <a:path w="8240" h="10493" extrusionOk="0">
                  <a:moveTo>
                    <a:pt x="5810" y="682"/>
                  </a:moveTo>
                  <a:cubicBezTo>
                    <a:pt x="6117" y="682"/>
                    <a:pt x="6397" y="751"/>
                    <a:pt x="6639" y="886"/>
                  </a:cubicBezTo>
                  <a:cubicBezTo>
                    <a:pt x="7239" y="1253"/>
                    <a:pt x="7573" y="2020"/>
                    <a:pt x="7573" y="3054"/>
                  </a:cubicBezTo>
                  <a:cubicBezTo>
                    <a:pt x="7573" y="5355"/>
                    <a:pt x="5938" y="8191"/>
                    <a:pt x="3937" y="9358"/>
                  </a:cubicBezTo>
                  <a:cubicBezTo>
                    <a:pt x="3388" y="9663"/>
                    <a:pt x="2864" y="9820"/>
                    <a:pt x="2402" y="9820"/>
                  </a:cubicBezTo>
                  <a:cubicBezTo>
                    <a:pt x="2106" y="9820"/>
                    <a:pt x="1836" y="9755"/>
                    <a:pt x="1602" y="9625"/>
                  </a:cubicBezTo>
                  <a:cubicBezTo>
                    <a:pt x="1001" y="9258"/>
                    <a:pt x="668" y="8491"/>
                    <a:pt x="668" y="7457"/>
                  </a:cubicBezTo>
                  <a:cubicBezTo>
                    <a:pt x="668" y="5122"/>
                    <a:pt x="2269" y="2320"/>
                    <a:pt x="4304" y="1152"/>
                  </a:cubicBezTo>
                  <a:cubicBezTo>
                    <a:pt x="4841" y="834"/>
                    <a:pt x="5355" y="682"/>
                    <a:pt x="5810" y="682"/>
                  </a:cubicBezTo>
                  <a:close/>
                  <a:moveTo>
                    <a:pt x="5790" y="1"/>
                  </a:moveTo>
                  <a:cubicBezTo>
                    <a:pt x="5215" y="1"/>
                    <a:pt x="4587" y="189"/>
                    <a:pt x="3937" y="552"/>
                  </a:cubicBezTo>
                  <a:cubicBezTo>
                    <a:pt x="1769" y="1820"/>
                    <a:pt x="1" y="4922"/>
                    <a:pt x="1" y="7457"/>
                  </a:cubicBezTo>
                  <a:cubicBezTo>
                    <a:pt x="1" y="8758"/>
                    <a:pt x="434" y="9725"/>
                    <a:pt x="1268" y="10192"/>
                  </a:cubicBezTo>
                  <a:cubicBezTo>
                    <a:pt x="1602" y="10392"/>
                    <a:pt x="2002" y="10493"/>
                    <a:pt x="2436" y="10493"/>
                  </a:cubicBezTo>
                  <a:cubicBezTo>
                    <a:pt x="3069" y="10459"/>
                    <a:pt x="3737" y="10259"/>
                    <a:pt x="4304" y="9925"/>
                  </a:cubicBezTo>
                  <a:cubicBezTo>
                    <a:pt x="6472" y="8658"/>
                    <a:pt x="8240" y="5589"/>
                    <a:pt x="8240" y="3054"/>
                  </a:cubicBezTo>
                  <a:cubicBezTo>
                    <a:pt x="8240" y="1753"/>
                    <a:pt x="7806" y="786"/>
                    <a:pt x="6972" y="319"/>
                  </a:cubicBezTo>
                  <a:cubicBezTo>
                    <a:pt x="6616" y="105"/>
                    <a:pt x="6218" y="1"/>
                    <a:pt x="579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9"/>
            <p:cNvSpPr/>
            <p:nvPr/>
          </p:nvSpPr>
          <p:spPr>
            <a:xfrm>
              <a:off x="4981225" y="2729925"/>
              <a:ext cx="112600" cy="145075"/>
            </a:xfrm>
            <a:custGeom>
              <a:avLst/>
              <a:gdLst/>
              <a:ahLst/>
              <a:cxnLst/>
              <a:rect l="l" t="t" r="r" b="b"/>
              <a:pathLst>
                <a:path w="4504" h="5803" extrusionOk="0">
                  <a:moveTo>
                    <a:pt x="3264" y="0"/>
                  </a:moveTo>
                  <a:cubicBezTo>
                    <a:pt x="2964" y="0"/>
                    <a:pt x="2626" y="97"/>
                    <a:pt x="2269" y="300"/>
                  </a:cubicBezTo>
                  <a:cubicBezTo>
                    <a:pt x="935" y="1167"/>
                    <a:pt x="101" y="2601"/>
                    <a:pt x="1" y="4202"/>
                  </a:cubicBezTo>
                  <a:cubicBezTo>
                    <a:pt x="1" y="5221"/>
                    <a:pt x="506" y="5803"/>
                    <a:pt x="1253" y="5803"/>
                  </a:cubicBezTo>
                  <a:cubicBezTo>
                    <a:pt x="1557" y="5803"/>
                    <a:pt x="1902" y="5706"/>
                    <a:pt x="2269" y="5503"/>
                  </a:cubicBezTo>
                  <a:cubicBezTo>
                    <a:pt x="3570" y="4636"/>
                    <a:pt x="4404" y="3168"/>
                    <a:pt x="4504" y="1600"/>
                  </a:cubicBezTo>
                  <a:cubicBezTo>
                    <a:pt x="4504" y="581"/>
                    <a:pt x="3999" y="0"/>
                    <a:pt x="326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9"/>
            <p:cNvSpPr/>
            <p:nvPr/>
          </p:nvSpPr>
          <p:spPr>
            <a:xfrm>
              <a:off x="5467400" y="2716175"/>
              <a:ext cx="206850" cy="262250"/>
            </a:xfrm>
            <a:custGeom>
              <a:avLst/>
              <a:gdLst/>
              <a:ahLst/>
              <a:cxnLst/>
              <a:rect l="l" t="t" r="r" b="b"/>
              <a:pathLst>
                <a:path w="8274" h="10490" extrusionOk="0">
                  <a:moveTo>
                    <a:pt x="5838" y="683"/>
                  </a:moveTo>
                  <a:cubicBezTo>
                    <a:pt x="6105" y="683"/>
                    <a:pt x="6405" y="749"/>
                    <a:pt x="6639" y="883"/>
                  </a:cubicBezTo>
                  <a:cubicBezTo>
                    <a:pt x="7273" y="1250"/>
                    <a:pt x="7606" y="2017"/>
                    <a:pt x="7606" y="3051"/>
                  </a:cubicBezTo>
                  <a:cubicBezTo>
                    <a:pt x="7606" y="5353"/>
                    <a:pt x="5972" y="8188"/>
                    <a:pt x="3970" y="9356"/>
                  </a:cubicBezTo>
                  <a:cubicBezTo>
                    <a:pt x="3421" y="9661"/>
                    <a:pt x="2885" y="9817"/>
                    <a:pt x="2414" y="9817"/>
                  </a:cubicBezTo>
                  <a:cubicBezTo>
                    <a:pt x="2112" y="9817"/>
                    <a:pt x="1836" y="9753"/>
                    <a:pt x="1602" y="9623"/>
                  </a:cubicBezTo>
                  <a:cubicBezTo>
                    <a:pt x="1002" y="9256"/>
                    <a:pt x="668" y="8488"/>
                    <a:pt x="668" y="7454"/>
                  </a:cubicBezTo>
                  <a:cubicBezTo>
                    <a:pt x="668" y="5119"/>
                    <a:pt x="2302" y="2317"/>
                    <a:pt x="4304" y="1150"/>
                  </a:cubicBezTo>
                  <a:cubicBezTo>
                    <a:pt x="4771" y="850"/>
                    <a:pt x="5271" y="716"/>
                    <a:pt x="5838" y="683"/>
                  </a:cubicBezTo>
                  <a:close/>
                  <a:moveTo>
                    <a:pt x="5833" y="1"/>
                  </a:moveTo>
                  <a:cubicBezTo>
                    <a:pt x="5260" y="1"/>
                    <a:pt x="4626" y="197"/>
                    <a:pt x="3970" y="583"/>
                  </a:cubicBezTo>
                  <a:cubicBezTo>
                    <a:pt x="1769" y="1850"/>
                    <a:pt x="1" y="4919"/>
                    <a:pt x="1" y="7454"/>
                  </a:cubicBezTo>
                  <a:cubicBezTo>
                    <a:pt x="1" y="8755"/>
                    <a:pt x="434" y="9723"/>
                    <a:pt x="1268" y="10190"/>
                  </a:cubicBezTo>
                  <a:cubicBezTo>
                    <a:pt x="1635" y="10390"/>
                    <a:pt x="2036" y="10490"/>
                    <a:pt x="2436" y="10490"/>
                  </a:cubicBezTo>
                  <a:cubicBezTo>
                    <a:pt x="3103" y="10490"/>
                    <a:pt x="3737" y="10290"/>
                    <a:pt x="4304" y="9923"/>
                  </a:cubicBezTo>
                  <a:cubicBezTo>
                    <a:pt x="6472" y="8655"/>
                    <a:pt x="8273" y="5586"/>
                    <a:pt x="8273" y="3051"/>
                  </a:cubicBezTo>
                  <a:cubicBezTo>
                    <a:pt x="8273" y="1750"/>
                    <a:pt x="7806" y="783"/>
                    <a:pt x="6972" y="316"/>
                  </a:cubicBezTo>
                  <a:cubicBezTo>
                    <a:pt x="6635" y="105"/>
                    <a:pt x="6250" y="1"/>
                    <a:pt x="583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9"/>
            <p:cNvSpPr/>
            <p:nvPr/>
          </p:nvSpPr>
          <p:spPr>
            <a:xfrm>
              <a:off x="5514950" y="2774950"/>
              <a:ext cx="111775" cy="145075"/>
            </a:xfrm>
            <a:custGeom>
              <a:avLst/>
              <a:gdLst/>
              <a:ahLst/>
              <a:cxnLst/>
              <a:rect l="l" t="t" r="r" b="b"/>
              <a:pathLst>
                <a:path w="4471" h="5803" extrusionOk="0">
                  <a:moveTo>
                    <a:pt x="3230" y="0"/>
                  </a:moveTo>
                  <a:cubicBezTo>
                    <a:pt x="2930" y="0"/>
                    <a:pt x="2593" y="97"/>
                    <a:pt x="2235" y="300"/>
                  </a:cubicBezTo>
                  <a:cubicBezTo>
                    <a:pt x="901" y="1167"/>
                    <a:pt x="67" y="2602"/>
                    <a:pt x="0" y="4203"/>
                  </a:cubicBezTo>
                  <a:cubicBezTo>
                    <a:pt x="0" y="5222"/>
                    <a:pt x="488" y="5803"/>
                    <a:pt x="1226" y="5803"/>
                  </a:cubicBezTo>
                  <a:cubicBezTo>
                    <a:pt x="1526" y="5803"/>
                    <a:pt x="1868" y="5706"/>
                    <a:pt x="2235" y="5504"/>
                  </a:cubicBezTo>
                  <a:cubicBezTo>
                    <a:pt x="3569" y="4636"/>
                    <a:pt x="4370" y="3169"/>
                    <a:pt x="4470" y="1601"/>
                  </a:cubicBezTo>
                  <a:cubicBezTo>
                    <a:pt x="4470" y="582"/>
                    <a:pt x="3965" y="0"/>
                    <a:pt x="323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9"/>
            <p:cNvSpPr/>
            <p:nvPr/>
          </p:nvSpPr>
          <p:spPr>
            <a:xfrm>
              <a:off x="5326475" y="2325225"/>
              <a:ext cx="143450" cy="182025"/>
            </a:xfrm>
            <a:custGeom>
              <a:avLst/>
              <a:gdLst/>
              <a:ahLst/>
              <a:cxnLst/>
              <a:rect l="l" t="t" r="r" b="b"/>
              <a:pathLst>
                <a:path w="5738" h="7281" extrusionOk="0">
                  <a:moveTo>
                    <a:pt x="4070" y="476"/>
                  </a:moveTo>
                  <a:cubicBezTo>
                    <a:pt x="4270" y="476"/>
                    <a:pt x="4437" y="509"/>
                    <a:pt x="4637" y="610"/>
                  </a:cubicBezTo>
                  <a:cubicBezTo>
                    <a:pt x="5037" y="876"/>
                    <a:pt x="5271" y="1410"/>
                    <a:pt x="5271" y="2111"/>
                  </a:cubicBezTo>
                  <a:cubicBezTo>
                    <a:pt x="5171" y="3879"/>
                    <a:pt x="4237" y="5513"/>
                    <a:pt x="2769" y="6480"/>
                  </a:cubicBezTo>
                  <a:cubicBezTo>
                    <a:pt x="2382" y="6705"/>
                    <a:pt x="2019" y="6817"/>
                    <a:pt x="1697" y="6817"/>
                  </a:cubicBezTo>
                  <a:cubicBezTo>
                    <a:pt x="1492" y="6817"/>
                    <a:pt x="1303" y="6771"/>
                    <a:pt x="1135" y="6681"/>
                  </a:cubicBezTo>
                  <a:cubicBezTo>
                    <a:pt x="701" y="6414"/>
                    <a:pt x="467" y="5880"/>
                    <a:pt x="467" y="5179"/>
                  </a:cubicBezTo>
                  <a:cubicBezTo>
                    <a:pt x="568" y="3378"/>
                    <a:pt x="1502" y="1777"/>
                    <a:pt x="3003" y="810"/>
                  </a:cubicBezTo>
                  <a:cubicBezTo>
                    <a:pt x="3303" y="610"/>
                    <a:pt x="3670" y="476"/>
                    <a:pt x="4070" y="476"/>
                  </a:cubicBezTo>
                  <a:close/>
                  <a:moveTo>
                    <a:pt x="4051" y="1"/>
                  </a:moveTo>
                  <a:cubicBezTo>
                    <a:pt x="3653" y="1"/>
                    <a:pt x="3217" y="137"/>
                    <a:pt x="2769" y="409"/>
                  </a:cubicBezTo>
                  <a:cubicBezTo>
                    <a:pt x="1135" y="1443"/>
                    <a:pt x="101" y="3211"/>
                    <a:pt x="0" y="5179"/>
                  </a:cubicBezTo>
                  <a:cubicBezTo>
                    <a:pt x="0" y="6080"/>
                    <a:pt x="334" y="6747"/>
                    <a:pt x="901" y="7081"/>
                  </a:cubicBezTo>
                  <a:cubicBezTo>
                    <a:pt x="1135" y="7214"/>
                    <a:pt x="1435" y="7281"/>
                    <a:pt x="1702" y="7281"/>
                  </a:cubicBezTo>
                  <a:cubicBezTo>
                    <a:pt x="2169" y="7248"/>
                    <a:pt x="2602" y="7114"/>
                    <a:pt x="2969" y="6881"/>
                  </a:cubicBezTo>
                  <a:cubicBezTo>
                    <a:pt x="4604" y="5813"/>
                    <a:pt x="5638" y="4045"/>
                    <a:pt x="5738" y="2111"/>
                  </a:cubicBezTo>
                  <a:cubicBezTo>
                    <a:pt x="5738" y="1210"/>
                    <a:pt x="5404" y="543"/>
                    <a:pt x="4837" y="209"/>
                  </a:cubicBezTo>
                  <a:cubicBezTo>
                    <a:pt x="4601" y="70"/>
                    <a:pt x="4336" y="1"/>
                    <a:pt x="405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9"/>
            <p:cNvSpPr/>
            <p:nvPr/>
          </p:nvSpPr>
          <p:spPr>
            <a:xfrm>
              <a:off x="5359825" y="2365925"/>
              <a:ext cx="77575" cy="100850"/>
            </a:xfrm>
            <a:custGeom>
              <a:avLst/>
              <a:gdLst/>
              <a:ahLst/>
              <a:cxnLst/>
              <a:rect l="l" t="t" r="r" b="b"/>
              <a:pathLst>
                <a:path w="3103" h="4034" extrusionOk="0">
                  <a:moveTo>
                    <a:pt x="2239" y="0"/>
                  </a:moveTo>
                  <a:cubicBezTo>
                    <a:pt x="2027" y="0"/>
                    <a:pt x="1788" y="70"/>
                    <a:pt x="1535" y="216"/>
                  </a:cubicBezTo>
                  <a:cubicBezTo>
                    <a:pt x="635" y="816"/>
                    <a:pt x="34" y="1817"/>
                    <a:pt x="1" y="2918"/>
                  </a:cubicBezTo>
                  <a:cubicBezTo>
                    <a:pt x="1" y="3626"/>
                    <a:pt x="352" y="4034"/>
                    <a:pt x="853" y="4034"/>
                  </a:cubicBezTo>
                  <a:cubicBezTo>
                    <a:pt x="1060" y="4034"/>
                    <a:pt x="1292" y="3964"/>
                    <a:pt x="1535" y="3818"/>
                  </a:cubicBezTo>
                  <a:cubicBezTo>
                    <a:pt x="2469" y="3218"/>
                    <a:pt x="3036" y="2217"/>
                    <a:pt x="3103" y="1116"/>
                  </a:cubicBezTo>
                  <a:cubicBezTo>
                    <a:pt x="3103" y="408"/>
                    <a:pt x="2752" y="0"/>
                    <a:pt x="223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9"/>
            <p:cNvSpPr/>
            <p:nvPr/>
          </p:nvSpPr>
          <p:spPr>
            <a:xfrm>
              <a:off x="5022100" y="2207575"/>
              <a:ext cx="143450" cy="182100"/>
            </a:xfrm>
            <a:custGeom>
              <a:avLst/>
              <a:gdLst/>
              <a:ahLst/>
              <a:cxnLst/>
              <a:rect l="l" t="t" r="r" b="b"/>
              <a:pathLst>
                <a:path w="5738" h="7284" extrusionOk="0">
                  <a:moveTo>
                    <a:pt x="4024" y="450"/>
                  </a:moveTo>
                  <a:cubicBezTo>
                    <a:pt x="4243" y="450"/>
                    <a:pt x="4440" y="503"/>
                    <a:pt x="4603" y="612"/>
                  </a:cubicBezTo>
                  <a:cubicBezTo>
                    <a:pt x="5037" y="846"/>
                    <a:pt x="5271" y="1379"/>
                    <a:pt x="5271" y="2113"/>
                  </a:cubicBezTo>
                  <a:cubicBezTo>
                    <a:pt x="5170" y="3881"/>
                    <a:pt x="4236" y="5516"/>
                    <a:pt x="2769" y="6483"/>
                  </a:cubicBezTo>
                  <a:cubicBezTo>
                    <a:pt x="2394" y="6700"/>
                    <a:pt x="2042" y="6812"/>
                    <a:pt x="1728" y="6812"/>
                  </a:cubicBezTo>
                  <a:cubicBezTo>
                    <a:pt x="1511" y="6812"/>
                    <a:pt x="1311" y="6759"/>
                    <a:pt x="1134" y="6650"/>
                  </a:cubicBezTo>
                  <a:cubicBezTo>
                    <a:pt x="701" y="6416"/>
                    <a:pt x="467" y="5883"/>
                    <a:pt x="467" y="5149"/>
                  </a:cubicBezTo>
                  <a:cubicBezTo>
                    <a:pt x="567" y="3381"/>
                    <a:pt x="1501" y="1746"/>
                    <a:pt x="2969" y="779"/>
                  </a:cubicBezTo>
                  <a:cubicBezTo>
                    <a:pt x="3344" y="562"/>
                    <a:pt x="3707" y="450"/>
                    <a:pt x="4024" y="450"/>
                  </a:cubicBezTo>
                  <a:close/>
                  <a:moveTo>
                    <a:pt x="4033" y="1"/>
                  </a:moveTo>
                  <a:cubicBezTo>
                    <a:pt x="3635" y="1"/>
                    <a:pt x="3196" y="129"/>
                    <a:pt x="2735" y="379"/>
                  </a:cubicBezTo>
                  <a:cubicBezTo>
                    <a:pt x="1134" y="1446"/>
                    <a:pt x="100" y="3214"/>
                    <a:pt x="0" y="5149"/>
                  </a:cubicBezTo>
                  <a:cubicBezTo>
                    <a:pt x="0" y="6049"/>
                    <a:pt x="300" y="6750"/>
                    <a:pt x="867" y="7050"/>
                  </a:cubicBezTo>
                  <a:cubicBezTo>
                    <a:pt x="1134" y="7217"/>
                    <a:pt x="1401" y="7284"/>
                    <a:pt x="1701" y="7284"/>
                  </a:cubicBezTo>
                  <a:cubicBezTo>
                    <a:pt x="2135" y="7250"/>
                    <a:pt x="2569" y="7117"/>
                    <a:pt x="2969" y="6883"/>
                  </a:cubicBezTo>
                  <a:cubicBezTo>
                    <a:pt x="4603" y="5816"/>
                    <a:pt x="5604" y="4048"/>
                    <a:pt x="5738" y="2113"/>
                  </a:cubicBezTo>
                  <a:cubicBezTo>
                    <a:pt x="5738" y="1213"/>
                    <a:pt x="5404" y="545"/>
                    <a:pt x="4837" y="212"/>
                  </a:cubicBezTo>
                  <a:cubicBezTo>
                    <a:pt x="4596" y="70"/>
                    <a:pt x="4326" y="1"/>
                    <a:pt x="403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9"/>
            <p:cNvSpPr/>
            <p:nvPr/>
          </p:nvSpPr>
          <p:spPr>
            <a:xfrm>
              <a:off x="5054625" y="2248325"/>
              <a:ext cx="78400" cy="100050"/>
            </a:xfrm>
            <a:custGeom>
              <a:avLst/>
              <a:gdLst/>
              <a:ahLst/>
              <a:cxnLst/>
              <a:rect l="l" t="t" r="r" b="b"/>
              <a:pathLst>
                <a:path w="3136" h="4002" extrusionOk="0">
                  <a:moveTo>
                    <a:pt x="2272" y="1"/>
                  </a:moveTo>
                  <a:cubicBezTo>
                    <a:pt x="2060" y="1"/>
                    <a:pt x="1821" y="70"/>
                    <a:pt x="1568" y="216"/>
                  </a:cubicBezTo>
                  <a:cubicBezTo>
                    <a:pt x="634" y="817"/>
                    <a:pt x="67" y="1818"/>
                    <a:pt x="0" y="2918"/>
                  </a:cubicBezTo>
                  <a:cubicBezTo>
                    <a:pt x="0" y="3602"/>
                    <a:pt x="349" y="4002"/>
                    <a:pt x="860" y="4002"/>
                  </a:cubicBezTo>
                  <a:cubicBezTo>
                    <a:pt x="1073" y="4002"/>
                    <a:pt x="1313" y="3933"/>
                    <a:pt x="1568" y="3786"/>
                  </a:cubicBezTo>
                  <a:cubicBezTo>
                    <a:pt x="2468" y="3185"/>
                    <a:pt x="3069" y="2184"/>
                    <a:pt x="3136" y="1117"/>
                  </a:cubicBezTo>
                  <a:cubicBezTo>
                    <a:pt x="3136" y="409"/>
                    <a:pt x="2784" y="1"/>
                    <a:pt x="227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9"/>
            <p:cNvSpPr/>
            <p:nvPr/>
          </p:nvSpPr>
          <p:spPr>
            <a:xfrm>
              <a:off x="4983725" y="1892250"/>
              <a:ext cx="109575" cy="133825"/>
            </a:xfrm>
            <a:custGeom>
              <a:avLst/>
              <a:gdLst/>
              <a:ahLst/>
              <a:cxnLst/>
              <a:rect l="l" t="t" r="r" b="b"/>
              <a:pathLst>
                <a:path w="4383" h="5353" extrusionOk="0">
                  <a:moveTo>
                    <a:pt x="2909" y="347"/>
                  </a:moveTo>
                  <a:cubicBezTo>
                    <a:pt x="3501" y="347"/>
                    <a:pt x="4047" y="887"/>
                    <a:pt x="3903" y="1583"/>
                  </a:cubicBezTo>
                  <a:cubicBezTo>
                    <a:pt x="3837" y="2884"/>
                    <a:pt x="3136" y="4085"/>
                    <a:pt x="2069" y="4786"/>
                  </a:cubicBezTo>
                  <a:cubicBezTo>
                    <a:pt x="1863" y="4973"/>
                    <a:pt x="1623" y="5055"/>
                    <a:pt x="1389" y="5055"/>
                  </a:cubicBezTo>
                  <a:cubicBezTo>
                    <a:pt x="790" y="5055"/>
                    <a:pt x="233" y="4514"/>
                    <a:pt x="401" y="3818"/>
                  </a:cubicBezTo>
                  <a:cubicBezTo>
                    <a:pt x="468" y="2518"/>
                    <a:pt x="1135" y="1317"/>
                    <a:pt x="2236" y="616"/>
                  </a:cubicBezTo>
                  <a:cubicBezTo>
                    <a:pt x="2441" y="429"/>
                    <a:pt x="2679" y="347"/>
                    <a:pt x="2909" y="347"/>
                  </a:cubicBezTo>
                  <a:close/>
                  <a:moveTo>
                    <a:pt x="2917" y="1"/>
                  </a:moveTo>
                  <a:cubicBezTo>
                    <a:pt x="2629" y="1"/>
                    <a:pt x="2333" y="97"/>
                    <a:pt x="2069" y="316"/>
                  </a:cubicBezTo>
                  <a:cubicBezTo>
                    <a:pt x="868" y="1116"/>
                    <a:pt x="134" y="2384"/>
                    <a:pt x="34" y="3818"/>
                  </a:cubicBezTo>
                  <a:cubicBezTo>
                    <a:pt x="1" y="4352"/>
                    <a:pt x="234" y="4919"/>
                    <a:pt x="701" y="5219"/>
                  </a:cubicBezTo>
                  <a:cubicBezTo>
                    <a:pt x="868" y="5320"/>
                    <a:pt x="1068" y="5353"/>
                    <a:pt x="1302" y="5353"/>
                  </a:cubicBezTo>
                  <a:cubicBezTo>
                    <a:pt x="1635" y="5353"/>
                    <a:pt x="1935" y="5253"/>
                    <a:pt x="2236" y="5053"/>
                  </a:cubicBezTo>
                  <a:cubicBezTo>
                    <a:pt x="3436" y="4285"/>
                    <a:pt x="4170" y="2985"/>
                    <a:pt x="4237" y="1583"/>
                  </a:cubicBezTo>
                  <a:cubicBezTo>
                    <a:pt x="4383" y="686"/>
                    <a:pt x="3682" y="1"/>
                    <a:pt x="291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9"/>
            <p:cNvSpPr/>
            <p:nvPr/>
          </p:nvSpPr>
          <p:spPr>
            <a:xfrm>
              <a:off x="5008750" y="1922900"/>
              <a:ext cx="57575" cy="73750"/>
            </a:xfrm>
            <a:custGeom>
              <a:avLst/>
              <a:gdLst/>
              <a:ahLst/>
              <a:cxnLst/>
              <a:rect l="l" t="t" r="r" b="b"/>
              <a:pathLst>
                <a:path w="2303" h="2950" extrusionOk="0">
                  <a:moveTo>
                    <a:pt x="1662" y="1"/>
                  </a:moveTo>
                  <a:cubicBezTo>
                    <a:pt x="1510" y="1"/>
                    <a:pt x="1342" y="51"/>
                    <a:pt x="1168" y="157"/>
                  </a:cubicBezTo>
                  <a:cubicBezTo>
                    <a:pt x="467" y="591"/>
                    <a:pt x="67" y="1325"/>
                    <a:pt x="0" y="2125"/>
                  </a:cubicBezTo>
                  <a:cubicBezTo>
                    <a:pt x="0" y="2647"/>
                    <a:pt x="270" y="2949"/>
                    <a:pt x="653" y="2949"/>
                  </a:cubicBezTo>
                  <a:cubicBezTo>
                    <a:pt x="809" y="2949"/>
                    <a:pt x="984" y="2899"/>
                    <a:pt x="1168" y="2793"/>
                  </a:cubicBezTo>
                  <a:cubicBezTo>
                    <a:pt x="1835" y="2359"/>
                    <a:pt x="2269" y="1625"/>
                    <a:pt x="2302" y="825"/>
                  </a:cubicBezTo>
                  <a:cubicBezTo>
                    <a:pt x="2302" y="303"/>
                    <a:pt x="2033" y="1"/>
                    <a:pt x="166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9"/>
            <p:cNvSpPr/>
            <p:nvPr/>
          </p:nvSpPr>
          <p:spPr>
            <a:xfrm>
              <a:off x="5183875" y="2001050"/>
              <a:ext cx="32550" cy="42175"/>
            </a:xfrm>
            <a:custGeom>
              <a:avLst/>
              <a:gdLst/>
              <a:ahLst/>
              <a:cxnLst/>
              <a:rect l="l" t="t" r="r" b="b"/>
              <a:pathLst>
                <a:path w="1302" h="1687" extrusionOk="0">
                  <a:moveTo>
                    <a:pt x="933" y="1"/>
                  </a:moveTo>
                  <a:cubicBezTo>
                    <a:pt x="843" y="1"/>
                    <a:pt x="741" y="32"/>
                    <a:pt x="634" y="100"/>
                  </a:cubicBezTo>
                  <a:cubicBezTo>
                    <a:pt x="267" y="334"/>
                    <a:pt x="0" y="767"/>
                    <a:pt x="0" y="1234"/>
                  </a:cubicBezTo>
                  <a:cubicBezTo>
                    <a:pt x="0" y="1519"/>
                    <a:pt x="153" y="1686"/>
                    <a:pt x="361" y="1686"/>
                  </a:cubicBezTo>
                  <a:cubicBezTo>
                    <a:pt x="445" y="1686"/>
                    <a:pt x="538" y="1659"/>
                    <a:pt x="634" y="1601"/>
                  </a:cubicBezTo>
                  <a:cubicBezTo>
                    <a:pt x="1034" y="1334"/>
                    <a:pt x="1268" y="934"/>
                    <a:pt x="1301" y="467"/>
                  </a:cubicBezTo>
                  <a:cubicBezTo>
                    <a:pt x="1301" y="184"/>
                    <a:pt x="1151" y="1"/>
                    <a:pt x="93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9"/>
            <p:cNvSpPr/>
            <p:nvPr/>
          </p:nvSpPr>
          <p:spPr>
            <a:xfrm>
              <a:off x="4935350" y="2325000"/>
              <a:ext cx="32550" cy="42150"/>
            </a:xfrm>
            <a:custGeom>
              <a:avLst/>
              <a:gdLst/>
              <a:ahLst/>
              <a:cxnLst/>
              <a:rect l="l" t="t" r="r" b="b"/>
              <a:pathLst>
                <a:path w="1302" h="1686" extrusionOk="0">
                  <a:moveTo>
                    <a:pt x="929" y="0"/>
                  </a:moveTo>
                  <a:cubicBezTo>
                    <a:pt x="840" y="0"/>
                    <a:pt x="740" y="27"/>
                    <a:pt x="635" y="85"/>
                  </a:cubicBezTo>
                  <a:cubicBezTo>
                    <a:pt x="268" y="352"/>
                    <a:pt x="1" y="752"/>
                    <a:pt x="1" y="1219"/>
                  </a:cubicBezTo>
                  <a:cubicBezTo>
                    <a:pt x="1" y="1502"/>
                    <a:pt x="151" y="1685"/>
                    <a:pt x="358" y="1685"/>
                  </a:cubicBezTo>
                  <a:cubicBezTo>
                    <a:pt x="443" y="1685"/>
                    <a:pt x="537" y="1654"/>
                    <a:pt x="635" y="1586"/>
                  </a:cubicBezTo>
                  <a:cubicBezTo>
                    <a:pt x="1035" y="1352"/>
                    <a:pt x="1269" y="919"/>
                    <a:pt x="1302" y="452"/>
                  </a:cubicBezTo>
                  <a:cubicBezTo>
                    <a:pt x="1302" y="167"/>
                    <a:pt x="1150" y="0"/>
                    <a:pt x="92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9"/>
            <p:cNvSpPr/>
            <p:nvPr/>
          </p:nvSpPr>
          <p:spPr>
            <a:xfrm>
              <a:off x="4892825" y="2696550"/>
              <a:ext cx="32550" cy="42175"/>
            </a:xfrm>
            <a:custGeom>
              <a:avLst/>
              <a:gdLst/>
              <a:ahLst/>
              <a:cxnLst/>
              <a:rect l="l" t="t" r="r" b="b"/>
              <a:pathLst>
                <a:path w="1302" h="1687" extrusionOk="0">
                  <a:moveTo>
                    <a:pt x="945" y="1"/>
                  </a:moveTo>
                  <a:cubicBezTo>
                    <a:pt x="860" y="1"/>
                    <a:pt x="765" y="32"/>
                    <a:pt x="668" y="100"/>
                  </a:cubicBezTo>
                  <a:cubicBezTo>
                    <a:pt x="268" y="334"/>
                    <a:pt x="34" y="767"/>
                    <a:pt x="1" y="1234"/>
                  </a:cubicBezTo>
                  <a:cubicBezTo>
                    <a:pt x="1" y="1519"/>
                    <a:pt x="153" y="1686"/>
                    <a:pt x="373" y="1686"/>
                  </a:cubicBezTo>
                  <a:cubicBezTo>
                    <a:pt x="462" y="1686"/>
                    <a:pt x="562" y="1659"/>
                    <a:pt x="668" y="1601"/>
                  </a:cubicBezTo>
                  <a:cubicBezTo>
                    <a:pt x="1035" y="1334"/>
                    <a:pt x="1268" y="934"/>
                    <a:pt x="1302" y="467"/>
                  </a:cubicBezTo>
                  <a:cubicBezTo>
                    <a:pt x="1302" y="184"/>
                    <a:pt x="1151" y="1"/>
                    <a:pt x="94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9"/>
            <p:cNvSpPr/>
            <p:nvPr/>
          </p:nvSpPr>
          <p:spPr>
            <a:xfrm>
              <a:off x="4751075" y="2679100"/>
              <a:ext cx="40050" cy="51575"/>
            </a:xfrm>
            <a:custGeom>
              <a:avLst/>
              <a:gdLst/>
              <a:ahLst/>
              <a:cxnLst/>
              <a:rect l="l" t="t" r="r" b="b"/>
              <a:pathLst>
                <a:path w="1602" h="2063" extrusionOk="0">
                  <a:moveTo>
                    <a:pt x="1144" y="1"/>
                  </a:moveTo>
                  <a:cubicBezTo>
                    <a:pt x="1039" y="1"/>
                    <a:pt x="923" y="32"/>
                    <a:pt x="801" y="98"/>
                  </a:cubicBezTo>
                  <a:cubicBezTo>
                    <a:pt x="334" y="431"/>
                    <a:pt x="33" y="932"/>
                    <a:pt x="0" y="1499"/>
                  </a:cubicBezTo>
                  <a:cubicBezTo>
                    <a:pt x="0" y="1858"/>
                    <a:pt x="190" y="2063"/>
                    <a:pt x="457" y="2063"/>
                  </a:cubicBezTo>
                  <a:cubicBezTo>
                    <a:pt x="562" y="2063"/>
                    <a:pt x="679" y="2031"/>
                    <a:pt x="801" y="1966"/>
                  </a:cubicBezTo>
                  <a:cubicBezTo>
                    <a:pt x="1268" y="1665"/>
                    <a:pt x="1568" y="1132"/>
                    <a:pt x="1601" y="565"/>
                  </a:cubicBezTo>
                  <a:cubicBezTo>
                    <a:pt x="1601" y="205"/>
                    <a:pt x="1412" y="1"/>
                    <a:pt x="114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9"/>
            <p:cNvSpPr/>
            <p:nvPr/>
          </p:nvSpPr>
          <p:spPr>
            <a:xfrm>
              <a:off x="4720200" y="2886550"/>
              <a:ext cx="25050" cy="32425"/>
            </a:xfrm>
            <a:custGeom>
              <a:avLst/>
              <a:gdLst/>
              <a:ahLst/>
              <a:cxnLst/>
              <a:rect l="l" t="t" r="r" b="b"/>
              <a:pathLst>
                <a:path w="1002" h="1297" extrusionOk="0">
                  <a:moveTo>
                    <a:pt x="721" y="0"/>
                  </a:moveTo>
                  <a:cubicBezTo>
                    <a:pt x="654" y="0"/>
                    <a:pt x="579" y="24"/>
                    <a:pt x="501" y="72"/>
                  </a:cubicBezTo>
                  <a:cubicBezTo>
                    <a:pt x="201" y="272"/>
                    <a:pt x="1" y="573"/>
                    <a:pt x="1" y="940"/>
                  </a:cubicBezTo>
                  <a:cubicBezTo>
                    <a:pt x="1" y="1178"/>
                    <a:pt x="120" y="1297"/>
                    <a:pt x="285" y="1297"/>
                  </a:cubicBezTo>
                  <a:cubicBezTo>
                    <a:pt x="351" y="1297"/>
                    <a:pt x="425" y="1278"/>
                    <a:pt x="501" y="1240"/>
                  </a:cubicBezTo>
                  <a:cubicBezTo>
                    <a:pt x="801" y="1040"/>
                    <a:pt x="968" y="706"/>
                    <a:pt x="1002" y="372"/>
                  </a:cubicBezTo>
                  <a:cubicBezTo>
                    <a:pt x="1002" y="136"/>
                    <a:pt x="885" y="0"/>
                    <a:pt x="72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9"/>
            <p:cNvSpPr/>
            <p:nvPr/>
          </p:nvSpPr>
          <p:spPr>
            <a:xfrm>
              <a:off x="4810275" y="2884750"/>
              <a:ext cx="51725" cy="67250"/>
            </a:xfrm>
            <a:custGeom>
              <a:avLst/>
              <a:gdLst/>
              <a:ahLst/>
              <a:cxnLst/>
              <a:rect l="l" t="t" r="r" b="b"/>
              <a:pathLst>
                <a:path w="2069" h="2690" extrusionOk="0">
                  <a:moveTo>
                    <a:pt x="1496" y="1"/>
                  </a:moveTo>
                  <a:cubicBezTo>
                    <a:pt x="1357" y="1"/>
                    <a:pt x="1200" y="47"/>
                    <a:pt x="1034" y="144"/>
                  </a:cubicBezTo>
                  <a:cubicBezTo>
                    <a:pt x="434" y="545"/>
                    <a:pt x="34" y="1212"/>
                    <a:pt x="0" y="1946"/>
                  </a:cubicBezTo>
                  <a:cubicBezTo>
                    <a:pt x="0" y="2418"/>
                    <a:pt x="235" y="2690"/>
                    <a:pt x="572" y="2690"/>
                  </a:cubicBezTo>
                  <a:cubicBezTo>
                    <a:pt x="712" y="2690"/>
                    <a:pt x="869" y="2643"/>
                    <a:pt x="1034" y="2546"/>
                  </a:cubicBezTo>
                  <a:cubicBezTo>
                    <a:pt x="1668" y="2146"/>
                    <a:pt x="2035" y="1479"/>
                    <a:pt x="2069" y="745"/>
                  </a:cubicBezTo>
                  <a:cubicBezTo>
                    <a:pt x="2069" y="272"/>
                    <a:pt x="1834" y="1"/>
                    <a:pt x="149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9"/>
            <p:cNvSpPr/>
            <p:nvPr/>
          </p:nvSpPr>
          <p:spPr>
            <a:xfrm>
              <a:off x="5251425" y="1607650"/>
              <a:ext cx="54225" cy="70775"/>
            </a:xfrm>
            <a:custGeom>
              <a:avLst/>
              <a:gdLst/>
              <a:ahLst/>
              <a:cxnLst/>
              <a:rect l="l" t="t" r="r" b="b"/>
              <a:pathLst>
                <a:path w="2169" h="2831" extrusionOk="0">
                  <a:moveTo>
                    <a:pt x="1585" y="1"/>
                  </a:moveTo>
                  <a:cubicBezTo>
                    <a:pt x="1440" y="1"/>
                    <a:pt x="1276" y="51"/>
                    <a:pt x="1101" y="158"/>
                  </a:cubicBezTo>
                  <a:cubicBezTo>
                    <a:pt x="434" y="559"/>
                    <a:pt x="34" y="1259"/>
                    <a:pt x="0" y="2060"/>
                  </a:cubicBezTo>
                  <a:cubicBezTo>
                    <a:pt x="0" y="2540"/>
                    <a:pt x="243" y="2830"/>
                    <a:pt x="615" y="2830"/>
                  </a:cubicBezTo>
                  <a:cubicBezTo>
                    <a:pt x="760" y="2830"/>
                    <a:pt x="924" y="2787"/>
                    <a:pt x="1101" y="2693"/>
                  </a:cubicBezTo>
                  <a:cubicBezTo>
                    <a:pt x="1735" y="2260"/>
                    <a:pt x="2135" y="1559"/>
                    <a:pt x="2169" y="792"/>
                  </a:cubicBezTo>
                  <a:cubicBezTo>
                    <a:pt x="2169" y="296"/>
                    <a:pt x="1935" y="1"/>
                    <a:pt x="158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9"/>
            <p:cNvSpPr/>
            <p:nvPr/>
          </p:nvSpPr>
          <p:spPr>
            <a:xfrm>
              <a:off x="5087975" y="1661175"/>
              <a:ext cx="32550" cy="42150"/>
            </a:xfrm>
            <a:custGeom>
              <a:avLst/>
              <a:gdLst/>
              <a:ahLst/>
              <a:cxnLst/>
              <a:rect l="l" t="t" r="r" b="b"/>
              <a:pathLst>
                <a:path w="1302" h="1686" extrusionOk="0">
                  <a:moveTo>
                    <a:pt x="929" y="1"/>
                  </a:moveTo>
                  <a:cubicBezTo>
                    <a:pt x="840" y="1"/>
                    <a:pt x="740" y="28"/>
                    <a:pt x="634" y="85"/>
                  </a:cubicBezTo>
                  <a:cubicBezTo>
                    <a:pt x="267" y="352"/>
                    <a:pt x="0" y="753"/>
                    <a:pt x="0" y="1220"/>
                  </a:cubicBezTo>
                  <a:cubicBezTo>
                    <a:pt x="0" y="1503"/>
                    <a:pt x="151" y="1686"/>
                    <a:pt x="357" y="1686"/>
                  </a:cubicBezTo>
                  <a:cubicBezTo>
                    <a:pt x="442" y="1686"/>
                    <a:pt x="537" y="1655"/>
                    <a:pt x="634" y="1587"/>
                  </a:cubicBezTo>
                  <a:cubicBezTo>
                    <a:pt x="1034" y="1353"/>
                    <a:pt x="1268" y="919"/>
                    <a:pt x="1301" y="452"/>
                  </a:cubicBezTo>
                  <a:cubicBezTo>
                    <a:pt x="1301" y="167"/>
                    <a:pt x="1149" y="1"/>
                    <a:pt x="92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9"/>
            <p:cNvSpPr/>
            <p:nvPr/>
          </p:nvSpPr>
          <p:spPr>
            <a:xfrm>
              <a:off x="4981225" y="2729925"/>
              <a:ext cx="112600" cy="145075"/>
            </a:xfrm>
            <a:custGeom>
              <a:avLst/>
              <a:gdLst/>
              <a:ahLst/>
              <a:cxnLst/>
              <a:rect l="l" t="t" r="r" b="b"/>
              <a:pathLst>
                <a:path w="4504" h="5803" extrusionOk="0">
                  <a:moveTo>
                    <a:pt x="3264" y="0"/>
                  </a:moveTo>
                  <a:cubicBezTo>
                    <a:pt x="2964" y="0"/>
                    <a:pt x="2626" y="97"/>
                    <a:pt x="2269" y="300"/>
                  </a:cubicBezTo>
                  <a:cubicBezTo>
                    <a:pt x="935" y="1167"/>
                    <a:pt x="101" y="2601"/>
                    <a:pt x="1" y="4202"/>
                  </a:cubicBezTo>
                  <a:cubicBezTo>
                    <a:pt x="1" y="5221"/>
                    <a:pt x="506" y="5803"/>
                    <a:pt x="1253" y="5803"/>
                  </a:cubicBezTo>
                  <a:cubicBezTo>
                    <a:pt x="1557" y="5803"/>
                    <a:pt x="1902" y="5706"/>
                    <a:pt x="2269" y="5503"/>
                  </a:cubicBezTo>
                  <a:cubicBezTo>
                    <a:pt x="3570" y="4636"/>
                    <a:pt x="4404" y="3168"/>
                    <a:pt x="4504" y="1600"/>
                  </a:cubicBezTo>
                  <a:cubicBezTo>
                    <a:pt x="4504" y="581"/>
                    <a:pt x="3999" y="0"/>
                    <a:pt x="326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9"/>
            <p:cNvSpPr/>
            <p:nvPr/>
          </p:nvSpPr>
          <p:spPr>
            <a:xfrm>
              <a:off x="5514950" y="2774950"/>
              <a:ext cx="111775" cy="145075"/>
            </a:xfrm>
            <a:custGeom>
              <a:avLst/>
              <a:gdLst/>
              <a:ahLst/>
              <a:cxnLst/>
              <a:rect l="l" t="t" r="r" b="b"/>
              <a:pathLst>
                <a:path w="4471" h="5803" extrusionOk="0">
                  <a:moveTo>
                    <a:pt x="3230" y="0"/>
                  </a:moveTo>
                  <a:cubicBezTo>
                    <a:pt x="2930" y="0"/>
                    <a:pt x="2593" y="97"/>
                    <a:pt x="2235" y="300"/>
                  </a:cubicBezTo>
                  <a:cubicBezTo>
                    <a:pt x="901" y="1167"/>
                    <a:pt x="67" y="2602"/>
                    <a:pt x="0" y="4203"/>
                  </a:cubicBezTo>
                  <a:cubicBezTo>
                    <a:pt x="0" y="5222"/>
                    <a:pt x="488" y="5803"/>
                    <a:pt x="1226" y="5803"/>
                  </a:cubicBezTo>
                  <a:cubicBezTo>
                    <a:pt x="1526" y="5803"/>
                    <a:pt x="1868" y="5706"/>
                    <a:pt x="2235" y="5504"/>
                  </a:cubicBezTo>
                  <a:cubicBezTo>
                    <a:pt x="3569" y="4636"/>
                    <a:pt x="4370" y="3169"/>
                    <a:pt x="4470" y="1601"/>
                  </a:cubicBezTo>
                  <a:cubicBezTo>
                    <a:pt x="4470" y="582"/>
                    <a:pt x="3965" y="0"/>
                    <a:pt x="32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9"/>
            <p:cNvSpPr/>
            <p:nvPr/>
          </p:nvSpPr>
          <p:spPr>
            <a:xfrm>
              <a:off x="5359825" y="2365925"/>
              <a:ext cx="77575" cy="100850"/>
            </a:xfrm>
            <a:custGeom>
              <a:avLst/>
              <a:gdLst/>
              <a:ahLst/>
              <a:cxnLst/>
              <a:rect l="l" t="t" r="r" b="b"/>
              <a:pathLst>
                <a:path w="3103" h="4034" extrusionOk="0">
                  <a:moveTo>
                    <a:pt x="2239" y="0"/>
                  </a:moveTo>
                  <a:cubicBezTo>
                    <a:pt x="2027" y="0"/>
                    <a:pt x="1788" y="70"/>
                    <a:pt x="1535" y="216"/>
                  </a:cubicBezTo>
                  <a:cubicBezTo>
                    <a:pt x="635" y="816"/>
                    <a:pt x="34" y="1817"/>
                    <a:pt x="1" y="2918"/>
                  </a:cubicBezTo>
                  <a:cubicBezTo>
                    <a:pt x="1" y="3626"/>
                    <a:pt x="352" y="4034"/>
                    <a:pt x="853" y="4034"/>
                  </a:cubicBezTo>
                  <a:cubicBezTo>
                    <a:pt x="1060" y="4034"/>
                    <a:pt x="1292" y="3964"/>
                    <a:pt x="1535" y="3818"/>
                  </a:cubicBezTo>
                  <a:cubicBezTo>
                    <a:pt x="2469" y="3218"/>
                    <a:pt x="3036" y="2217"/>
                    <a:pt x="3103" y="1116"/>
                  </a:cubicBezTo>
                  <a:cubicBezTo>
                    <a:pt x="3103" y="408"/>
                    <a:pt x="2752" y="0"/>
                    <a:pt x="223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9"/>
            <p:cNvSpPr/>
            <p:nvPr/>
          </p:nvSpPr>
          <p:spPr>
            <a:xfrm>
              <a:off x="5054625" y="2248325"/>
              <a:ext cx="78400" cy="100050"/>
            </a:xfrm>
            <a:custGeom>
              <a:avLst/>
              <a:gdLst/>
              <a:ahLst/>
              <a:cxnLst/>
              <a:rect l="l" t="t" r="r" b="b"/>
              <a:pathLst>
                <a:path w="3136" h="4002" extrusionOk="0">
                  <a:moveTo>
                    <a:pt x="2272" y="1"/>
                  </a:moveTo>
                  <a:cubicBezTo>
                    <a:pt x="2060" y="1"/>
                    <a:pt x="1821" y="70"/>
                    <a:pt x="1568" y="216"/>
                  </a:cubicBezTo>
                  <a:cubicBezTo>
                    <a:pt x="634" y="817"/>
                    <a:pt x="67" y="1818"/>
                    <a:pt x="0" y="2918"/>
                  </a:cubicBezTo>
                  <a:cubicBezTo>
                    <a:pt x="0" y="3602"/>
                    <a:pt x="349" y="4002"/>
                    <a:pt x="860" y="4002"/>
                  </a:cubicBezTo>
                  <a:cubicBezTo>
                    <a:pt x="1073" y="4002"/>
                    <a:pt x="1313" y="3933"/>
                    <a:pt x="1568" y="3786"/>
                  </a:cubicBezTo>
                  <a:cubicBezTo>
                    <a:pt x="2468" y="3185"/>
                    <a:pt x="3069" y="2184"/>
                    <a:pt x="3136" y="1117"/>
                  </a:cubicBezTo>
                  <a:cubicBezTo>
                    <a:pt x="3136" y="409"/>
                    <a:pt x="2784" y="1"/>
                    <a:pt x="227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9"/>
            <p:cNvSpPr/>
            <p:nvPr/>
          </p:nvSpPr>
          <p:spPr>
            <a:xfrm>
              <a:off x="5008750" y="1922900"/>
              <a:ext cx="57575" cy="73750"/>
            </a:xfrm>
            <a:custGeom>
              <a:avLst/>
              <a:gdLst/>
              <a:ahLst/>
              <a:cxnLst/>
              <a:rect l="l" t="t" r="r" b="b"/>
              <a:pathLst>
                <a:path w="2303" h="2950" extrusionOk="0">
                  <a:moveTo>
                    <a:pt x="1662" y="1"/>
                  </a:moveTo>
                  <a:cubicBezTo>
                    <a:pt x="1510" y="1"/>
                    <a:pt x="1342" y="51"/>
                    <a:pt x="1168" y="157"/>
                  </a:cubicBezTo>
                  <a:cubicBezTo>
                    <a:pt x="467" y="591"/>
                    <a:pt x="67" y="1325"/>
                    <a:pt x="0" y="2125"/>
                  </a:cubicBezTo>
                  <a:cubicBezTo>
                    <a:pt x="0" y="2647"/>
                    <a:pt x="270" y="2949"/>
                    <a:pt x="653" y="2949"/>
                  </a:cubicBezTo>
                  <a:cubicBezTo>
                    <a:pt x="809" y="2949"/>
                    <a:pt x="984" y="2899"/>
                    <a:pt x="1168" y="2793"/>
                  </a:cubicBezTo>
                  <a:cubicBezTo>
                    <a:pt x="1835" y="2359"/>
                    <a:pt x="2269" y="1625"/>
                    <a:pt x="2302" y="825"/>
                  </a:cubicBezTo>
                  <a:cubicBezTo>
                    <a:pt x="2302" y="303"/>
                    <a:pt x="2033" y="1"/>
                    <a:pt x="16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9"/>
            <p:cNvSpPr/>
            <p:nvPr/>
          </p:nvSpPr>
          <p:spPr>
            <a:xfrm>
              <a:off x="5183875" y="2001050"/>
              <a:ext cx="32550" cy="42175"/>
            </a:xfrm>
            <a:custGeom>
              <a:avLst/>
              <a:gdLst/>
              <a:ahLst/>
              <a:cxnLst/>
              <a:rect l="l" t="t" r="r" b="b"/>
              <a:pathLst>
                <a:path w="1302" h="1687" extrusionOk="0">
                  <a:moveTo>
                    <a:pt x="933" y="1"/>
                  </a:moveTo>
                  <a:cubicBezTo>
                    <a:pt x="843" y="1"/>
                    <a:pt x="741" y="32"/>
                    <a:pt x="634" y="100"/>
                  </a:cubicBezTo>
                  <a:cubicBezTo>
                    <a:pt x="267" y="334"/>
                    <a:pt x="0" y="767"/>
                    <a:pt x="0" y="1234"/>
                  </a:cubicBezTo>
                  <a:cubicBezTo>
                    <a:pt x="0" y="1519"/>
                    <a:pt x="153" y="1686"/>
                    <a:pt x="361" y="1686"/>
                  </a:cubicBezTo>
                  <a:cubicBezTo>
                    <a:pt x="445" y="1686"/>
                    <a:pt x="538" y="1659"/>
                    <a:pt x="634" y="1601"/>
                  </a:cubicBezTo>
                  <a:cubicBezTo>
                    <a:pt x="1034" y="1334"/>
                    <a:pt x="1268" y="934"/>
                    <a:pt x="1301" y="467"/>
                  </a:cubicBezTo>
                  <a:cubicBezTo>
                    <a:pt x="1301" y="184"/>
                    <a:pt x="1151" y="1"/>
                    <a:pt x="93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9"/>
            <p:cNvSpPr/>
            <p:nvPr/>
          </p:nvSpPr>
          <p:spPr>
            <a:xfrm>
              <a:off x="4935350" y="2325000"/>
              <a:ext cx="32550" cy="42150"/>
            </a:xfrm>
            <a:custGeom>
              <a:avLst/>
              <a:gdLst/>
              <a:ahLst/>
              <a:cxnLst/>
              <a:rect l="l" t="t" r="r" b="b"/>
              <a:pathLst>
                <a:path w="1302" h="1686" extrusionOk="0">
                  <a:moveTo>
                    <a:pt x="929" y="0"/>
                  </a:moveTo>
                  <a:cubicBezTo>
                    <a:pt x="840" y="0"/>
                    <a:pt x="740" y="27"/>
                    <a:pt x="635" y="85"/>
                  </a:cubicBezTo>
                  <a:cubicBezTo>
                    <a:pt x="268" y="352"/>
                    <a:pt x="1" y="752"/>
                    <a:pt x="1" y="1219"/>
                  </a:cubicBezTo>
                  <a:cubicBezTo>
                    <a:pt x="1" y="1502"/>
                    <a:pt x="151" y="1685"/>
                    <a:pt x="358" y="1685"/>
                  </a:cubicBezTo>
                  <a:cubicBezTo>
                    <a:pt x="443" y="1685"/>
                    <a:pt x="537" y="1654"/>
                    <a:pt x="635" y="1586"/>
                  </a:cubicBezTo>
                  <a:cubicBezTo>
                    <a:pt x="1035" y="1352"/>
                    <a:pt x="1269" y="919"/>
                    <a:pt x="1302" y="452"/>
                  </a:cubicBezTo>
                  <a:cubicBezTo>
                    <a:pt x="1302" y="167"/>
                    <a:pt x="1150" y="0"/>
                    <a:pt x="9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9"/>
            <p:cNvSpPr/>
            <p:nvPr/>
          </p:nvSpPr>
          <p:spPr>
            <a:xfrm>
              <a:off x="4892825" y="2696550"/>
              <a:ext cx="32550" cy="42175"/>
            </a:xfrm>
            <a:custGeom>
              <a:avLst/>
              <a:gdLst/>
              <a:ahLst/>
              <a:cxnLst/>
              <a:rect l="l" t="t" r="r" b="b"/>
              <a:pathLst>
                <a:path w="1302" h="1687" extrusionOk="0">
                  <a:moveTo>
                    <a:pt x="945" y="1"/>
                  </a:moveTo>
                  <a:cubicBezTo>
                    <a:pt x="860" y="1"/>
                    <a:pt x="765" y="32"/>
                    <a:pt x="668" y="100"/>
                  </a:cubicBezTo>
                  <a:cubicBezTo>
                    <a:pt x="268" y="334"/>
                    <a:pt x="34" y="767"/>
                    <a:pt x="1" y="1234"/>
                  </a:cubicBezTo>
                  <a:cubicBezTo>
                    <a:pt x="1" y="1519"/>
                    <a:pt x="153" y="1686"/>
                    <a:pt x="373" y="1686"/>
                  </a:cubicBezTo>
                  <a:cubicBezTo>
                    <a:pt x="462" y="1686"/>
                    <a:pt x="562" y="1659"/>
                    <a:pt x="668" y="1601"/>
                  </a:cubicBezTo>
                  <a:cubicBezTo>
                    <a:pt x="1035" y="1334"/>
                    <a:pt x="1268" y="934"/>
                    <a:pt x="1302" y="467"/>
                  </a:cubicBezTo>
                  <a:cubicBezTo>
                    <a:pt x="1302" y="184"/>
                    <a:pt x="1151" y="1"/>
                    <a:pt x="94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9"/>
            <p:cNvSpPr/>
            <p:nvPr/>
          </p:nvSpPr>
          <p:spPr>
            <a:xfrm>
              <a:off x="4751075" y="2679100"/>
              <a:ext cx="40050" cy="51575"/>
            </a:xfrm>
            <a:custGeom>
              <a:avLst/>
              <a:gdLst/>
              <a:ahLst/>
              <a:cxnLst/>
              <a:rect l="l" t="t" r="r" b="b"/>
              <a:pathLst>
                <a:path w="1602" h="2063" extrusionOk="0">
                  <a:moveTo>
                    <a:pt x="1144" y="1"/>
                  </a:moveTo>
                  <a:cubicBezTo>
                    <a:pt x="1039" y="1"/>
                    <a:pt x="923" y="32"/>
                    <a:pt x="801" y="98"/>
                  </a:cubicBezTo>
                  <a:cubicBezTo>
                    <a:pt x="334" y="431"/>
                    <a:pt x="33" y="932"/>
                    <a:pt x="0" y="1499"/>
                  </a:cubicBezTo>
                  <a:cubicBezTo>
                    <a:pt x="0" y="1858"/>
                    <a:pt x="190" y="2063"/>
                    <a:pt x="457" y="2063"/>
                  </a:cubicBezTo>
                  <a:cubicBezTo>
                    <a:pt x="562" y="2063"/>
                    <a:pt x="679" y="2031"/>
                    <a:pt x="801" y="1966"/>
                  </a:cubicBezTo>
                  <a:cubicBezTo>
                    <a:pt x="1268" y="1665"/>
                    <a:pt x="1568" y="1132"/>
                    <a:pt x="1601" y="565"/>
                  </a:cubicBezTo>
                  <a:cubicBezTo>
                    <a:pt x="1601" y="205"/>
                    <a:pt x="1412" y="1"/>
                    <a:pt x="114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9"/>
            <p:cNvSpPr/>
            <p:nvPr/>
          </p:nvSpPr>
          <p:spPr>
            <a:xfrm>
              <a:off x="4720200" y="2886550"/>
              <a:ext cx="25050" cy="32425"/>
            </a:xfrm>
            <a:custGeom>
              <a:avLst/>
              <a:gdLst/>
              <a:ahLst/>
              <a:cxnLst/>
              <a:rect l="l" t="t" r="r" b="b"/>
              <a:pathLst>
                <a:path w="1002" h="1297" extrusionOk="0">
                  <a:moveTo>
                    <a:pt x="721" y="0"/>
                  </a:moveTo>
                  <a:cubicBezTo>
                    <a:pt x="654" y="0"/>
                    <a:pt x="579" y="24"/>
                    <a:pt x="501" y="72"/>
                  </a:cubicBezTo>
                  <a:cubicBezTo>
                    <a:pt x="201" y="272"/>
                    <a:pt x="1" y="573"/>
                    <a:pt x="1" y="940"/>
                  </a:cubicBezTo>
                  <a:cubicBezTo>
                    <a:pt x="1" y="1178"/>
                    <a:pt x="120" y="1297"/>
                    <a:pt x="285" y="1297"/>
                  </a:cubicBezTo>
                  <a:cubicBezTo>
                    <a:pt x="351" y="1297"/>
                    <a:pt x="425" y="1278"/>
                    <a:pt x="501" y="1240"/>
                  </a:cubicBezTo>
                  <a:cubicBezTo>
                    <a:pt x="801" y="1040"/>
                    <a:pt x="968" y="706"/>
                    <a:pt x="1002" y="372"/>
                  </a:cubicBezTo>
                  <a:cubicBezTo>
                    <a:pt x="1002" y="136"/>
                    <a:pt x="885" y="0"/>
                    <a:pt x="7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9"/>
            <p:cNvSpPr/>
            <p:nvPr/>
          </p:nvSpPr>
          <p:spPr>
            <a:xfrm>
              <a:off x="4810275" y="2884750"/>
              <a:ext cx="51725" cy="67250"/>
            </a:xfrm>
            <a:custGeom>
              <a:avLst/>
              <a:gdLst/>
              <a:ahLst/>
              <a:cxnLst/>
              <a:rect l="l" t="t" r="r" b="b"/>
              <a:pathLst>
                <a:path w="2069" h="2690" extrusionOk="0">
                  <a:moveTo>
                    <a:pt x="1496" y="1"/>
                  </a:moveTo>
                  <a:cubicBezTo>
                    <a:pt x="1357" y="1"/>
                    <a:pt x="1200" y="47"/>
                    <a:pt x="1034" y="144"/>
                  </a:cubicBezTo>
                  <a:cubicBezTo>
                    <a:pt x="434" y="545"/>
                    <a:pt x="34" y="1212"/>
                    <a:pt x="0" y="1946"/>
                  </a:cubicBezTo>
                  <a:cubicBezTo>
                    <a:pt x="0" y="2418"/>
                    <a:pt x="235" y="2690"/>
                    <a:pt x="572" y="2690"/>
                  </a:cubicBezTo>
                  <a:cubicBezTo>
                    <a:pt x="712" y="2690"/>
                    <a:pt x="869" y="2643"/>
                    <a:pt x="1034" y="2546"/>
                  </a:cubicBezTo>
                  <a:cubicBezTo>
                    <a:pt x="1668" y="2146"/>
                    <a:pt x="2035" y="1479"/>
                    <a:pt x="2069" y="745"/>
                  </a:cubicBezTo>
                  <a:cubicBezTo>
                    <a:pt x="2069" y="272"/>
                    <a:pt x="1834" y="1"/>
                    <a:pt x="14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9"/>
            <p:cNvSpPr/>
            <p:nvPr/>
          </p:nvSpPr>
          <p:spPr>
            <a:xfrm>
              <a:off x="5251425" y="1607650"/>
              <a:ext cx="54225" cy="70775"/>
            </a:xfrm>
            <a:custGeom>
              <a:avLst/>
              <a:gdLst/>
              <a:ahLst/>
              <a:cxnLst/>
              <a:rect l="l" t="t" r="r" b="b"/>
              <a:pathLst>
                <a:path w="2169" h="2831" extrusionOk="0">
                  <a:moveTo>
                    <a:pt x="1585" y="1"/>
                  </a:moveTo>
                  <a:cubicBezTo>
                    <a:pt x="1440" y="1"/>
                    <a:pt x="1276" y="51"/>
                    <a:pt x="1101" y="158"/>
                  </a:cubicBezTo>
                  <a:cubicBezTo>
                    <a:pt x="434" y="559"/>
                    <a:pt x="34" y="1259"/>
                    <a:pt x="0" y="2060"/>
                  </a:cubicBezTo>
                  <a:cubicBezTo>
                    <a:pt x="0" y="2540"/>
                    <a:pt x="243" y="2830"/>
                    <a:pt x="615" y="2830"/>
                  </a:cubicBezTo>
                  <a:cubicBezTo>
                    <a:pt x="760" y="2830"/>
                    <a:pt x="924" y="2787"/>
                    <a:pt x="1101" y="2693"/>
                  </a:cubicBezTo>
                  <a:cubicBezTo>
                    <a:pt x="1735" y="2260"/>
                    <a:pt x="2135" y="1559"/>
                    <a:pt x="2169" y="792"/>
                  </a:cubicBezTo>
                  <a:cubicBezTo>
                    <a:pt x="2169" y="296"/>
                    <a:pt x="1935" y="1"/>
                    <a:pt x="158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9"/>
            <p:cNvSpPr/>
            <p:nvPr/>
          </p:nvSpPr>
          <p:spPr>
            <a:xfrm>
              <a:off x="5087975" y="1661175"/>
              <a:ext cx="32550" cy="42150"/>
            </a:xfrm>
            <a:custGeom>
              <a:avLst/>
              <a:gdLst/>
              <a:ahLst/>
              <a:cxnLst/>
              <a:rect l="l" t="t" r="r" b="b"/>
              <a:pathLst>
                <a:path w="1302" h="1686" extrusionOk="0">
                  <a:moveTo>
                    <a:pt x="929" y="1"/>
                  </a:moveTo>
                  <a:cubicBezTo>
                    <a:pt x="840" y="1"/>
                    <a:pt x="740" y="28"/>
                    <a:pt x="634" y="85"/>
                  </a:cubicBezTo>
                  <a:cubicBezTo>
                    <a:pt x="267" y="352"/>
                    <a:pt x="0" y="753"/>
                    <a:pt x="0" y="1220"/>
                  </a:cubicBezTo>
                  <a:cubicBezTo>
                    <a:pt x="0" y="1503"/>
                    <a:pt x="151" y="1686"/>
                    <a:pt x="357" y="1686"/>
                  </a:cubicBezTo>
                  <a:cubicBezTo>
                    <a:pt x="442" y="1686"/>
                    <a:pt x="537" y="1655"/>
                    <a:pt x="634" y="1587"/>
                  </a:cubicBezTo>
                  <a:cubicBezTo>
                    <a:pt x="1034" y="1353"/>
                    <a:pt x="1268" y="919"/>
                    <a:pt x="1301" y="452"/>
                  </a:cubicBezTo>
                  <a:cubicBezTo>
                    <a:pt x="1301" y="167"/>
                    <a:pt x="1149" y="1"/>
                    <a:pt x="9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9"/>
            <p:cNvSpPr/>
            <p:nvPr/>
          </p:nvSpPr>
          <p:spPr>
            <a:xfrm>
              <a:off x="4612625" y="1532650"/>
              <a:ext cx="68425" cy="107325"/>
            </a:xfrm>
            <a:custGeom>
              <a:avLst/>
              <a:gdLst/>
              <a:ahLst/>
              <a:cxnLst/>
              <a:rect l="l" t="t" r="r" b="b"/>
              <a:pathLst>
                <a:path w="2737" h="4293" extrusionOk="0">
                  <a:moveTo>
                    <a:pt x="2618" y="1"/>
                  </a:moveTo>
                  <a:cubicBezTo>
                    <a:pt x="2592" y="1"/>
                    <a:pt x="2569" y="17"/>
                    <a:pt x="2569" y="56"/>
                  </a:cubicBezTo>
                  <a:lnTo>
                    <a:pt x="34" y="4159"/>
                  </a:lnTo>
                  <a:cubicBezTo>
                    <a:pt x="1" y="4192"/>
                    <a:pt x="1" y="4259"/>
                    <a:pt x="34" y="4292"/>
                  </a:cubicBezTo>
                  <a:lnTo>
                    <a:pt x="101" y="4292"/>
                  </a:lnTo>
                  <a:cubicBezTo>
                    <a:pt x="134" y="4292"/>
                    <a:pt x="134" y="4259"/>
                    <a:pt x="168" y="4259"/>
                  </a:cubicBezTo>
                  <a:lnTo>
                    <a:pt x="2703" y="123"/>
                  </a:lnTo>
                  <a:cubicBezTo>
                    <a:pt x="2736" y="89"/>
                    <a:pt x="2703" y="56"/>
                    <a:pt x="2669" y="23"/>
                  </a:cubicBezTo>
                  <a:cubicBezTo>
                    <a:pt x="2656" y="9"/>
                    <a:pt x="2636" y="1"/>
                    <a:pt x="261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9"/>
            <p:cNvSpPr/>
            <p:nvPr/>
          </p:nvSpPr>
          <p:spPr>
            <a:xfrm>
              <a:off x="4676850" y="1548225"/>
              <a:ext cx="33375" cy="216000"/>
            </a:xfrm>
            <a:custGeom>
              <a:avLst/>
              <a:gdLst/>
              <a:ahLst/>
              <a:cxnLst/>
              <a:rect l="l" t="t" r="r" b="b"/>
              <a:pathLst>
                <a:path w="1335" h="8640" extrusionOk="0">
                  <a:moveTo>
                    <a:pt x="1268" y="0"/>
                  </a:moveTo>
                  <a:cubicBezTo>
                    <a:pt x="1234" y="0"/>
                    <a:pt x="1168" y="34"/>
                    <a:pt x="1168" y="100"/>
                  </a:cubicBezTo>
                  <a:lnTo>
                    <a:pt x="0" y="8540"/>
                  </a:lnTo>
                  <a:cubicBezTo>
                    <a:pt x="0" y="8606"/>
                    <a:pt x="0" y="8640"/>
                    <a:pt x="67" y="8640"/>
                  </a:cubicBezTo>
                  <a:cubicBezTo>
                    <a:pt x="100" y="8640"/>
                    <a:pt x="167" y="8640"/>
                    <a:pt x="167" y="8573"/>
                  </a:cubicBezTo>
                  <a:lnTo>
                    <a:pt x="1335" y="100"/>
                  </a:lnTo>
                  <a:cubicBezTo>
                    <a:pt x="1335" y="67"/>
                    <a:pt x="1335" y="0"/>
                    <a:pt x="12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9"/>
            <p:cNvSpPr/>
            <p:nvPr/>
          </p:nvSpPr>
          <p:spPr>
            <a:xfrm>
              <a:off x="4591775" y="1760525"/>
              <a:ext cx="88425" cy="176325"/>
            </a:xfrm>
            <a:custGeom>
              <a:avLst/>
              <a:gdLst/>
              <a:ahLst/>
              <a:cxnLst/>
              <a:rect l="l" t="t" r="r" b="b"/>
              <a:pathLst>
                <a:path w="3537" h="7053" extrusionOk="0">
                  <a:moveTo>
                    <a:pt x="3452" y="0"/>
                  </a:moveTo>
                  <a:cubicBezTo>
                    <a:pt x="3417" y="0"/>
                    <a:pt x="3393" y="24"/>
                    <a:pt x="3370" y="48"/>
                  </a:cubicBezTo>
                  <a:lnTo>
                    <a:pt x="34" y="6919"/>
                  </a:lnTo>
                  <a:cubicBezTo>
                    <a:pt x="1" y="6986"/>
                    <a:pt x="34" y="7019"/>
                    <a:pt x="68" y="7053"/>
                  </a:cubicBezTo>
                  <a:lnTo>
                    <a:pt x="101" y="7053"/>
                  </a:lnTo>
                  <a:cubicBezTo>
                    <a:pt x="134" y="7053"/>
                    <a:pt x="168" y="7019"/>
                    <a:pt x="201" y="7019"/>
                  </a:cubicBezTo>
                  <a:lnTo>
                    <a:pt x="3537" y="114"/>
                  </a:lnTo>
                  <a:cubicBezTo>
                    <a:pt x="3537" y="81"/>
                    <a:pt x="3537" y="14"/>
                    <a:pt x="3503" y="14"/>
                  </a:cubicBezTo>
                  <a:cubicBezTo>
                    <a:pt x="3484" y="5"/>
                    <a:pt x="3467" y="0"/>
                    <a:pt x="345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9"/>
            <p:cNvSpPr/>
            <p:nvPr/>
          </p:nvSpPr>
          <p:spPr>
            <a:xfrm>
              <a:off x="4499225" y="1760325"/>
              <a:ext cx="181825" cy="106475"/>
            </a:xfrm>
            <a:custGeom>
              <a:avLst/>
              <a:gdLst/>
              <a:ahLst/>
              <a:cxnLst/>
              <a:rect l="l" t="t" r="r" b="b"/>
              <a:pathLst>
                <a:path w="7273" h="4259" extrusionOk="0">
                  <a:moveTo>
                    <a:pt x="7193" y="0"/>
                  </a:moveTo>
                  <a:cubicBezTo>
                    <a:pt x="7172" y="0"/>
                    <a:pt x="7152" y="8"/>
                    <a:pt x="7139" y="22"/>
                  </a:cubicBezTo>
                  <a:lnTo>
                    <a:pt x="67" y="4092"/>
                  </a:lnTo>
                  <a:cubicBezTo>
                    <a:pt x="0" y="4125"/>
                    <a:pt x="0" y="4159"/>
                    <a:pt x="34" y="4225"/>
                  </a:cubicBezTo>
                  <a:cubicBezTo>
                    <a:pt x="34" y="4225"/>
                    <a:pt x="67" y="4259"/>
                    <a:pt x="100" y="4259"/>
                  </a:cubicBezTo>
                  <a:cubicBezTo>
                    <a:pt x="100" y="4259"/>
                    <a:pt x="134" y="4259"/>
                    <a:pt x="134" y="4225"/>
                  </a:cubicBezTo>
                  <a:lnTo>
                    <a:pt x="7239" y="156"/>
                  </a:lnTo>
                  <a:cubicBezTo>
                    <a:pt x="7272" y="122"/>
                    <a:pt x="7272" y="89"/>
                    <a:pt x="7272" y="56"/>
                  </a:cubicBezTo>
                  <a:cubicBezTo>
                    <a:pt x="7253" y="17"/>
                    <a:pt x="7222" y="0"/>
                    <a:pt x="719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9"/>
            <p:cNvSpPr/>
            <p:nvPr/>
          </p:nvSpPr>
          <p:spPr>
            <a:xfrm>
              <a:off x="4747725" y="890550"/>
              <a:ext cx="42550" cy="436700"/>
            </a:xfrm>
            <a:custGeom>
              <a:avLst/>
              <a:gdLst/>
              <a:ahLst/>
              <a:cxnLst/>
              <a:rect l="l" t="t" r="r" b="b"/>
              <a:pathLst>
                <a:path w="1702" h="17468" extrusionOk="0">
                  <a:moveTo>
                    <a:pt x="1505" y="1"/>
                  </a:moveTo>
                  <a:cubicBezTo>
                    <a:pt x="1412" y="1"/>
                    <a:pt x="1318" y="59"/>
                    <a:pt x="1302" y="188"/>
                  </a:cubicBezTo>
                  <a:lnTo>
                    <a:pt x="1" y="17234"/>
                  </a:lnTo>
                  <a:cubicBezTo>
                    <a:pt x="1" y="17367"/>
                    <a:pt x="67" y="17434"/>
                    <a:pt x="167" y="17468"/>
                  </a:cubicBezTo>
                  <a:cubicBezTo>
                    <a:pt x="267" y="17468"/>
                    <a:pt x="368" y="17367"/>
                    <a:pt x="368" y="17267"/>
                  </a:cubicBezTo>
                  <a:lnTo>
                    <a:pt x="1702" y="188"/>
                  </a:lnTo>
                  <a:cubicBezTo>
                    <a:pt x="1702" y="68"/>
                    <a:pt x="1604" y="1"/>
                    <a:pt x="150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9"/>
            <p:cNvSpPr/>
            <p:nvPr/>
          </p:nvSpPr>
          <p:spPr>
            <a:xfrm>
              <a:off x="4808600" y="663475"/>
              <a:ext cx="323850" cy="648775"/>
            </a:xfrm>
            <a:custGeom>
              <a:avLst/>
              <a:gdLst/>
              <a:ahLst/>
              <a:cxnLst/>
              <a:rect l="l" t="t" r="r" b="b"/>
              <a:pathLst>
                <a:path w="12954" h="25951" extrusionOk="0">
                  <a:moveTo>
                    <a:pt x="12716" y="1"/>
                  </a:moveTo>
                  <a:cubicBezTo>
                    <a:pt x="12653" y="1"/>
                    <a:pt x="12588" y="30"/>
                    <a:pt x="12543" y="98"/>
                  </a:cubicBezTo>
                  <a:lnTo>
                    <a:pt x="34" y="25683"/>
                  </a:lnTo>
                  <a:cubicBezTo>
                    <a:pt x="1" y="25783"/>
                    <a:pt x="34" y="25883"/>
                    <a:pt x="134" y="25950"/>
                  </a:cubicBezTo>
                  <a:lnTo>
                    <a:pt x="201" y="25950"/>
                  </a:lnTo>
                  <a:cubicBezTo>
                    <a:pt x="268" y="25950"/>
                    <a:pt x="334" y="25917"/>
                    <a:pt x="401" y="25850"/>
                  </a:cubicBezTo>
                  <a:lnTo>
                    <a:pt x="12910" y="265"/>
                  </a:lnTo>
                  <a:cubicBezTo>
                    <a:pt x="12954" y="111"/>
                    <a:pt x="12838" y="1"/>
                    <a:pt x="1271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9"/>
            <p:cNvSpPr/>
            <p:nvPr/>
          </p:nvSpPr>
          <p:spPr>
            <a:xfrm>
              <a:off x="4538950" y="1331975"/>
              <a:ext cx="147925" cy="81175"/>
            </a:xfrm>
            <a:custGeom>
              <a:avLst/>
              <a:gdLst/>
              <a:ahLst/>
              <a:cxnLst/>
              <a:rect l="l" t="t" r="r" b="b"/>
              <a:pathLst>
                <a:path w="5917" h="3247" extrusionOk="0">
                  <a:moveTo>
                    <a:pt x="283" y="0"/>
                  </a:moveTo>
                  <a:cubicBezTo>
                    <a:pt x="114" y="0"/>
                    <a:pt x="1" y="225"/>
                    <a:pt x="179" y="344"/>
                  </a:cubicBezTo>
                  <a:lnTo>
                    <a:pt x="5616" y="3213"/>
                  </a:lnTo>
                  <a:cubicBezTo>
                    <a:pt x="5616" y="3213"/>
                    <a:pt x="5650" y="3213"/>
                    <a:pt x="5683" y="3246"/>
                  </a:cubicBezTo>
                  <a:cubicBezTo>
                    <a:pt x="5750" y="3246"/>
                    <a:pt x="5816" y="3180"/>
                    <a:pt x="5850" y="3113"/>
                  </a:cubicBezTo>
                  <a:cubicBezTo>
                    <a:pt x="5917" y="3046"/>
                    <a:pt x="5883" y="2913"/>
                    <a:pt x="5783" y="2879"/>
                  </a:cubicBezTo>
                  <a:lnTo>
                    <a:pt x="346" y="11"/>
                  </a:lnTo>
                  <a:cubicBezTo>
                    <a:pt x="324" y="3"/>
                    <a:pt x="303" y="0"/>
                    <a:pt x="28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9"/>
            <p:cNvSpPr/>
            <p:nvPr/>
          </p:nvSpPr>
          <p:spPr>
            <a:xfrm>
              <a:off x="3657775" y="990325"/>
              <a:ext cx="582950" cy="123450"/>
            </a:xfrm>
            <a:custGeom>
              <a:avLst/>
              <a:gdLst/>
              <a:ahLst/>
              <a:cxnLst/>
              <a:rect l="l" t="t" r="r" b="b"/>
              <a:pathLst>
                <a:path w="23318" h="4938" extrusionOk="0">
                  <a:moveTo>
                    <a:pt x="23084" y="0"/>
                  </a:moveTo>
                  <a:lnTo>
                    <a:pt x="168" y="4570"/>
                  </a:lnTo>
                  <a:cubicBezTo>
                    <a:pt x="68" y="4570"/>
                    <a:pt x="1" y="4670"/>
                    <a:pt x="34" y="4804"/>
                  </a:cubicBezTo>
                  <a:cubicBezTo>
                    <a:pt x="34" y="4870"/>
                    <a:pt x="101" y="4937"/>
                    <a:pt x="201" y="4937"/>
                  </a:cubicBezTo>
                  <a:lnTo>
                    <a:pt x="234" y="4937"/>
                  </a:lnTo>
                  <a:lnTo>
                    <a:pt x="23151" y="400"/>
                  </a:lnTo>
                  <a:cubicBezTo>
                    <a:pt x="23251" y="367"/>
                    <a:pt x="23317" y="267"/>
                    <a:pt x="23284" y="167"/>
                  </a:cubicBezTo>
                  <a:cubicBezTo>
                    <a:pt x="23284" y="67"/>
                    <a:pt x="23184" y="0"/>
                    <a:pt x="2308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9"/>
            <p:cNvSpPr/>
            <p:nvPr/>
          </p:nvSpPr>
          <p:spPr>
            <a:xfrm>
              <a:off x="4287400" y="1332950"/>
              <a:ext cx="165750" cy="63525"/>
            </a:xfrm>
            <a:custGeom>
              <a:avLst/>
              <a:gdLst/>
              <a:ahLst/>
              <a:cxnLst/>
              <a:rect l="l" t="t" r="r" b="b"/>
              <a:pathLst>
                <a:path w="6630" h="2541" extrusionOk="0">
                  <a:moveTo>
                    <a:pt x="6498" y="1"/>
                  </a:moveTo>
                  <a:cubicBezTo>
                    <a:pt x="6490" y="1"/>
                    <a:pt x="6481" y="2"/>
                    <a:pt x="6472" y="5"/>
                  </a:cubicBezTo>
                  <a:lnTo>
                    <a:pt x="67" y="2373"/>
                  </a:lnTo>
                  <a:cubicBezTo>
                    <a:pt x="0" y="2407"/>
                    <a:pt x="0" y="2440"/>
                    <a:pt x="0" y="2507"/>
                  </a:cubicBezTo>
                  <a:cubicBezTo>
                    <a:pt x="34" y="2507"/>
                    <a:pt x="67" y="2540"/>
                    <a:pt x="101" y="2540"/>
                  </a:cubicBezTo>
                  <a:lnTo>
                    <a:pt x="6538" y="172"/>
                  </a:lnTo>
                  <a:cubicBezTo>
                    <a:pt x="6630" y="141"/>
                    <a:pt x="6583" y="1"/>
                    <a:pt x="649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9"/>
            <p:cNvSpPr/>
            <p:nvPr/>
          </p:nvSpPr>
          <p:spPr>
            <a:xfrm>
              <a:off x="4399975" y="1145725"/>
              <a:ext cx="89250" cy="129825"/>
            </a:xfrm>
            <a:custGeom>
              <a:avLst/>
              <a:gdLst/>
              <a:ahLst/>
              <a:cxnLst/>
              <a:rect l="l" t="t" r="r" b="b"/>
              <a:pathLst>
                <a:path w="3570" h="5193" extrusionOk="0">
                  <a:moveTo>
                    <a:pt x="119" y="0"/>
                  </a:moveTo>
                  <a:cubicBezTo>
                    <a:pt x="101" y="0"/>
                    <a:pt x="81" y="8"/>
                    <a:pt x="67" y="22"/>
                  </a:cubicBezTo>
                  <a:cubicBezTo>
                    <a:pt x="34" y="55"/>
                    <a:pt x="1" y="89"/>
                    <a:pt x="34" y="122"/>
                  </a:cubicBezTo>
                  <a:lnTo>
                    <a:pt x="3403" y="5126"/>
                  </a:lnTo>
                  <a:cubicBezTo>
                    <a:pt x="3436" y="5159"/>
                    <a:pt x="3470" y="5159"/>
                    <a:pt x="3470" y="5192"/>
                  </a:cubicBezTo>
                  <a:cubicBezTo>
                    <a:pt x="3503" y="5159"/>
                    <a:pt x="3537" y="5159"/>
                    <a:pt x="3537" y="5159"/>
                  </a:cubicBezTo>
                  <a:cubicBezTo>
                    <a:pt x="3570" y="5126"/>
                    <a:pt x="3570" y="5092"/>
                    <a:pt x="3570" y="5059"/>
                  </a:cubicBezTo>
                  <a:lnTo>
                    <a:pt x="167" y="55"/>
                  </a:lnTo>
                  <a:cubicBezTo>
                    <a:pt x="167" y="16"/>
                    <a:pt x="145" y="0"/>
                    <a:pt x="11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9"/>
            <p:cNvSpPr/>
            <p:nvPr/>
          </p:nvSpPr>
          <p:spPr>
            <a:xfrm>
              <a:off x="4415000" y="1392275"/>
              <a:ext cx="63400" cy="162975"/>
            </a:xfrm>
            <a:custGeom>
              <a:avLst/>
              <a:gdLst/>
              <a:ahLst/>
              <a:cxnLst/>
              <a:rect l="l" t="t" r="r" b="b"/>
              <a:pathLst>
                <a:path w="2536" h="6519" extrusionOk="0">
                  <a:moveTo>
                    <a:pt x="2469" y="0"/>
                  </a:moveTo>
                  <a:cubicBezTo>
                    <a:pt x="2402" y="0"/>
                    <a:pt x="2368" y="34"/>
                    <a:pt x="2368" y="67"/>
                  </a:cubicBezTo>
                  <a:lnTo>
                    <a:pt x="0" y="6405"/>
                  </a:lnTo>
                  <a:cubicBezTo>
                    <a:pt x="0" y="6438"/>
                    <a:pt x="33" y="6505"/>
                    <a:pt x="67" y="6505"/>
                  </a:cubicBezTo>
                  <a:lnTo>
                    <a:pt x="100" y="6505"/>
                  </a:lnTo>
                  <a:cubicBezTo>
                    <a:pt x="110" y="6515"/>
                    <a:pt x="120" y="6519"/>
                    <a:pt x="130" y="6519"/>
                  </a:cubicBezTo>
                  <a:cubicBezTo>
                    <a:pt x="153" y="6519"/>
                    <a:pt x="177" y="6495"/>
                    <a:pt x="200" y="6472"/>
                  </a:cubicBezTo>
                  <a:lnTo>
                    <a:pt x="2502" y="134"/>
                  </a:lnTo>
                  <a:cubicBezTo>
                    <a:pt x="2535" y="67"/>
                    <a:pt x="2502" y="34"/>
                    <a:pt x="246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9"/>
            <p:cNvSpPr/>
            <p:nvPr/>
          </p:nvSpPr>
          <p:spPr>
            <a:xfrm>
              <a:off x="4233200" y="992825"/>
              <a:ext cx="21700" cy="371950"/>
            </a:xfrm>
            <a:custGeom>
              <a:avLst/>
              <a:gdLst/>
              <a:ahLst/>
              <a:cxnLst/>
              <a:rect l="l" t="t" r="r" b="b"/>
              <a:pathLst>
                <a:path w="868" h="14878" extrusionOk="0">
                  <a:moveTo>
                    <a:pt x="100" y="0"/>
                  </a:moveTo>
                  <a:cubicBezTo>
                    <a:pt x="34" y="0"/>
                    <a:pt x="0" y="34"/>
                    <a:pt x="0" y="67"/>
                  </a:cubicBezTo>
                  <a:lnTo>
                    <a:pt x="701" y="14811"/>
                  </a:lnTo>
                  <a:cubicBezTo>
                    <a:pt x="701" y="14844"/>
                    <a:pt x="767" y="14878"/>
                    <a:pt x="801" y="14878"/>
                  </a:cubicBezTo>
                  <a:cubicBezTo>
                    <a:pt x="834" y="14878"/>
                    <a:pt x="868" y="14844"/>
                    <a:pt x="868" y="14778"/>
                  </a:cubicBezTo>
                  <a:lnTo>
                    <a:pt x="167" y="67"/>
                  </a:lnTo>
                  <a:cubicBezTo>
                    <a:pt x="167" y="34"/>
                    <a:pt x="134" y="0"/>
                    <a:pt x="10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9"/>
            <p:cNvSpPr/>
            <p:nvPr/>
          </p:nvSpPr>
          <p:spPr>
            <a:xfrm>
              <a:off x="4130175" y="1286650"/>
              <a:ext cx="98875" cy="105650"/>
            </a:xfrm>
            <a:custGeom>
              <a:avLst/>
              <a:gdLst/>
              <a:ahLst/>
              <a:cxnLst/>
              <a:rect l="l" t="t" r="r" b="b"/>
              <a:pathLst>
                <a:path w="3955" h="4226" extrusionOk="0">
                  <a:moveTo>
                    <a:pt x="117" y="0"/>
                  </a:moveTo>
                  <a:cubicBezTo>
                    <a:pt x="48" y="0"/>
                    <a:pt x="0" y="71"/>
                    <a:pt x="52" y="122"/>
                  </a:cubicBezTo>
                  <a:lnTo>
                    <a:pt x="3788" y="4192"/>
                  </a:lnTo>
                  <a:cubicBezTo>
                    <a:pt x="3821" y="4225"/>
                    <a:pt x="3854" y="4225"/>
                    <a:pt x="3854" y="4225"/>
                  </a:cubicBezTo>
                  <a:lnTo>
                    <a:pt x="3921" y="4225"/>
                  </a:lnTo>
                  <a:cubicBezTo>
                    <a:pt x="3954" y="4192"/>
                    <a:pt x="3954" y="4125"/>
                    <a:pt x="3921" y="4092"/>
                  </a:cubicBezTo>
                  <a:lnTo>
                    <a:pt x="185" y="22"/>
                  </a:lnTo>
                  <a:cubicBezTo>
                    <a:pt x="162" y="7"/>
                    <a:pt x="139" y="0"/>
                    <a:pt x="11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9"/>
            <p:cNvSpPr/>
            <p:nvPr/>
          </p:nvSpPr>
          <p:spPr>
            <a:xfrm>
              <a:off x="4846975" y="1351400"/>
              <a:ext cx="259375" cy="38400"/>
            </a:xfrm>
            <a:custGeom>
              <a:avLst/>
              <a:gdLst/>
              <a:ahLst/>
              <a:cxnLst/>
              <a:rect l="l" t="t" r="r" b="b"/>
              <a:pathLst>
                <a:path w="10375" h="1536" extrusionOk="0">
                  <a:moveTo>
                    <a:pt x="10174" y="1"/>
                  </a:moveTo>
                  <a:lnTo>
                    <a:pt x="200" y="1135"/>
                  </a:lnTo>
                  <a:cubicBezTo>
                    <a:pt x="100" y="1168"/>
                    <a:pt x="0" y="1268"/>
                    <a:pt x="33" y="1369"/>
                  </a:cubicBezTo>
                  <a:cubicBezTo>
                    <a:pt x="33" y="1469"/>
                    <a:pt x="100" y="1535"/>
                    <a:pt x="200" y="1535"/>
                  </a:cubicBezTo>
                  <a:lnTo>
                    <a:pt x="234" y="1535"/>
                  </a:lnTo>
                  <a:lnTo>
                    <a:pt x="10207" y="401"/>
                  </a:lnTo>
                  <a:cubicBezTo>
                    <a:pt x="10307" y="368"/>
                    <a:pt x="10374" y="301"/>
                    <a:pt x="10374" y="168"/>
                  </a:cubicBezTo>
                  <a:cubicBezTo>
                    <a:pt x="10374" y="68"/>
                    <a:pt x="10274" y="1"/>
                    <a:pt x="1017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9"/>
            <p:cNvSpPr/>
            <p:nvPr/>
          </p:nvSpPr>
          <p:spPr>
            <a:xfrm>
              <a:off x="5168850" y="946025"/>
              <a:ext cx="137550" cy="332025"/>
            </a:xfrm>
            <a:custGeom>
              <a:avLst/>
              <a:gdLst/>
              <a:ahLst/>
              <a:cxnLst/>
              <a:rect l="l" t="t" r="r" b="b"/>
              <a:pathLst>
                <a:path w="5502" h="13281" extrusionOk="0">
                  <a:moveTo>
                    <a:pt x="5260" y="1"/>
                  </a:moveTo>
                  <a:cubicBezTo>
                    <a:pt x="5193" y="1"/>
                    <a:pt x="5129" y="41"/>
                    <a:pt x="5105" y="138"/>
                  </a:cubicBezTo>
                  <a:lnTo>
                    <a:pt x="68" y="13014"/>
                  </a:lnTo>
                  <a:cubicBezTo>
                    <a:pt x="1" y="13147"/>
                    <a:pt x="101" y="13280"/>
                    <a:pt x="234" y="13280"/>
                  </a:cubicBezTo>
                  <a:cubicBezTo>
                    <a:pt x="301" y="13280"/>
                    <a:pt x="401" y="13214"/>
                    <a:pt x="401" y="13147"/>
                  </a:cubicBezTo>
                  <a:lnTo>
                    <a:pt x="5438" y="271"/>
                  </a:lnTo>
                  <a:cubicBezTo>
                    <a:pt x="5502" y="123"/>
                    <a:pt x="5376" y="1"/>
                    <a:pt x="526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9"/>
            <p:cNvSpPr/>
            <p:nvPr/>
          </p:nvSpPr>
          <p:spPr>
            <a:xfrm>
              <a:off x="5379850" y="876900"/>
              <a:ext cx="201000" cy="55075"/>
            </a:xfrm>
            <a:custGeom>
              <a:avLst/>
              <a:gdLst/>
              <a:ahLst/>
              <a:cxnLst/>
              <a:rect l="l" t="t" r="r" b="b"/>
              <a:pathLst>
                <a:path w="8040" h="2203" extrusionOk="0">
                  <a:moveTo>
                    <a:pt x="100" y="1"/>
                  </a:moveTo>
                  <a:cubicBezTo>
                    <a:pt x="67" y="1"/>
                    <a:pt x="0" y="34"/>
                    <a:pt x="0" y="67"/>
                  </a:cubicBezTo>
                  <a:cubicBezTo>
                    <a:pt x="0" y="134"/>
                    <a:pt x="0" y="167"/>
                    <a:pt x="67" y="167"/>
                  </a:cubicBezTo>
                  <a:lnTo>
                    <a:pt x="7906" y="2202"/>
                  </a:lnTo>
                  <a:lnTo>
                    <a:pt x="7939" y="2202"/>
                  </a:lnTo>
                  <a:cubicBezTo>
                    <a:pt x="7973" y="2202"/>
                    <a:pt x="8006" y="2169"/>
                    <a:pt x="8006" y="2135"/>
                  </a:cubicBezTo>
                  <a:cubicBezTo>
                    <a:pt x="8039" y="2069"/>
                    <a:pt x="8006" y="2035"/>
                    <a:pt x="7973" y="2035"/>
                  </a:cubicBezTo>
                  <a:lnTo>
                    <a:pt x="10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9"/>
            <p:cNvSpPr/>
            <p:nvPr/>
          </p:nvSpPr>
          <p:spPr>
            <a:xfrm>
              <a:off x="5381525" y="694575"/>
              <a:ext cx="146400" cy="139825"/>
            </a:xfrm>
            <a:custGeom>
              <a:avLst/>
              <a:gdLst/>
              <a:ahLst/>
              <a:cxnLst/>
              <a:rect l="l" t="t" r="r" b="b"/>
              <a:pathLst>
                <a:path w="5856" h="5593" extrusionOk="0">
                  <a:moveTo>
                    <a:pt x="5737" y="0"/>
                  </a:moveTo>
                  <a:cubicBezTo>
                    <a:pt x="5716" y="0"/>
                    <a:pt x="5693" y="7"/>
                    <a:pt x="5671" y="22"/>
                  </a:cubicBezTo>
                  <a:lnTo>
                    <a:pt x="33" y="5426"/>
                  </a:lnTo>
                  <a:cubicBezTo>
                    <a:pt x="0" y="5459"/>
                    <a:pt x="0" y="5526"/>
                    <a:pt x="33" y="5559"/>
                  </a:cubicBezTo>
                  <a:cubicBezTo>
                    <a:pt x="33" y="5592"/>
                    <a:pt x="67" y="5592"/>
                    <a:pt x="100" y="5592"/>
                  </a:cubicBezTo>
                  <a:cubicBezTo>
                    <a:pt x="100" y="5592"/>
                    <a:pt x="133" y="5559"/>
                    <a:pt x="133" y="5559"/>
                  </a:cubicBezTo>
                  <a:lnTo>
                    <a:pt x="5804" y="155"/>
                  </a:lnTo>
                  <a:cubicBezTo>
                    <a:pt x="5856" y="78"/>
                    <a:pt x="5807" y="0"/>
                    <a:pt x="573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9"/>
            <p:cNvSpPr/>
            <p:nvPr/>
          </p:nvSpPr>
          <p:spPr>
            <a:xfrm>
              <a:off x="4209000" y="960050"/>
              <a:ext cx="53400" cy="68900"/>
            </a:xfrm>
            <a:custGeom>
              <a:avLst/>
              <a:gdLst/>
              <a:ahLst/>
              <a:cxnLst/>
              <a:rect l="l" t="t" r="r" b="b"/>
              <a:pathLst>
                <a:path w="2136" h="2756" extrusionOk="0">
                  <a:moveTo>
                    <a:pt x="1548" y="1"/>
                  </a:moveTo>
                  <a:cubicBezTo>
                    <a:pt x="1405" y="1"/>
                    <a:pt x="1242" y="47"/>
                    <a:pt x="1068" y="144"/>
                  </a:cubicBezTo>
                  <a:cubicBezTo>
                    <a:pt x="435" y="544"/>
                    <a:pt x="34" y="1245"/>
                    <a:pt x="1" y="2012"/>
                  </a:cubicBezTo>
                  <a:cubicBezTo>
                    <a:pt x="1" y="2484"/>
                    <a:pt x="252" y="2756"/>
                    <a:pt x="599" y="2756"/>
                  </a:cubicBezTo>
                  <a:cubicBezTo>
                    <a:pt x="743" y="2756"/>
                    <a:pt x="903" y="2710"/>
                    <a:pt x="1068" y="2612"/>
                  </a:cubicBezTo>
                  <a:cubicBezTo>
                    <a:pt x="1702" y="2212"/>
                    <a:pt x="2102" y="1511"/>
                    <a:pt x="2136" y="778"/>
                  </a:cubicBezTo>
                  <a:cubicBezTo>
                    <a:pt x="2136" y="280"/>
                    <a:pt x="1900" y="1"/>
                    <a:pt x="154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9"/>
            <p:cNvSpPr/>
            <p:nvPr/>
          </p:nvSpPr>
          <p:spPr>
            <a:xfrm>
              <a:off x="4388300" y="1128950"/>
              <a:ext cx="29225" cy="37825"/>
            </a:xfrm>
            <a:custGeom>
              <a:avLst/>
              <a:gdLst/>
              <a:ahLst/>
              <a:cxnLst/>
              <a:rect l="l" t="t" r="r" b="b"/>
              <a:pathLst>
                <a:path w="1169" h="1513" extrusionOk="0">
                  <a:moveTo>
                    <a:pt x="852" y="1"/>
                  </a:moveTo>
                  <a:cubicBezTo>
                    <a:pt x="768" y="1"/>
                    <a:pt x="671" y="31"/>
                    <a:pt x="568" y="93"/>
                  </a:cubicBezTo>
                  <a:cubicBezTo>
                    <a:pt x="234" y="293"/>
                    <a:pt x="1" y="660"/>
                    <a:pt x="1" y="1093"/>
                  </a:cubicBezTo>
                  <a:cubicBezTo>
                    <a:pt x="1" y="1353"/>
                    <a:pt x="134" y="1512"/>
                    <a:pt x="319" y="1512"/>
                  </a:cubicBezTo>
                  <a:cubicBezTo>
                    <a:pt x="395" y="1512"/>
                    <a:pt x="480" y="1485"/>
                    <a:pt x="568" y="1427"/>
                  </a:cubicBezTo>
                  <a:cubicBezTo>
                    <a:pt x="935" y="1193"/>
                    <a:pt x="1135" y="826"/>
                    <a:pt x="1168" y="426"/>
                  </a:cubicBezTo>
                  <a:cubicBezTo>
                    <a:pt x="1168" y="150"/>
                    <a:pt x="1041" y="1"/>
                    <a:pt x="85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9"/>
            <p:cNvSpPr/>
            <p:nvPr/>
          </p:nvSpPr>
          <p:spPr>
            <a:xfrm>
              <a:off x="4116450" y="1268775"/>
              <a:ext cx="29200" cy="37725"/>
            </a:xfrm>
            <a:custGeom>
              <a:avLst/>
              <a:gdLst/>
              <a:ahLst/>
              <a:cxnLst/>
              <a:rect l="l" t="t" r="r" b="b"/>
              <a:pathLst>
                <a:path w="1168" h="1509" extrusionOk="0">
                  <a:moveTo>
                    <a:pt x="829" y="0"/>
                  </a:moveTo>
                  <a:cubicBezTo>
                    <a:pt x="750" y="0"/>
                    <a:pt x="661" y="23"/>
                    <a:pt x="567" y="70"/>
                  </a:cubicBezTo>
                  <a:cubicBezTo>
                    <a:pt x="234" y="304"/>
                    <a:pt x="34" y="671"/>
                    <a:pt x="0" y="1104"/>
                  </a:cubicBezTo>
                  <a:cubicBezTo>
                    <a:pt x="0" y="1366"/>
                    <a:pt x="136" y="1509"/>
                    <a:pt x="323" y="1509"/>
                  </a:cubicBezTo>
                  <a:cubicBezTo>
                    <a:pt x="398" y="1509"/>
                    <a:pt x="481" y="1486"/>
                    <a:pt x="567" y="1438"/>
                  </a:cubicBezTo>
                  <a:cubicBezTo>
                    <a:pt x="934" y="1204"/>
                    <a:pt x="1134" y="837"/>
                    <a:pt x="1168" y="437"/>
                  </a:cubicBezTo>
                  <a:cubicBezTo>
                    <a:pt x="1168" y="150"/>
                    <a:pt x="1030" y="0"/>
                    <a:pt x="82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9"/>
            <p:cNvSpPr/>
            <p:nvPr/>
          </p:nvSpPr>
          <p:spPr>
            <a:xfrm>
              <a:off x="4402475" y="1534400"/>
              <a:ext cx="29225" cy="37675"/>
            </a:xfrm>
            <a:custGeom>
              <a:avLst/>
              <a:gdLst/>
              <a:ahLst/>
              <a:cxnLst/>
              <a:rect l="l" t="t" r="r" b="b"/>
              <a:pathLst>
                <a:path w="1169" h="1507" extrusionOk="0">
                  <a:moveTo>
                    <a:pt x="850" y="1"/>
                  </a:moveTo>
                  <a:cubicBezTo>
                    <a:pt x="774" y="1"/>
                    <a:pt x="689" y="28"/>
                    <a:pt x="601" y="86"/>
                  </a:cubicBezTo>
                  <a:cubicBezTo>
                    <a:pt x="234" y="286"/>
                    <a:pt x="34" y="687"/>
                    <a:pt x="1" y="1087"/>
                  </a:cubicBezTo>
                  <a:cubicBezTo>
                    <a:pt x="1" y="1347"/>
                    <a:pt x="134" y="1506"/>
                    <a:pt x="331" y="1506"/>
                  </a:cubicBezTo>
                  <a:cubicBezTo>
                    <a:pt x="412" y="1506"/>
                    <a:pt x="504" y="1479"/>
                    <a:pt x="601" y="1420"/>
                  </a:cubicBezTo>
                  <a:cubicBezTo>
                    <a:pt x="935" y="1187"/>
                    <a:pt x="1168" y="820"/>
                    <a:pt x="1168" y="420"/>
                  </a:cubicBezTo>
                  <a:cubicBezTo>
                    <a:pt x="1168" y="160"/>
                    <a:pt x="1035" y="1"/>
                    <a:pt x="85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9"/>
            <p:cNvSpPr/>
            <p:nvPr/>
          </p:nvSpPr>
          <p:spPr>
            <a:xfrm>
              <a:off x="4600125" y="1618625"/>
              <a:ext cx="29200" cy="37675"/>
            </a:xfrm>
            <a:custGeom>
              <a:avLst/>
              <a:gdLst/>
              <a:ahLst/>
              <a:cxnLst/>
              <a:rect l="l" t="t" r="r" b="b"/>
              <a:pathLst>
                <a:path w="1168" h="1507" extrusionOk="0">
                  <a:moveTo>
                    <a:pt x="850" y="1"/>
                  </a:moveTo>
                  <a:cubicBezTo>
                    <a:pt x="773" y="1"/>
                    <a:pt x="689" y="28"/>
                    <a:pt x="601" y="86"/>
                  </a:cubicBezTo>
                  <a:cubicBezTo>
                    <a:pt x="234" y="320"/>
                    <a:pt x="34" y="687"/>
                    <a:pt x="0" y="1087"/>
                  </a:cubicBezTo>
                  <a:cubicBezTo>
                    <a:pt x="0" y="1347"/>
                    <a:pt x="134" y="1506"/>
                    <a:pt x="331" y="1506"/>
                  </a:cubicBezTo>
                  <a:cubicBezTo>
                    <a:pt x="412" y="1506"/>
                    <a:pt x="503" y="1479"/>
                    <a:pt x="601" y="1421"/>
                  </a:cubicBezTo>
                  <a:cubicBezTo>
                    <a:pt x="934" y="1187"/>
                    <a:pt x="1168" y="820"/>
                    <a:pt x="1168" y="420"/>
                  </a:cubicBezTo>
                  <a:cubicBezTo>
                    <a:pt x="1168" y="160"/>
                    <a:pt x="1034" y="1"/>
                    <a:pt x="85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9"/>
            <p:cNvSpPr/>
            <p:nvPr/>
          </p:nvSpPr>
          <p:spPr>
            <a:xfrm>
              <a:off x="4580100" y="1915500"/>
              <a:ext cx="29225" cy="37675"/>
            </a:xfrm>
            <a:custGeom>
              <a:avLst/>
              <a:gdLst/>
              <a:ahLst/>
              <a:cxnLst/>
              <a:rect l="l" t="t" r="r" b="b"/>
              <a:pathLst>
                <a:path w="1169" h="1507" extrusionOk="0">
                  <a:moveTo>
                    <a:pt x="838" y="1"/>
                  </a:moveTo>
                  <a:cubicBezTo>
                    <a:pt x="757" y="1"/>
                    <a:pt x="665" y="28"/>
                    <a:pt x="568" y="86"/>
                  </a:cubicBezTo>
                  <a:cubicBezTo>
                    <a:pt x="234" y="320"/>
                    <a:pt x="34" y="687"/>
                    <a:pt x="1" y="1087"/>
                  </a:cubicBezTo>
                  <a:cubicBezTo>
                    <a:pt x="1" y="1347"/>
                    <a:pt x="135" y="1506"/>
                    <a:pt x="319" y="1506"/>
                  </a:cubicBezTo>
                  <a:cubicBezTo>
                    <a:pt x="395" y="1506"/>
                    <a:pt x="480" y="1479"/>
                    <a:pt x="568" y="1421"/>
                  </a:cubicBezTo>
                  <a:cubicBezTo>
                    <a:pt x="935" y="1221"/>
                    <a:pt x="1135" y="820"/>
                    <a:pt x="1168" y="420"/>
                  </a:cubicBezTo>
                  <a:cubicBezTo>
                    <a:pt x="1168" y="160"/>
                    <a:pt x="1035" y="1"/>
                    <a:pt x="83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9"/>
            <p:cNvSpPr/>
            <p:nvPr/>
          </p:nvSpPr>
          <p:spPr>
            <a:xfrm>
              <a:off x="4656000" y="1733925"/>
              <a:ext cx="44225" cy="56950"/>
            </a:xfrm>
            <a:custGeom>
              <a:avLst/>
              <a:gdLst/>
              <a:ahLst/>
              <a:cxnLst/>
              <a:rect l="l" t="t" r="r" b="b"/>
              <a:pathLst>
                <a:path w="1769" h="2278" extrusionOk="0">
                  <a:moveTo>
                    <a:pt x="1288" y="0"/>
                  </a:moveTo>
                  <a:cubicBezTo>
                    <a:pt x="1173" y="0"/>
                    <a:pt x="1042" y="35"/>
                    <a:pt x="901" y="111"/>
                  </a:cubicBezTo>
                  <a:cubicBezTo>
                    <a:pt x="367" y="444"/>
                    <a:pt x="34" y="1012"/>
                    <a:pt x="0" y="1645"/>
                  </a:cubicBezTo>
                  <a:cubicBezTo>
                    <a:pt x="0" y="2043"/>
                    <a:pt x="198" y="2277"/>
                    <a:pt x="488" y="2277"/>
                  </a:cubicBezTo>
                  <a:cubicBezTo>
                    <a:pt x="612" y="2277"/>
                    <a:pt x="752" y="2235"/>
                    <a:pt x="901" y="2146"/>
                  </a:cubicBezTo>
                  <a:cubicBezTo>
                    <a:pt x="1435" y="1812"/>
                    <a:pt x="1735" y="1245"/>
                    <a:pt x="1768" y="611"/>
                  </a:cubicBezTo>
                  <a:cubicBezTo>
                    <a:pt x="1768" y="228"/>
                    <a:pt x="1579" y="0"/>
                    <a:pt x="128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9"/>
            <p:cNvSpPr/>
            <p:nvPr/>
          </p:nvSpPr>
          <p:spPr>
            <a:xfrm>
              <a:off x="4479200" y="1835975"/>
              <a:ext cx="44225" cy="56925"/>
            </a:xfrm>
            <a:custGeom>
              <a:avLst/>
              <a:gdLst/>
              <a:ahLst/>
              <a:cxnLst/>
              <a:rect l="l" t="t" r="r" b="b"/>
              <a:pathLst>
                <a:path w="1769" h="2277" extrusionOk="0">
                  <a:moveTo>
                    <a:pt x="1307" y="0"/>
                  </a:moveTo>
                  <a:cubicBezTo>
                    <a:pt x="1188" y="0"/>
                    <a:pt x="1050" y="42"/>
                    <a:pt x="901" y="132"/>
                  </a:cubicBezTo>
                  <a:cubicBezTo>
                    <a:pt x="368" y="465"/>
                    <a:pt x="34" y="1032"/>
                    <a:pt x="1" y="1633"/>
                  </a:cubicBezTo>
                  <a:cubicBezTo>
                    <a:pt x="1" y="2041"/>
                    <a:pt x="208" y="2277"/>
                    <a:pt x="511" y="2277"/>
                  </a:cubicBezTo>
                  <a:cubicBezTo>
                    <a:pt x="629" y="2277"/>
                    <a:pt x="761" y="2241"/>
                    <a:pt x="901" y="2167"/>
                  </a:cubicBezTo>
                  <a:cubicBezTo>
                    <a:pt x="1435" y="1833"/>
                    <a:pt x="1735" y="1266"/>
                    <a:pt x="1769" y="632"/>
                  </a:cubicBezTo>
                  <a:cubicBezTo>
                    <a:pt x="1769" y="234"/>
                    <a:pt x="1588" y="0"/>
                    <a:pt x="130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9"/>
            <p:cNvSpPr/>
            <p:nvPr/>
          </p:nvSpPr>
          <p:spPr>
            <a:xfrm>
              <a:off x="5503275" y="668475"/>
              <a:ext cx="44225" cy="56950"/>
            </a:xfrm>
            <a:custGeom>
              <a:avLst/>
              <a:gdLst/>
              <a:ahLst/>
              <a:cxnLst/>
              <a:rect l="l" t="t" r="r" b="b"/>
              <a:pathLst>
                <a:path w="1769" h="2278" extrusionOk="0">
                  <a:moveTo>
                    <a:pt x="1280" y="0"/>
                  </a:moveTo>
                  <a:cubicBezTo>
                    <a:pt x="1157" y="0"/>
                    <a:pt x="1017" y="42"/>
                    <a:pt x="867" y="132"/>
                  </a:cubicBezTo>
                  <a:cubicBezTo>
                    <a:pt x="334" y="465"/>
                    <a:pt x="34" y="1032"/>
                    <a:pt x="0" y="1666"/>
                  </a:cubicBezTo>
                  <a:cubicBezTo>
                    <a:pt x="0" y="2049"/>
                    <a:pt x="206" y="2277"/>
                    <a:pt x="495" y="2277"/>
                  </a:cubicBezTo>
                  <a:cubicBezTo>
                    <a:pt x="609" y="2277"/>
                    <a:pt x="736" y="2242"/>
                    <a:pt x="867" y="2167"/>
                  </a:cubicBezTo>
                  <a:cubicBezTo>
                    <a:pt x="1401" y="1833"/>
                    <a:pt x="1735" y="1266"/>
                    <a:pt x="1768" y="632"/>
                  </a:cubicBezTo>
                  <a:cubicBezTo>
                    <a:pt x="1768" y="234"/>
                    <a:pt x="1571" y="0"/>
                    <a:pt x="128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9"/>
            <p:cNvSpPr/>
            <p:nvPr/>
          </p:nvSpPr>
          <p:spPr>
            <a:xfrm>
              <a:off x="4654325" y="1297450"/>
              <a:ext cx="206850" cy="262475"/>
            </a:xfrm>
            <a:custGeom>
              <a:avLst/>
              <a:gdLst/>
              <a:ahLst/>
              <a:cxnLst/>
              <a:rect l="l" t="t" r="r" b="b"/>
              <a:pathLst>
                <a:path w="8274" h="10499" extrusionOk="0">
                  <a:moveTo>
                    <a:pt x="5827" y="673"/>
                  </a:moveTo>
                  <a:cubicBezTo>
                    <a:pt x="6135" y="673"/>
                    <a:pt x="6419" y="745"/>
                    <a:pt x="6672" y="891"/>
                  </a:cubicBezTo>
                  <a:cubicBezTo>
                    <a:pt x="7272" y="1225"/>
                    <a:pt x="7606" y="1992"/>
                    <a:pt x="7606" y="3060"/>
                  </a:cubicBezTo>
                  <a:cubicBezTo>
                    <a:pt x="7606" y="5361"/>
                    <a:pt x="5972" y="8197"/>
                    <a:pt x="3970" y="9331"/>
                  </a:cubicBezTo>
                  <a:cubicBezTo>
                    <a:pt x="3428" y="9652"/>
                    <a:pt x="2911" y="9816"/>
                    <a:pt x="2454" y="9816"/>
                  </a:cubicBezTo>
                  <a:cubicBezTo>
                    <a:pt x="2151" y="9816"/>
                    <a:pt x="1874" y="9744"/>
                    <a:pt x="1635" y="9598"/>
                  </a:cubicBezTo>
                  <a:cubicBezTo>
                    <a:pt x="1001" y="9264"/>
                    <a:pt x="668" y="8497"/>
                    <a:pt x="668" y="7429"/>
                  </a:cubicBezTo>
                  <a:cubicBezTo>
                    <a:pt x="668" y="5128"/>
                    <a:pt x="2302" y="2292"/>
                    <a:pt x="4304" y="1158"/>
                  </a:cubicBezTo>
                  <a:cubicBezTo>
                    <a:pt x="4845" y="837"/>
                    <a:pt x="5363" y="673"/>
                    <a:pt x="5827" y="673"/>
                  </a:cubicBezTo>
                  <a:close/>
                  <a:moveTo>
                    <a:pt x="5853" y="0"/>
                  </a:moveTo>
                  <a:cubicBezTo>
                    <a:pt x="5270" y="0"/>
                    <a:pt x="4631" y="188"/>
                    <a:pt x="3970" y="558"/>
                  </a:cubicBezTo>
                  <a:cubicBezTo>
                    <a:pt x="1802" y="1825"/>
                    <a:pt x="1" y="4894"/>
                    <a:pt x="1" y="7429"/>
                  </a:cubicBezTo>
                  <a:cubicBezTo>
                    <a:pt x="1" y="8730"/>
                    <a:pt x="468" y="9698"/>
                    <a:pt x="1302" y="10198"/>
                  </a:cubicBezTo>
                  <a:cubicBezTo>
                    <a:pt x="1635" y="10398"/>
                    <a:pt x="2035" y="10498"/>
                    <a:pt x="2436" y="10498"/>
                  </a:cubicBezTo>
                  <a:cubicBezTo>
                    <a:pt x="3103" y="10465"/>
                    <a:pt x="3737" y="10265"/>
                    <a:pt x="4304" y="9931"/>
                  </a:cubicBezTo>
                  <a:cubicBezTo>
                    <a:pt x="6505" y="8664"/>
                    <a:pt x="8273" y="5561"/>
                    <a:pt x="8273" y="3060"/>
                  </a:cubicBezTo>
                  <a:cubicBezTo>
                    <a:pt x="8273" y="1759"/>
                    <a:pt x="7806" y="791"/>
                    <a:pt x="7006" y="291"/>
                  </a:cubicBezTo>
                  <a:cubicBezTo>
                    <a:pt x="6658" y="96"/>
                    <a:pt x="6270" y="0"/>
                    <a:pt x="585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9"/>
            <p:cNvSpPr/>
            <p:nvPr/>
          </p:nvSpPr>
          <p:spPr>
            <a:xfrm>
              <a:off x="4701850" y="1356425"/>
              <a:ext cx="111775" cy="144650"/>
            </a:xfrm>
            <a:custGeom>
              <a:avLst/>
              <a:gdLst/>
              <a:ahLst/>
              <a:cxnLst/>
              <a:rect l="l" t="t" r="r" b="b"/>
              <a:pathLst>
                <a:path w="4471" h="5786" extrusionOk="0">
                  <a:moveTo>
                    <a:pt x="3245" y="1"/>
                  </a:moveTo>
                  <a:cubicBezTo>
                    <a:pt x="2945" y="1"/>
                    <a:pt x="2603" y="97"/>
                    <a:pt x="2236" y="300"/>
                  </a:cubicBezTo>
                  <a:cubicBezTo>
                    <a:pt x="902" y="1168"/>
                    <a:pt x="68" y="2602"/>
                    <a:pt x="1" y="4203"/>
                  </a:cubicBezTo>
                  <a:cubicBezTo>
                    <a:pt x="1" y="5195"/>
                    <a:pt x="503" y="5785"/>
                    <a:pt x="1233" y="5785"/>
                  </a:cubicBezTo>
                  <a:cubicBezTo>
                    <a:pt x="1535" y="5785"/>
                    <a:pt x="1875" y="5685"/>
                    <a:pt x="2236" y="5471"/>
                  </a:cubicBezTo>
                  <a:cubicBezTo>
                    <a:pt x="3570" y="4603"/>
                    <a:pt x="4404" y="3169"/>
                    <a:pt x="4471" y="1601"/>
                  </a:cubicBezTo>
                  <a:cubicBezTo>
                    <a:pt x="4471" y="582"/>
                    <a:pt x="3983" y="1"/>
                    <a:pt x="324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9"/>
            <p:cNvSpPr/>
            <p:nvPr/>
          </p:nvSpPr>
          <p:spPr>
            <a:xfrm>
              <a:off x="5094650" y="458825"/>
              <a:ext cx="170150" cy="217125"/>
            </a:xfrm>
            <a:custGeom>
              <a:avLst/>
              <a:gdLst/>
              <a:ahLst/>
              <a:cxnLst/>
              <a:rect l="l" t="t" r="r" b="b"/>
              <a:pathLst>
                <a:path w="6806" h="8685" extrusionOk="0">
                  <a:moveTo>
                    <a:pt x="4873" y="397"/>
                  </a:moveTo>
                  <a:cubicBezTo>
                    <a:pt x="5143" y="397"/>
                    <a:pt x="5390" y="458"/>
                    <a:pt x="5604" y="579"/>
                  </a:cubicBezTo>
                  <a:cubicBezTo>
                    <a:pt x="6138" y="912"/>
                    <a:pt x="6438" y="1579"/>
                    <a:pt x="6438" y="2513"/>
                  </a:cubicBezTo>
                  <a:cubicBezTo>
                    <a:pt x="6305" y="4682"/>
                    <a:pt x="5171" y="6683"/>
                    <a:pt x="3336" y="7884"/>
                  </a:cubicBezTo>
                  <a:cubicBezTo>
                    <a:pt x="2857" y="8163"/>
                    <a:pt x="2390" y="8299"/>
                    <a:pt x="1978" y="8299"/>
                  </a:cubicBezTo>
                  <a:cubicBezTo>
                    <a:pt x="1701" y="8299"/>
                    <a:pt x="1449" y="8238"/>
                    <a:pt x="1234" y="8117"/>
                  </a:cubicBezTo>
                  <a:cubicBezTo>
                    <a:pt x="701" y="7817"/>
                    <a:pt x="400" y="7117"/>
                    <a:pt x="400" y="6216"/>
                  </a:cubicBezTo>
                  <a:cubicBezTo>
                    <a:pt x="534" y="4015"/>
                    <a:pt x="1668" y="2013"/>
                    <a:pt x="3536" y="812"/>
                  </a:cubicBezTo>
                  <a:cubicBezTo>
                    <a:pt x="4015" y="533"/>
                    <a:pt x="4470" y="397"/>
                    <a:pt x="4873" y="397"/>
                  </a:cubicBezTo>
                  <a:close/>
                  <a:moveTo>
                    <a:pt x="4856" y="1"/>
                  </a:moveTo>
                  <a:cubicBezTo>
                    <a:pt x="4379" y="1"/>
                    <a:pt x="3852" y="164"/>
                    <a:pt x="3303" y="479"/>
                  </a:cubicBezTo>
                  <a:cubicBezTo>
                    <a:pt x="1501" y="1513"/>
                    <a:pt x="0" y="4115"/>
                    <a:pt x="0" y="6216"/>
                  </a:cubicBezTo>
                  <a:cubicBezTo>
                    <a:pt x="0" y="7250"/>
                    <a:pt x="367" y="8051"/>
                    <a:pt x="1034" y="8451"/>
                  </a:cubicBezTo>
                  <a:cubicBezTo>
                    <a:pt x="1334" y="8618"/>
                    <a:pt x="1635" y="8685"/>
                    <a:pt x="1968" y="8685"/>
                  </a:cubicBezTo>
                  <a:cubicBezTo>
                    <a:pt x="2535" y="8651"/>
                    <a:pt x="3036" y="8518"/>
                    <a:pt x="3503" y="8218"/>
                  </a:cubicBezTo>
                  <a:cubicBezTo>
                    <a:pt x="5337" y="7183"/>
                    <a:pt x="6805" y="4582"/>
                    <a:pt x="6805" y="2480"/>
                  </a:cubicBezTo>
                  <a:cubicBezTo>
                    <a:pt x="6805" y="1446"/>
                    <a:pt x="6438" y="645"/>
                    <a:pt x="5771" y="245"/>
                  </a:cubicBezTo>
                  <a:cubicBezTo>
                    <a:pt x="5497" y="81"/>
                    <a:pt x="5188" y="1"/>
                    <a:pt x="485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9"/>
            <p:cNvSpPr/>
            <p:nvPr/>
          </p:nvSpPr>
          <p:spPr>
            <a:xfrm>
              <a:off x="5133000" y="506125"/>
              <a:ext cx="94250" cy="122825"/>
            </a:xfrm>
            <a:custGeom>
              <a:avLst/>
              <a:gdLst/>
              <a:ahLst/>
              <a:cxnLst/>
              <a:rect l="l" t="t" r="r" b="b"/>
              <a:pathLst>
                <a:path w="3770" h="4913" extrusionOk="0">
                  <a:moveTo>
                    <a:pt x="2718" y="0"/>
                  </a:moveTo>
                  <a:cubicBezTo>
                    <a:pt x="2464" y="0"/>
                    <a:pt x="2176" y="82"/>
                    <a:pt x="1869" y="255"/>
                  </a:cubicBezTo>
                  <a:cubicBezTo>
                    <a:pt x="768" y="988"/>
                    <a:pt x="67" y="2223"/>
                    <a:pt x="1" y="3557"/>
                  </a:cubicBezTo>
                  <a:cubicBezTo>
                    <a:pt x="1" y="4412"/>
                    <a:pt x="424" y="4912"/>
                    <a:pt x="1041" y="4912"/>
                  </a:cubicBezTo>
                  <a:cubicBezTo>
                    <a:pt x="1290" y="4912"/>
                    <a:pt x="1571" y="4830"/>
                    <a:pt x="1869" y="4658"/>
                  </a:cubicBezTo>
                  <a:cubicBezTo>
                    <a:pt x="3003" y="3924"/>
                    <a:pt x="3703" y="2690"/>
                    <a:pt x="3770" y="1355"/>
                  </a:cubicBezTo>
                  <a:cubicBezTo>
                    <a:pt x="3770" y="500"/>
                    <a:pt x="3347" y="0"/>
                    <a:pt x="271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9"/>
            <p:cNvSpPr/>
            <p:nvPr/>
          </p:nvSpPr>
          <p:spPr>
            <a:xfrm>
              <a:off x="4732725" y="752950"/>
              <a:ext cx="124125" cy="150675"/>
            </a:xfrm>
            <a:custGeom>
              <a:avLst/>
              <a:gdLst/>
              <a:ahLst/>
              <a:cxnLst/>
              <a:rect l="l" t="t" r="r" b="b"/>
              <a:pathLst>
                <a:path w="4965" h="6027" extrusionOk="0">
                  <a:moveTo>
                    <a:pt x="3403" y="422"/>
                  </a:moveTo>
                  <a:cubicBezTo>
                    <a:pt x="3569" y="422"/>
                    <a:pt x="3736" y="455"/>
                    <a:pt x="3870" y="522"/>
                  </a:cubicBezTo>
                  <a:cubicBezTo>
                    <a:pt x="4270" y="822"/>
                    <a:pt x="4470" y="1289"/>
                    <a:pt x="4403" y="1790"/>
                  </a:cubicBezTo>
                  <a:cubicBezTo>
                    <a:pt x="4337" y="3224"/>
                    <a:pt x="3569" y="4558"/>
                    <a:pt x="2335" y="5359"/>
                  </a:cubicBezTo>
                  <a:cubicBezTo>
                    <a:pt x="2100" y="5575"/>
                    <a:pt x="1828" y="5670"/>
                    <a:pt x="1564" y="5670"/>
                  </a:cubicBezTo>
                  <a:cubicBezTo>
                    <a:pt x="892" y="5670"/>
                    <a:pt x="276" y="5058"/>
                    <a:pt x="467" y="4291"/>
                  </a:cubicBezTo>
                  <a:cubicBezTo>
                    <a:pt x="534" y="2824"/>
                    <a:pt x="1301" y="1489"/>
                    <a:pt x="2535" y="689"/>
                  </a:cubicBezTo>
                  <a:cubicBezTo>
                    <a:pt x="2802" y="522"/>
                    <a:pt x="3102" y="422"/>
                    <a:pt x="3403" y="422"/>
                  </a:cubicBezTo>
                  <a:close/>
                  <a:moveTo>
                    <a:pt x="3287" y="0"/>
                  </a:moveTo>
                  <a:cubicBezTo>
                    <a:pt x="2961" y="0"/>
                    <a:pt x="2627" y="109"/>
                    <a:pt x="2335" y="355"/>
                  </a:cubicBezTo>
                  <a:cubicBezTo>
                    <a:pt x="1001" y="1223"/>
                    <a:pt x="167" y="2690"/>
                    <a:pt x="67" y="4291"/>
                  </a:cubicBezTo>
                  <a:cubicBezTo>
                    <a:pt x="0" y="4892"/>
                    <a:pt x="300" y="5492"/>
                    <a:pt x="801" y="5859"/>
                  </a:cubicBezTo>
                  <a:cubicBezTo>
                    <a:pt x="1001" y="5959"/>
                    <a:pt x="1234" y="6026"/>
                    <a:pt x="1468" y="6026"/>
                  </a:cubicBezTo>
                  <a:cubicBezTo>
                    <a:pt x="1835" y="5993"/>
                    <a:pt x="2202" y="5893"/>
                    <a:pt x="2535" y="5692"/>
                  </a:cubicBezTo>
                  <a:cubicBezTo>
                    <a:pt x="3836" y="4792"/>
                    <a:pt x="4704" y="3357"/>
                    <a:pt x="4770" y="1790"/>
                  </a:cubicBezTo>
                  <a:cubicBezTo>
                    <a:pt x="4964" y="772"/>
                    <a:pt x="4154" y="0"/>
                    <a:pt x="328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9"/>
            <p:cNvSpPr/>
            <p:nvPr/>
          </p:nvSpPr>
          <p:spPr>
            <a:xfrm>
              <a:off x="4761900" y="787225"/>
              <a:ext cx="63400" cy="82775"/>
            </a:xfrm>
            <a:custGeom>
              <a:avLst/>
              <a:gdLst/>
              <a:ahLst/>
              <a:cxnLst/>
              <a:rect l="l" t="t" r="r" b="b"/>
              <a:pathLst>
                <a:path w="2536" h="3311" extrusionOk="0">
                  <a:moveTo>
                    <a:pt x="1834" y="1"/>
                  </a:moveTo>
                  <a:cubicBezTo>
                    <a:pt x="1664" y="1"/>
                    <a:pt x="1472" y="59"/>
                    <a:pt x="1268" y="185"/>
                  </a:cubicBezTo>
                  <a:cubicBezTo>
                    <a:pt x="501" y="686"/>
                    <a:pt x="34" y="1486"/>
                    <a:pt x="1" y="2387"/>
                  </a:cubicBezTo>
                  <a:cubicBezTo>
                    <a:pt x="1" y="2972"/>
                    <a:pt x="280" y="3311"/>
                    <a:pt x="689" y="3311"/>
                  </a:cubicBezTo>
                  <a:cubicBezTo>
                    <a:pt x="863" y="3311"/>
                    <a:pt x="1059" y="3250"/>
                    <a:pt x="1268" y="3121"/>
                  </a:cubicBezTo>
                  <a:cubicBezTo>
                    <a:pt x="2035" y="2654"/>
                    <a:pt x="2502" y="1820"/>
                    <a:pt x="2536" y="919"/>
                  </a:cubicBezTo>
                  <a:cubicBezTo>
                    <a:pt x="2536" y="351"/>
                    <a:pt x="2250" y="1"/>
                    <a:pt x="183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9"/>
            <p:cNvSpPr/>
            <p:nvPr/>
          </p:nvSpPr>
          <p:spPr>
            <a:xfrm>
              <a:off x="5092975" y="1267450"/>
              <a:ext cx="124350" cy="149875"/>
            </a:xfrm>
            <a:custGeom>
              <a:avLst/>
              <a:gdLst/>
              <a:ahLst/>
              <a:cxnLst/>
              <a:rect l="l" t="t" r="r" b="b"/>
              <a:pathLst>
                <a:path w="4974" h="5995" extrusionOk="0">
                  <a:moveTo>
                    <a:pt x="3292" y="380"/>
                  </a:moveTo>
                  <a:cubicBezTo>
                    <a:pt x="3961" y="380"/>
                    <a:pt x="4595" y="991"/>
                    <a:pt x="4404" y="1758"/>
                  </a:cubicBezTo>
                  <a:cubicBezTo>
                    <a:pt x="4337" y="3225"/>
                    <a:pt x="3536" y="4560"/>
                    <a:pt x="2335" y="5360"/>
                  </a:cubicBezTo>
                  <a:cubicBezTo>
                    <a:pt x="2101" y="5576"/>
                    <a:pt x="1830" y="5670"/>
                    <a:pt x="1567" y="5670"/>
                  </a:cubicBezTo>
                  <a:cubicBezTo>
                    <a:pt x="892" y="5670"/>
                    <a:pt x="266" y="5051"/>
                    <a:pt x="434" y="4260"/>
                  </a:cubicBezTo>
                  <a:cubicBezTo>
                    <a:pt x="534" y="2792"/>
                    <a:pt x="1301" y="1491"/>
                    <a:pt x="2536" y="690"/>
                  </a:cubicBezTo>
                  <a:cubicBezTo>
                    <a:pt x="2761" y="474"/>
                    <a:pt x="3030" y="380"/>
                    <a:pt x="3292" y="380"/>
                  </a:cubicBezTo>
                  <a:close/>
                  <a:moveTo>
                    <a:pt x="3291" y="1"/>
                  </a:moveTo>
                  <a:cubicBezTo>
                    <a:pt x="2963" y="1"/>
                    <a:pt x="2628" y="110"/>
                    <a:pt x="2335" y="357"/>
                  </a:cubicBezTo>
                  <a:cubicBezTo>
                    <a:pt x="1001" y="1224"/>
                    <a:pt x="167" y="2658"/>
                    <a:pt x="67" y="4260"/>
                  </a:cubicBezTo>
                  <a:cubicBezTo>
                    <a:pt x="0" y="4893"/>
                    <a:pt x="301" y="5494"/>
                    <a:pt x="801" y="5827"/>
                  </a:cubicBezTo>
                  <a:cubicBezTo>
                    <a:pt x="1001" y="5961"/>
                    <a:pt x="1235" y="5994"/>
                    <a:pt x="1468" y="5994"/>
                  </a:cubicBezTo>
                  <a:cubicBezTo>
                    <a:pt x="1835" y="5994"/>
                    <a:pt x="2202" y="5894"/>
                    <a:pt x="2536" y="5694"/>
                  </a:cubicBezTo>
                  <a:cubicBezTo>
                    <a:pt x="3870" y="4827"/>
                    <a:pt x="4704" y="3359"/>
                    <a:pt x="4804" y="1758"/>
                  </a:cubicBezTo>
                  <a:cubicBezTo>
                    <a:pt x="4973" y="765"/>
                    <a:pt x="4159" y="1"/>
                    <a:pt x="329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9"/>
            <p:cNvSpPr/>
            <p:nvPr/>
          </p:nvSpPr>
          <p:spPr>
            <a:xfrm>
              <a:off x="5122150" y="1301625"/>
              <a:ext cx="63425" cy="82400"/>
            </a:xfrm>
            <a:custGeom>
              <a:avLst/>
              <a:gdLst/>
              <a:ahLst/>
              <a:cxnLst/>
              <a:rect l="l" t="t" r="r" b="b"/>
              <a:pathLst>
                <a:path w="2537" h="3296" extrusionOk="0">
                  <a:moveTo>
                    <a:pt x="1848" y="0"/>
                  </a:moveTo>
                  <a:cubicBezTo>
                    <a:pt x="1674" y="0"/>
                    <a:pt x="1477" y="61"/>
                    <a:pt x="1269" y="191"/>
                  </a:cubicBezTo>
                  <a:cubicBezTo>
                    <a:pt x="501" y="658"/>
                    <a:pt x="34" y="1492"/>
                    <a:pt x="1" y="2392"/>
                  </a:cubicBezTo>
                  <a:cubicBezTo>
                    <a:pt x="1" y="2962"/>
                    <a:pt x="289" y="3296"/>
                    <a:pt x="707" y="3296"/>
                  </a:cubicBezTo>
                  <a:cubicBezTo>
                    <a:pt x="876" y="3296"/>
                    <a:pt x="1067" y="3241"/>
                    <a:pt x="1269" y="3126"/>
                  </a:cubicBezTo>
                  <a:cubicBezTo>
                    <a:pt x="2036" y="2626"/>
                    <a:pt x="2503" y="1825"/>
                    <a:pt x="2536" y="924"/>
                  </a:cubicBezTo>
                  <a:cubicBezTo>
                    <a:pt x="2536" y="339"/>
                    <a:pt x="2257" y="0"/>
                    <a:pt x="184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9"/>
            <p:cNvSpPr/>
            <p:nvPr/>
          </p:nvSpPr>
          <p:spPr>
            <a:xfrm>
              <a:off x="5272275" y="806675"/>
              <a:ext cx="122925" cy="150300"/>
            </a:xfrm>
            <a:custGeom>
              <a:avLst/>
              <a:gdLst/>
              <a:ahLst/>
              <a:cxnLst/>
              <a:rect l="l" t="t" r="r" b="b"/>
              <a:pathLst>
                <a:path w="4917" h="6012" extrusionOk="0">
                  <a:moveTo>
                    <a:pt x="3271" y="365"/>
                  </a:moveTo>
                  <a:cubicBezTo>
                    <a:pt x="3946" y="365"/>
                    <a:pt x="4571" y="984"/>
                    <a:pt x="4403" y="1776"/>
                  </a:cubicBezTo>
                  <a:cubicBezTo>
                    <a:pt x="4303" y="3210"/>
                    <a:pt x="3536" y="4544"/>
                    <a:pt x="2302" y="5345"/>
                  </a:cubicBezTo>
                  <a:cubicBezTo>
                    <a:pt x="2067" y="5561"/>
                    <a:pt x="1794" y="5655"/>
                    <a:pt x="1531" y="5655"/>
                  </a:cubicBezTo>
                  <a:cubicBezTo>
                    <a:pt x="859" y="5655"/>
                    <a:pt x="242" y="5044"/>
                    <a:pt x="434" y="4277"/>
                  </a:cubicBezTo>
                  <a:cubicBezTo>
                    <a:pt x="501" y="2810"/>
                    <a:pt x="1268" y="1475"/>
                    <a:pt x="2502" y="675"/>
                  </a:cubicBezTo>
                  <a:cubicBezTo>
                    <a:pt x="2736" y="459"/>
                    <a:pt x="3007" y="365"/>
                    <a:pt x="3271" y="365"/>
                  </a:cubicBezTo>
                  <a:close/>
                  <a:moveTo>
                    <a:pt x="3258" y="0"/>
                  </a:moveTo>
                  <a:cubicBezTo>
                    <a:pt x="2935" y="0"/>
                    <a:pt x="2601" y="105"/>
                    <a:pt x="2302" y="341"/>
                  </a:cubicBezTo>
                  <a:cubicBezTo>
                    <a:pt x="968" y="1208"/>
                    <a:pt x="134" y="2676"/>
                    <a:pt x="67" y="4277"/>
                  </a:cubicBezTo>
                  <a:cubicBezTo>
                    <a:pt x="0" y="4878"/>
                    <a:pt x="267" y="5478"/>
                    <a:pt x="801" y="5845"/>
                  </a:cubicBezTo>
                  <a:cubicBezTo>
                    <a:pt x="968" y="5945"/>
                    <a:pt x="1201" y="6012"/>
                    <a:pt x="1435" y="6012"/>
                  </a:cubicBezTo>
                  <a:cubicBezTo>
                    <a:pt x="1802" y="5979"/>
                    <a:pt x="2168" y="5878"/>
                    <a:pt x="2502" y="5678"/>
                  </a:cubicBezTo>
                  <a:cubicBezTo>
                    <a:pt x="3836" y="4811"/>
                    <a:pt x="4670" y="3343"/>
                    <a:pt x="4770" y="1776"/>
                  </a:cubicBezTo>
                  <a:cubicBezTo>
                    <a:pt x="4916" y="755"/>
                    <a:pt x="4124" y="0"/>
                    <a:pt x="325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9"/>
            <p:cNvSpPr/>
            <p:nvPr/>
          </p:nvSpPr>
          <p:spPr>
            <a:xfrm>
              <a:off x="5300625" y="840600"/>
              <a:ext cx="64225" cy="82775"/>
            </a:xfrm>
            <a:custGeom>
              <a:avLst/>
              <a:gdLst/>
              <a:ahLst/>
              <a:cxnLst/>
              <a:rect l="l" t="t" r="r" b="b"/>
              <a:pathLst>
                <a:path w="2569" h="3311" extrusionOk="0">
                  <a:moveTo>
                    <a:pt x="1840" y="1"/>
                  </a:moveTo>
                  <a:cubicBezTo>
                    <a:pt x="1666" y="1"/>
                    <a:pt x="1471" y="59"/>
                    <a:pt x="1268" y="185"/>
                  </a:cubicBezTo>
                  <a:cubicBezTo>
                    <a:pt x="534" y="685"/>
                    <a:pt x="34" y="1486"/>
                    <a:pt x="0" y="2387"/>
                  </a:cubicBezTo>
                  <a:cubicBezTo>
                    <a:pt x="0" y="2972"/>
                    <a:pt x="280" y="3311"/>
                    <a:pt x="689" y="3311"/>
                  </a:cubicBezTo>
                  <a:cubicBezTo>
                    <a:pt x="862" y="3311"/>
                    <a:pt x="1059" y="3250"/>
                    <a:pt x="1268" y="3120"/>
                  </a:cubicBezTo>
                  <a:cubicBezTo>
                    <a:pt x="2035" y="2653"/>
                    <a:pt x="2502" y="1820"/>
                    <a:pt x="2569" y="919"/>
                  </a:cubicBezTo>
                  <a:cubicBezTo>
                    <a:pt x="2569" y="351"/>
                    <a:pt x="2266" y="1"/>
                    <a:pt x="184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9"/>
            <p:cNvSpPr/>
            <p:nvPr/>
          </p:nvSpPr>
          <p:spPr>
            <a:xfrm>
              <a:off x="4440850" y="1249125"/>
              <a:ext cx="124350" cy="150675"/>
            </a:xfrm>
            <a:custGeom>
              <a:avLst/>
              <a:gdLst/>
              <a:ahLst/>
              <a:cxnLst/>
              <a:rect l="l" t="t" r="r" b="b"/>
              <a:pathLst>
                <a:path w="4974" h="6027" extrusionOk="0">
                  <a:moveTo>
                    <a:pt x="3289" y="380"/>
                  </a:moveTo>
                  <a:cubicBezTo>
                    <a:pt x="3959" y="380"/>
                    <a:pt x="4595" y="999"/>
                    <a:pt x="4403" y="1790"/>
                  </a:cubicBezTo>
                  <a:cubicBezTo>
                    <a:pt x="4337" y="3225"/>
                    <a:pt x="3536" y="4559"/>
                    <a:pt x="2335" y="5359"/>
                  </a:cubicBezTo>
                  <a:cubicBezTo>
                    <a:pt x="2100" y="5576"/>
                    <a:pt x="1828" y="5670"/>
                    <a:pt x="1563" y="5670"/>
                  </a:cubicBezTo>
                  <a:cubicBezTo>
                    <a:pt x="890" y="5670"/>
                    <a:pt x="266" y="5058"/>
                    <a:pt x="434" y="4292"/>
                  </a:cubicBezTo>
                  <a:cubicBezTo>
                    <a:pt x="534" y="2824"/>
                    <a:pt x="1301" y="1490"/>
                    <a:pt x="2535" y="689"/>
                  </a:cubicBezTo>
                  <a:cubicBezTo>
                    <a:pt x="2760" y="474"/>
                    <a:pt x="3027" y="380"/>
                    <a:pt x="3289" y="380"/>
                  </a:cubicBezTo>
                  <a:close/>
                  <a:moveTo>
                    <a:pt x="3288" y="1"/>
                  </a:moveTo>
                  <a:cubicBezTo>
                    <a:pt x="2961" y="1"/>
                    <a:pt x="2627" y="110"/>
                    <a:pt x="2335" y="356"/>
                  </a:cubicBezTo>
                  <a:cubicBezTo>
                    <a:pt x="1001" y="1223"/>
                    <a:pt x="167" y="2691"/>
                    <a:pt x="67" y="4292"/>
                  </a:cubicBezTo>
                  <a:cubicBezTo>
                    <a:pt x="0" y="4892"/>
                    <a:pt x="300" y="5493"/>
                    <a:pt x="801" y="5860"/>
                  </a:cubicBezTo>
                  <a:cubicBezTo>
                    <a:pt x="1001" y="5960"/>
                    <a:pt x="1234" y="6027"/>
                    <a:pt x="1468" y="6027"/>
                  </a:cubicBezTo>
                  <a:cubicBezTo>
                    <a:pt x="1835" y="5993"/>
                    <a:pt x="2202" y="5893"/>
                    <a:pt x="2535" y="5693"/>
                  </a:cubicBezTo>
                  <a:cubicBezTo>
                    <a:pt x="3870" y="4826"/>
                    <a:pt x="4704" y="3358"/>
                    <a:pt x="4804" y="1790"/>
                  </a:cubicBezTo>
                  <a:cubicBezTo>
                    <a:pt x="4973" y="772"/>
                    <a:pt x="4157" y="1"/>
                    <a:pt x="328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9"/>
            <p:cNvSpPr/>
            <p:nvPr/>
          </p:nvSpPr>
          <p:spPr>
            <a:xfrm>
              <a:off x="4470025" y="1283425"/>
              <a:ext cx="63400" cy="82775"/>
            </a:xfrm>
            <a:custGeom>
              <a:avLst/>
              <a:gdLst/>
              <a:ahLst/>
              <a:cxnLst/>
              <a:rect l="l" t="t" r="r" b="b"/>
              <a:pathLst>
                <a:path w="2536" h="3311" extrusionOk="0">
                  <a:moveTo>
                    <a:pt x="1834" y="0"/>
                  </a:moveTo>
                  <a:cubicBezTo>
                    <a:pt x="1663" y="0"/>
                    <a:pt x="1471" y="59"/>
                    <a:pt x="1268" y="185"/>
                  </a:cubicBezTo>
                  <a:cubicBezTo>
                    <a:pt x="501" y="685"/>
                    <a:pt x="34" y="1486"/>
                    <a:pt x="1" y="2386"/>
                  </a:cubicBezTo>
                  <a:cubicBezTo>
                    <a:pt x="1" y="2972"/>
                    <a:pt x="280" y="3311"/>
                    <a:pt x="689" y="3311"/>
                  </a:cubicBezTo>
                  <a:cubicBezTo>
                    <a:pt x="863" y="3311"/>
                    <a:pt x="1059" y="3249"/>
                    <a:pt x="1268" y="3120"/>
                  </a:cubicBezTo>
                  <a:cubicBezTo>
                    <a:pt x="2002" y="2653"/>
                    <a:pt x="2502" y="1819"/>
                    <a:pt x="2536" y="919"/>
                  </a:cubicBezTo>
                  <a:cubicBezTo>
                    <a:pt x="2536" y="350"/>
                    <a:pt x="2250" y="0"/>
                    <a:pt x="183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9"/>
            <p:cNvSpPr/>
            <p:nvPr/>
          </p:nvSpPr>
          <p:spPr>
            <a:xfrm>
              <a:off x="4211500" y="1353900"/>
              <a:ext cx="85650" cy="104275"/>
            </a:xfrm>
            <a:custGeom>
              <a:avLst/>
              <a:gdLst/>
              <a:ahLst/>
              <a:cxnLst/>
              <a:rect l="l" t="t" r="r" b="b"/>
              <a:pathLst>
                <a:path w="3426" h="4171" extrusionOk="0">
                  <a:moveTo>
                    <a:pt x="2336" y="268"/>
                  </a:moveTo>
                  <a:cubicBezTo>
                    <a:pt x="2436" y="268"/>
                    <a:pt x="2569" y="335"/>
                    <a:pt x="2670" y="401"/>
                  </a:cubicBezTo>
                  <a:cubicBezTo>
                    <a:pt x="2936" y="568"/>
                    <a:pt x="3070" y="902"/>
                    <a:pt x="3036" y="1235"/>
                  </a:cubicBezTo>
                  <a:cubicBezTo>
                    <a:pt x="2970" y="2236"/>
                    <a:pt x="2436" y="3170"/>
                    <a:pt x="1602" y="3737"/>
                  </a:cubicBezTo>
                  <a:cubicBezTo>
                    <a:pt x="1443" y="3887"/>
                    <a:pt x="1257" y="3953"/>
                    <a:pt x="1077" y="3953"/>
                  </a:cubicBezTo>
                  <a:cubicBezTo>
                    <a:pt x="613" y="3953"/>
                    <a:pt x="181" y="3522"/>
                    <a:pt x="301" y="2970"/>
                  </a:cubicBezTo>
                  <a:cubicBezTo>
                    <a:pt x="335" y="1969"/>
                    <a:pt x="868" y="1035"/>
                    <a:pt x="1736" y="468"/>
                  </a:cubicBezTo>
                  <a:cubicBezTo>
                    <a:pt x="1902" y="368"/>
                    <a:pt x="2136" y="301"/>
                    <a:pt x="2336" y="301"/>
                  </a:cubicBezTo>
                  <a:lnTo>
                    <a:pt x="2336" y="268"/>
                  </a:lnTo>
                  <a:close/>
                  <a:moveTo>
                    <a:pt x="2250" y="0"/>
                  </a:moveTo>
                  <a:cubicBezTo>
                    <a:pt x="2027" y="0"/>
                    <a:pt x="1800" y="72"/>
                    <a:pt x="1602" y="234"/>
                  </a:cubicBezTo>
                  <a:cubicBezTo>
                    <a:pt x="668" y="835"/>
                    <a:pt x="101" y="1869"/>
                    <a:pt x="34" y="2970"/>
                  </a:cubicBezTo>
                  <a:cubicBezTo>
                    <a:pt x="1" y="3370"/>
                    <a:pt x="201" y="3804"/>
                    <a:pt x="535" y="4037"/>
                  </a:cubicBezTo>
                  <a:cubicBezTo>
                    <a:pt x="668" y="4104"/>
                    <a:pt x="835" y="4171"/>
                    <a:pt x="1002" y="4171"/>
                  </a:cubicBezTo>
                  <a:cubicBezTo>
                    <a:pt x="1269" y="4137"/>
                    <a:pt x="1502" y="4071"/>
                    <a:pt x="1736" y="3937"/>
                  </a:cubicBezTo>
                  <a:cubicBezTo>
                    <a:pt x="2670" y="3337"/>
                    <a:pt x="3237" y="2336"/>
                    <a:pt x="3303" y="1235"/>
                  </a:cubicBezTo>
                  <a:cubicBezTo>
                    <a:pt x="3425" y="529"/>
                    <a:pt x="2853" y="0"/>
                    <a:pt x="225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9"/>
            <p:cNvSpPr/>
            <p:nvPr/>
          </p:nvSpPr>
          <p:spPr>
            <a:xfrm>
              <a:off x="4230700" y="1377300"/>
              <a:ext cx="44225" cy="56975"/>
            </a:xfrm>
            <a:custGeom>
              <a:avLst/>
              <a:gdLst/>
              <a:ahLst/>
              <a:cxnLst/>
              <a:rect l="l" t="t" r="r" b="b"/>
              <a:pathLst>
                <a:path w="1769" h="2279" extrusionOk="0">
                  <a:moveTo>
                    <a:pt x="1306" y="1"/>
                  </a:moveTo>
                  <a:cubicBezTo>
                    <a:pt x="1187" y="1"/>
                    <a:pt x="1050" y="43"/>
                    <a:pt x="901" y="132"/>
                  </a:cubicBezTo>
                  <a:cubicBezTo>
                    <a:pt x="367" y="466"/>
                    <a:pt x="34" y="1033"/>
                    <a:pt x="0" y="1667"/>
                  </a:cubicBezTo>
                  <a:cubicBezTo>
                    <a:pt x="0" y="2050"/>
                    <a:pt x="206" y="2278"/>
                    <a:pt x="507" y="2278"/>
                  </a:cubicBezTo>
                  <a:cubicBezTo>
                    <a:pt x="626" y="2278"/>
                    <a:pt x="759" y="2243"/>
                    <a:pt x="901" y="2167"/>
                  </a:cubicBezTo>
                  <a:cubicBezTo>
                    <a:pt x="1435" y="1834"/>
                    <a:pt x="1735" y="1267"/>
                    <a:pt x="1768" y="633"/>
                  </a:cubicBezTo>
                  <a:cubicBezTo>
                    <a:pt x="1768" y="235"/>
                    <a:pt x="1587" y="1"/>
                    <a:pt x="130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9"/>
            <p:cNvSpPr/>
            <p:nvPr/>
          </p:nvSpPr>
          <p:spPr>
            <a:xfrm>
              <a:off x="5566650" y="885225"/>
              <a:ext cx="85025" cy="104275"/>
            </a:xfrm>
            <a:custGeom>
              <a:avLst/>
              <a:gdLst/>
              <a:ahLst/>
              <a:cxnLst/>
              <a:rect l="l" t="t" r="r" b="b"/>
              <a:pathLst>
                <a:path w="3401" h="4171" extrusionOk="0">
                  <a:moveTo>
                    <a:pt x="2261" y="253"/>
                  </a:moveTo>
                  <a:cubicBezTo>
                    <a:pt x="2724" y="253"/>
                    <a:pt x="3156" y="684"/>
                    <a:pt x="3036" y="1235"/>
                  </a:cubicBezTo>
                  <a:cubicBezTo>
                    <a:pt x="2969" y="2203"/>
                    <a:pt x="2435" y="3137"/>
                    <a:pt x="1601" y="3670"/>
                  </a:cubicBezTo>
                  <a:cubicBezTo>
                    <a:pt x="1429" y="3800"/>
                    <a:pt x="1215" y="3873"/>
                    <a:pt x="1004" y="3873"/>
                  </a:cubicBezTo>
                  <a:cubicBezTo>
                    <a:pt x="889" y="3873"/>
                    <a:pt x="774" y="3851"/>
                    <a:pt x="667" y="3804"/>
                  </a:cubicBezTo>
                  <a:cubicBezTo>
                    <a:pt x="401" y="3604"/>
                    <a:pt x="267" y="3270"/>
                    <a:pt x="301" y="2970"/>
                  </a:cubicBezTo>
                  <a:cubicBezTo>
                    <a:pt x="367" y="1936"/>
                    <a:pt x="901" y="1035"/>
                    <a:pt x="1735" y="468"/>
                  </a:cubicBezTo>
                  <a:cubicBezTo>
                    <a:pt x="1894" y="318"/>
                    <a:pt x="2080" y="253"/>
                    <a:pt x="2261" y="253"/>
                  </a:cubicBezTo>
                  <a:close/>
                  <a:moveTo>
                    <a:pt x="2244" y="1"/>
                  </a:moveTo>
                  <a:cubicBezTo>
                    <a:pt x="2024" y="1"/>
                    <a:pt x="1799" y="73"/>
                    <a:pt x="1601" y="235"/>
                  </a:cubicBezTo>
                  <a:cubicBezTo>
                    <a:pt x="667" y="835"/>
                    <a:pt x="100" y="1869"/>
                    <a:pt x="34" y="2970"/>
                  </a:cubicBezTo>
                  <a:cubicBezTo>
                    <a:pt x="0" y="3370"/>
                    <a:pt x="167" y="3804"/>
                    <a:pt x="534" y="4037"/>
                  </a:cubicBezTo>
                  <a:cubicBezTo>
                    <a:pt x="667" y="4104"/>
                    <a:pt x="834" y="4171"/>
                    <a:pt x="1001" y="4171"/>
                  </a:cubicBezTo>
                  <a:cubicBezTo>
                    <a:pt x="1268" y="4137"/>
                    <a:pt x="1501" y="4071"/>
                    <a:pt x="1735" y="3937"/>
                  </a:cubicBezTo>
                  <a:cubicBezTo>
                    <a:pt x="2669" y="3337"/>
                    <a:pt x="3236" y="2303"/>
                    <a:pt x="3303" y="1235"/>
                  </a:cubicBezTo>
                  <a:cubicBezTo>
                    <a:pt x="3400" y="529"/>
                    <a:pt x="2840" y="1"/>
                    <a:pt x="224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9"/>
            <p:cNvSpPr/>
            <p:nvPr/>
          </p:nvSpPr>
          <p:spPr>
            <a:xfrm>
              <a:off x="5585825" y="909150"/>
              <a:ext cx="44225" cy="56950"/>
            </a:xfrm>
            <a:custGeom>
              <a:avLst/>
              <a:gdLst/>
              <a:ahLst/>
              <a:cxnLst/>
              <a:rect l="l" t="t" r="r" b="b"/>
              <a:pathLst>
                <a:path w="1769" h="2278" extrusionOk="0">
                  <a:moveTo>
                    <a:pt x="1274" y="1"/>
                  </a:moveTo>
                  <a:cubicBezTo>
                    <a:pt x="1160" y="1"/>
                    <a:pt x="1033" y="36"/>
                    <a:pt x="901" y="112"/>
                  </a:cubicBezTo>
                  <a:cubicBezTo>
                    <a:pt x="367" y="445"/>
                    <a:pt x="34" y="1012"/>
                    <a:pt x="1" y="1646"/>
                  </a:cubicBezTo>
                  <a:cubicBezTo>
                    <a:pt x="1" y="2044"/>
                    <a:pt x="198" y="2278"/>
                    <a:pt x="489" y="2278"/>
                  </a:cubicBezTo>
                  <a:cubicBezTo>
                    <a:pt x="612" y="2278"/>
                    <a:pt x="752" y="2236"/>
                    <a:pt x="901" y="2146"/>
                  </a:cubicBezTo>
                  <a:cubicBezTo>
                    <a:pt x="1402" y="1813"/>
                    <a:pt x="1735" y="1246"/>
                    <a:pt x="1768" y="612"/>
                  </a:cubicBezTo>
                  <a:cubicBezTo>
                    <a:pt x="1768" y="229"/>
                    <a:pt x="1563" y="1"/>
                    <a:pt x="127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9"/>
            <p:cNvSpPr/>
            <p:nvPr/>
          </p:nvSpPr>
          <p:spPr>
            <a:xfrm>
              <a:off x="5424875" y="1154925"/>
              <a:ext cx="271225" cy="339100"/>
            </a:xfrm>
            <a:custGeom>
              <a:avLst/>
              <a:gdLst/>
              <a:ahLst/>
              <a:cxnLst/>
              <a:rect l="l" t="t" r="r" b="b"/>
              <a:pathLst>
                <a:path w="10849" h="13564" extrusionOk="0">
                  <a:moveTo>
                    <a:pt x="10108" y="321"/>
                  </a:moveTo>
                  <a:cubicBezTo>
                    <a:pt x="10175" y="321"/>
                    <a:pt x="10208" y="355"/>
                    <a:pt x="10275" y="388"/>
                  </a:cubicBezTo>
                  <a:cubicBezTo>
                    <a:pt x="10408" y="488"/>
                    <a:pt x="10475" y="655"/>
                    <a:pt x="10475" y="822"/>
                  </a:cubicBezTo>
                  <a:lnTo>
                    <a:pt x="10475" y="6726"/>
                  </a:lnTo>
                  <a:cubicBezTo>
                    <a:pt x="10441" y="7326"/>
                    <a:pt x="10108" y="7860"/>
                    <a:pt x="9641" y="8193"/>
                  </a:cubicBezTo>
                  <a:lnTo>
                    <a:pt x="1068" y="13164"/>
                  </a:lnTo>
                  <a:cubicBezTo>
                    <a:pt x="980" y="13234"/>
                    <a:pt x="883" y="13265"/>
                    <a:pt x="789" y="13265"/>
                  </a:cubicBezTo>
                  <a:cubicBezTo>
                    <a:pt x="527" y="13265"/>
                    <a:pt x="294" y="13025"/>
                    <a:pt x="368" y="12730"/>
                  </a:cubicBezTo>
                  <a:lnTo>
                    <a:pt x="368" y="6859"/>
                  </a:lnTo>
                  <a:cubicBezTo>
                    <a:pt x="401" y="6259"/>
                    <a:pt x="701" y="5725"/>
                    <a:pt x="1201" y="5391"/>
                  </a:cubicBezTo>
                  <a:lnTo>
                    <a:pt x="9774" y="421"/>
                  </a:lnTo>
                  <a:cubicBezTo>
                    <a:pt x="9874" y="388"/>
                    <a:pt x="10008" y="321"/>
                    <a:pt x="10108" y="321"/>
                  </a:cubicBezTo>
                  <a:close/>
                  <a:moveTo>
                    <a:pt x="10058" y="0"/>
                  </a:moveTo>
                  <a:cubicBezTo>
                    <a:pt x="9907" y="0"/>
                    <a:pt x="9750" y="47"/>
                    <a:pt x="9607" y="154"/>
                  </a:cubicBezTo>
                  <a:lnTo>
                    <a:pt x="1035" y="5091"/>
                  </a:lnTo>
                  <a:cubicBezTo>
                    <a:pt x="434" y="5492"/>
                    <a:pt x="67" y="6125"/>
                    <a:pt x="34" y="6859"/>
                  </a:cubicBezTo>
                  <a:lnTo>
                    <a:pt x="34" y="12730"/>
                  </a:lnTo>
                  <a:cubicBezTo>
                    <a:pt x="1" y="13030"/>
                    <a:pt x="134" y="13297"/>
                    <a:pt x="401" y="13464"/>
                  </a:cubicBezTo>
                  <a:cubicBezTo>
                    <a:pt x="501" y="13531"/>
                    <a:pt x="601" y="13564"/>
                    <a:pt x="701" y="13564"/>
                  </a:cubicBezTo>
                  <a:cubicBezTo>
                    <a:pt x="901" y="13564"/>
                    <a:pt x="1068" y="13497"/>
                    <a:pt x="1201" y="13397"/>
                  </a:cubicBezTo>
                  <a:lnTo>
                    <a:pt x="9774" y="8460"/>
                  </a:lnTo>
                  <a:cubicBezTo>
                    <a:pt x="10375" y="8060"/>
                    <a:pt x="10742" y="7426"/>
                    <a:pt x="10775" y="6726"/>
                  </a:cubicBezTo>
                  <a:lnTo>
                    <a:pt x="10775" y="822"/>
                  </a:lnTo>
                  <a:cubicBezTo>
                    <a:pt x="10848" y="357"/>
                    <a:pt x="10474" y="0"/>
                    <a:pt x="1005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9"/>
            <p:cNvSpPr/>
            <p:nvPr/>
          </p:nvSpPr>
          <p:spPr>
            <a:xfrm>
              <a:off x="5468250" y="1230775"/>
              <a:ext cx="184500" cy="108150"/>
            </a:xfrm>
            <a:custGeom>
              <a:avLst/>
              <a:gdLst/>
              <a:ahLst/>
              <a:cxnLst/>
              <a:rect l="l" t="t" r="r" b="b"/>
              <a:pathLst>
                <a:path w="7380" h="4326" extrusionOk="0">
                  <a:moveTo>
                    <a:pt x="7148" y="0"/>
                  </a:moveTo>
                  <a:cubicBezTo>
                    <a:pt x="7123" y="0"/>
                    <a:pt x="7098" y="7"/>
                    <a:pt x="7072" y="22"/>
                  </a:cubicBezTo>
                  <a:lnTo>
                    <a:pt x="134" y="4025"/>
                  </a:lnTo>
                  <a:cubicBezTo>
                    <a:pt x="0" y="4125"/>
                    <a:pt x="34" y="4326"/>
                    <a:pt x="200" y="4326"/>
                  </a:cubicBezTo>
                  <a:lnTo>
                    <a:pt x="267" y="4326"/>
                  </a:lnTo>
                  <a:lnTo>
                    <a:pt x="7239" y="289"/>
                  </a:lnTo>
                  <a:cubicBezTo>
                    <a:pt x="7380" y="205"/>
                    <a:pt x="7282" y="0"/>
                    <a:pt x="714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9"/>
            <p:cNvSpPr/>
            <p:nvPr/>
          </p:nvSpPr>
          <p:spPr>
            <a:xfrm>
              <a:off x="5468250" y="1271625"/>
              <a:ext cx="184500" cy="108175"/>
            </a:xfrm>
            <a:custGeom>
              <a:avLst/>
              <a:gdLst/>
              <a:ahLst/>
              <a:cxnLst/>
              <a:rect l="l" t="t" r="r" b="b"/>
              <a:pathLst>
                <a:path w="7380" h="4327" extrusionOk="0">
                  <a:moveTo>
                    <a:pt x="7148" y="1"/>
                  </a:moveTo>
                  <a:cubicBezTo>
                    <a:pt x="7123" y="1"/>
                    <a:pt x="7098" y="8"/>
                    <a:pt x="7072" y="23"/>
                  </a:cubicBezTo>
                  <a:lnTo>
                    <a:pt x="134" y="4026"/>
                  </a:lnTo>
                  <a:cubicBezTo>
                    <a:pt x="0" y="4126"/>
                    <a:pt x="34" y="4326"/>
                    <a:pt x="200" y="4326"/>
                  </a:cubicBezTo>
                  <a:lnTo>
                    <a:pt x="267" y="4326"/>
                  </a:lnTo>
                  <a:lnTo>
                    <a:pt x="7239" y="290"/>
                  </a:lnTo>
                  <a:cubicBezTo>
                    <a:pt x="7380" y="205"/>
                    <a:pt x="7282" y="1"/>
                    <a:pt x="714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9"/>
            <p:cNvSpPr/>
            <p:nvPr/>
          </p:nvSpPr>
          <p:spPr>
            <a:xfrm>
              <a:off x="5469075" y="1312725"/>
              <a:ext cx="182650" cy="107925"/>
            </a:xfrm>
            <a:custGeom>
              <a:avLst/>
              <a:gdLst/>
              <a:ahLst/>
              <a:cxnLst/>
              <a:rect l="l" t="t" r="r" b="b"/>
              <a:pathLst>
                <a:path w="7306" h="4317" extrusionOk="0">
                  <a:moveTo>
                    <a:pt x="7098" y="0"/>
                  </a:moveTo>
                  <a:cubicBezTo>
                    <a:pt x="7077" y="0"/>
                    <a:pt x="7057" y="5"/>
                    <a:pt x="7039" y="13"/>
                  </a:cubicBezTo>
                  <a:lnTo>
                    <a:pt x="101" y="4016"/>
                  </a:lnTo>
                  <a:cubicBezTo>
                    <a:pt x="1" y="4083"/>
                    <a:pt x="1" y="4183"/>
                    <a:pt x="34" y="4250"/>
                  </a:cubicBezTo>
                  <a:cubicBezTo>
                    <a:pt x="67" y="4283"/>
                    <a:pt x="101" y="4317"/>
                    <a:pt x="167" y="4317"/>
                  </a:cubicBezTo>
                  <a:lnTo>
                    <a:pt x="234" y="4317"/>
                  </a:lnTo>
                  <a:lnTo>
                    <a:pt x="7206" y="280"/>
                  </a:lnTo>
                  <a:cubicBezTo>
                    <a:pt x="7272" y="247"/>
                    <a:pt x="7306" y="147"/>
                    <a:pt x="7272" y="80"/>
                  </a:cubicBezTo>
                  <a:cubicBezTo>
                    <a:pt x="7224" y="31"/>
                    <a:pt x="7157" y="0"/>
                    <a:pt x="709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9"/>
            <p:cNvSpPr/>
            <p:nvPr/>
          </p:nvSpPr>
          <p:spPr>
            <a:xfrm>
              <a:off x="5741775" y="2234875"/>
              <a:ext cx="271225" cy="338275"/>
            </a:xfrm>
            <a:custGeom>
              <a:avLst/>
              <a:gdLst/>
              <a:ahLst/>
              <a:cxnLst/>
              <a:rect l="l" t="t" r="r" b="b"/>
              <a:pathLst>
                <a:path w="10849" h="13531" extrusionOk="0">
                  <a:moveTo>
                    <a:pt x="10053" y="299"/>
                  </a:moveTo>
                  <a:cubicBezTo>
                    <a:pt x="10293" y="299"/>
                    <a:pt x="10513" y="534"/>
                    <a:pt x="10441" y="821"/>
                  </a:cubicBezTo>
                  <a:lnTo>
                    <a:pt x="10441" y="6725"/>
                  </a:lnTo>
                  <a:cubicBezTo>
                    <a:pt x="10408" y="7292"/>
                    <a:pt x="10108" y="7859"/>
                    <a:pt x="9607" y="8193"/>
                  </a:cubicBezTo>
                  <a:lnTo>
                    <a:pt x="1034" y="13130"/>
                  </a:lnTo>
                  <a:cubicBezTo>
                    <a:pt x="955" y="13200"/>
                    <a:pt x="862" y="13231"/>
                    <a:pt x="770" y="13231"/>
                  </a:cubicBezTo>
                  <a:cubicBezTo>
                    <a:pt x="514" y="13231"/>
                    <a:pt x="269" y="12991"/>
                    <a:pt x="367" y="12696"/>
                  </a:cubicBezTo>
                  <a:lnTo>
                    <a:pt x="367" y="6825"/>
                  </a:lnTo>
                  <a:cubicBezTo>
                    <a:pt x="401" y="6225"/>
                    <a:pt x="701" y="5691"/>
                    <a:pt x="1201" y="5358"/>
                  </a:cubicBezTo>
                  <a:lnTo>
                    <a:pt x="9774" y="421"/>
                  </a:lnTo>
                  <a:cubicBezTo>
                    <a:pt x="9859" y="336"/>
                    <a:pt x="9958" y="299"/>
                    <a:pt x="10053" y="299"/>
                  </a:cubicBezTo>
                  <a:close/>
                  <a:moveTo>
                    <a:pt x="10041" y="0"/>
                  </a:moveTo>
                  <a:cubicBezTo>
                    <a:pt x="9892" y="0"/>
                    <a:pt x="9740" y="48"/>
                    <a:pt x="9607" y="154"/>
                  </a:cubicBezTo>
                  <a:lnTo>
                    <a:pt x="1034" y="5124"/>
                  </a:lnTo>
                  <a:cubicBezTo>
                    <a:pt x="434" y="5491"/>
                    <a:pt x="67" y="6158"/>
                    <a:pt x="34" y="6859"/>
                  </a:cubicBezTo>
                  <a:lnTo>
                    <a:pt x="34" y="12696"/>
                  </a:lnTo>
                  <a:cubicBezTo>
                    <a:pt x="0" y="12996"/>
                    <a:pt x="134" y="13297"/>
                    <a:pt x="367" y="13463"/>
                  </a:cubicBezTo>
                  <a:cubicBezTo>
                    <a:pt x="467" y="13497"/>
                    <a:pt x="567" y="13530"/>
                    <a:pt x="701" y="13530"/>
                  </a:cubicBezTo>
                  <a:cubicBezTo>
                    <a:pt x="868" y="13530"/>
                    <a:pt x="1034" y="13497"/>
                    <a:pt x="1201" y="13430"/>
                  </a:cubicBezTo>
                  <a:lnTo>
                    <a:pt x="9774" y="8460"/>
                  </a:lnTo>
                  <a:cubicBezTo>
                    <a:pt x="10374" y="8093"/>
                    <a:pt x="10741" y="7426"/>
                    <a:pt x="10775" y="6725"/>
                  </a:cubicBezTo>
                  <a:lnTo>
                    <a:pt x="10775" y="854"/>
                  </a:lnTo>
                  <a:cubicBezTo>
                    <a:pt x="10848" y="364"/>
                    <a:pt x="10454" y="0"/>
                    <a:pt x="1004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9"/>
            <p:cNvSpPr/>
            <p:nvPr/>
          </p:nvSpPr>
          <p:spPr>
            <a:xfrm>
              <a:off x="5785125" y="2310400"/>
              <a:ext cx="182675" cy="108475"/>
            </a:xfrm>
            <a:custGeom>
              <a:avLst/>
              <a:gdLst/>
              <a:ahLst/>
              <a:cxnLst/>
              <a:rect l="l" t="t" r="r" b="b"/>
              <a:pathLst>
                <a:path w="7307" h="4339" extrusionOk="0">
                  <a:moveTo>
                    <a:pt x="7152" y="0"/>
                  </a:moveTo>
                  <a:cubicBezTo>
                    <a:pt x="7124" y="0"/>
                    <a:pt x="7096" y="11"/>
                    <a:pt x="7073" y="35"/>
                  </a:cubicBezTo>
                  <a:lnTo>
                    <a:pt x="101" y="4038"/>
                  </a:lnTo>
                  <a:cubicBezTo>
                    <a:pt x="34" y="4071"/>
                    <a:pt x="1" y="4171"/>
                    <a:pt x="34" y="4271"/>
                  </a:cubicBezTo>
                  <a:cubicBezTo>
                    <a:pt x="68" y="4305"/>
                    <a:pt x="134" y="4338"/>
                    <a:pt x="201" y="4338"/>
                  </a:cubicBezTo>
                  <a:cubicBezTo>
                    <a:pt x="201" y="4338"/>
                    <a:pt x="234" y="4338"/>
                    <a:pt x="268" y="4305"/>
                  </a:cubicBezTo>
                  <a:lnTo>
                    <a:pt x="7206" y="302"/>
                  </a:lnTo>
                  <a:cubicBezTo>
                    <a:pt x="7306" y="269"/>
                    <a:pt x="7306" y="168"/>
                    <a:pt x="7273" y="102"/>
                  </a:cubicBezTo>
                  <a:cubicBezTo>
                    <a:pt x="7251" y="37"/>
                    <a:pt x="7202" y="0"/>
                    <a:pt x="715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9"/>
            <p:cNvSpPr/>
            <p:nvPr/>
          </p:nvSpPr>
          <p:spPr>
            <a:xfrm>
              <a:off x="5784300" y="2351625"/>
              <a:ext cx="183500" cy="108100"/>
            </a:xfrm>
            <a:custGeom>
              <a:avLst/>
              <a:gdLst/>
              <a:ahLst/>
              <a:cxnLst/>
              <a:rect l="l" t="t" r="r" b="b"/>
              <a:pathLst>
                <a:path w="7340" h="4324" extrusionOk="0">
                  <a:moveTo>
                    <a:pt x="7187" y="1"/>
                  </a:moveTo>
                  <a:cubicBezTo>
                    <a:pt x="7159" y="1"/>
                    <a:pt x="7130" y="8"/>
                    <a:pt x="7106" y="21"/>
                  </a:cubicBezTo>
                  <a:lnTo>
                    <a:pt x="134" y="4023"/>
                  </a:lnTo>
                  <a:cubicBezTo>
                    <a:pt x="1" y="4123"/>
                    <a:pt x="67" y="4324"/>
                    <a:pt x="234" y="4324"/>
                  </a:cubicBezTo>
                  <a:cubicBezTo>
                    <a:pt x="234" y="4324"/>
                    <a:pt x="267" y="4324"/>
                    <a:pt x="301" y="4290"/>
                  </a:cubicBezTo>
                  <a:lnTo>
                    <a:pt x="7239" y="287"/>
                  </a:lnTo>
                  <a:cubicBezTo>
                    <a:pt x="7339" y="254"/>
                    <a:pt x="7339" y="154"/>
                    <a:pt x="7306" y="87"/>
                  </a:cubicBezTo>
                  <a:cubicBezTo>
                    <a:pt x="7285" y="24"/>
                    <a:pt x="7237" y="1"/>
                    <a:pt x="718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9"/>
            <p:cNvSpPr/>
            <p:nvPr/>
          </p:nvSpPr>
          <p:spPr>
            <a:xfrm>
              <a:off x="5785125" y="2391825"/>
              <a:ext cx="182675" cy="108775"/>
            </a:xfrm>
            <a:custGeom>
              <a:avLst/>
              <a:gdLst/>
              <a:ahLst/>
              <a:cxnLst/>
              <a:rect l="l" t="t" r="r" b="b"/>
              <a:pathLst>
                <a:path w="7307" h="4351" extrusionOk="0">
                  <a:moveTo>
                    <a:pt x="7132" y="1"/>
                  </a:moveTo>
                  <a:cubicBezTo>
                    <a:pt x="7111" y="1"/>
                    <a:pt x="7091" y="5"/>
                    <a:pt x="7073" y="14"/>
                  </a:cubicBezTo>
                  <a:lnTo>
                    <a:pt x="101" y="4050"/>
                  </a:lnTo>
                  <a:cubicBezTo>
                    <a:pt x="34" y="4083"/>
                    <a:pt x="1" y="4183"/>
                    <a:pt x="34" y="4250"/>
                  </a:cubicBezTo>
                  <a:cubicBezTo>
                    <a:pt x="68" y="4317"/>
                    <a:pt x="134" y="4317"/>
                    <a:pt x="201" y="4350"/>
                  </a:cubicBezTo>
                  <a:lnTo>
                    <a:pt x="268" y="4350"/>
                  </a:lnTo>
                  <a:lnTo>
                    <a:pt x="7206" y="314"/>
                  </a:lnTo>
                  <a:cubicBezTo>
                    <a:pt x="7306" y="247"/>
                    <a:pt x="7306" y="147"/>
                    <a:pt x="7273" y="80"/>
                  </a:cubicBezTo>
                  <a:cubicBezTo>
                    <a:pt x="7248" y="32"/>
                    <a:pt x="7188" y="1"/>
                    <a:pt x="713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9"/>
            <p:cNvSpPr/>
            <p:nvPr/>
          </p:nvSpPr>
          <p:spPr>
            <a:xfrm>
              <a:off x="5294775" y="3726250"/>
              <a:ext cx="271200" cy="338800"/>
            </a:xfrm>
            <a:custGeom>
              <a:avLst/>
              <a:gdLst/>
              <a:ahLst/>
              <a:cxnLst/>
              <a:rect l="l" t="t" r="r" b="b"/>
              <a:pathLst>
                <a:path w="10848" h="13552" extrusionOk="0">
                  <a:moveTo>
                    <a:pt x="10090" y="307"/>
                  </a:moveTo>
                  <a:cubicBezTo>
                    <a:pt x="10153" y="307"/>
                    <a:pt x="10216" y="318"/>
                    <a:pt x="10275" y="342"/>
                  </a:cubicBezTo>
                  <a:cubicBezTo>
                    <a:pt x="10408" y="475"/>
                    <a:pt x="10475" y="642"/>
                    <a:pt x="10475" y="809"/>
                  </a:cubicBezTo>
                  <a:lnTo>
                    <a:pt x="10475" y="6713"/>
                  </a:lnTo>
                  <a:cubicBezTo>
                    <a:pt x="10442" y="7280"/>
                    <a:pt x="10108" y="7847"/>
                    <a:pt x="9641" y="8181"/>
                  </a:cubicBezTo>
                  <a:lnTo>
                    <a:pt x="1068" y="13118"/>
                  </a:lnTo>
                  <a:cubicBezTo>
                    <a:pt x="985" y="13192"/>
                    <a:pt x="888" y="13225"/>
                    <a:pt x="793" y="13225"/>
                  </a:cubicBezTo>
                  <a:cubicBezTo>
                    <a:pt x="549" y="13225"/>
                    <a:pt x="320" y="13006"/>
                    <a:pt x="368" y="12717"/>
                  </a:cubicBezTo>
                  <a:lnTo>
                    <a:pt x="368" y="6846"/>
                  </a:lnTo>
                  <a:cubicBezTo>
                    <a:pt x="401" y="6246"/>
                    <a:pt x="735" y="5712"/>
                    <a:pt x="1202" y="5379"/>
                  </a:cubicBezTo>
                  <a:lnTo>
                    <a:pt x="9775" y="409"/>
                  </a:lnTo>
                  <a:cubicBezTo>
                    <a:pt x="9861" y="344"/>
                    <a:pt x="9975" y="307"/>
                    <a:pt x="10090" y="307"/>
                  </a:cubicBezTo>
                  <a:close/>
                  <a:moveTo>
                    <a:pt x="10078" y="1"/>
                  </a:moveTo>
                  <a:cubicBezTo>
                    <a:pt x="9920" y="1"/>
                    <a:pt x="9756" y="54"/>
                    <a:pt x="9608" y="175"/>
                  </a:cubicBezTo>
                  <a:lnTo>
                    <a:pt x="1035" y="5079"/>
                  </a:lnTo>
                  <a:cubicBezTo>
                    <a:pt x="435" y="5479"/>
                    <a:pt x="68" y="6113"/>
                    <a:pt x="34" y="6846"/>
                  </a:cubicBezTo>
                  <a:lnTo>
                    <a:pt x="34" y="12717"/>
                  </a:lnTo>
                  <a:cubicBezTo>
                    <a:pt x="1" y="13018"/>
                    <a:pt x="134" y="13284"/>
                    <a:pt x="401" y="13451"/>
                  </a:cubicBezTo>
                  <a:cubicBezTo>
                    <a:pt x="501" y="13518"/>
                    <a:pt x="601" y="13551"/>
                    <a:pt x="701" y="13551"/>
                  </a:cubicBezTo>
                  <a:cubicBezTo>
                    <a:pt x="902" y="13551"/>
                    <a:pt x="1068" y="13485"/>
                    <a:pt x="1202" y="13418"/>
                  </a:cubicBezTo>
                  <a:lnTo>
                    <a:pt x="9775" y="8448"/>
                  </a:lnTo>
                  <a:cubicBezTo>
                    <a:pt x="10375" y="8081"/>
                    <a:pt x="10742" y="7414"/>
                    <a:pt x="10775" y="6713"/>
                  </a:cubicBezTo>
                  <a:lnTo>
                    <a:pt x="10775" y="842"/>
                  </a:lnTo>
                  <a:cubicBezTo>
                    <a:pt x="10848" y="361"/>
                    <a:pt x="10485" y="1"/>
                    <a:pt x="1007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9"/>
            <p:cNvSpPr/>
            <p:nvPr/>
          </p:nvSpPr>
          <p:spPr>
            <a:xfrm>
              <a:off x="5338975" y="3802025"/>
              <a:ext cx="183825" cy="107900"/>
            </a:xfrm>
            <a:custGeom>
              <a:avLst/>
              <a:gdLst/>
              <a:ahLst/>
              <a:cxnLst/>
              <a:rect l="l" t="t" r="r" b="b"/>
              <a:pathLst>
                <a:path w="7353" h="4316" extrusionOk="0">
                  <a:moveTo>
                    <a:pt x="7100" y="1"/>
                  </a:moveTo>
                  <a:cubicBezTo>
                    <a:pt x="7080" y="1"/>
                    <a:pt x="7060" y="5"/>
                    <a:pt x="7039" y="13"/>
                  </a:cubicBezTo>
                  <a:lnTo>
                    <a:pt x="101" y="4016"/>
                  </a:lnTo>
                  <a:cubicBezTo>
                    <a:pt x="1" y="4082"/>
                    <a:pt x="1" y="4182"/>
                    <a:pt x="34" y="4249"/>
                  </a:cubicBezTo>
                  <a:cubicBezTo>
                    <a:pt x="68" y="4282"/>
                    <a:pt x="101" y="4316"/>
                    <a:pt x="168" y="4316"/>
                  </a:cubicBezTo>
                  <a:lnTo>
                    <a:pt x="268" y="4316"/>
                  </a:lnTo>
                  <a:lnTo>
                    <a:pt x="7206" y="280"/>
                  </a:lnTo>
                  <a:cubicBezTo>
                    <a:pt x="7352" y="192"/>
                    <a:pt x="7242" y="1"/>
                    <a:pt x="710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9"/>
            <p:cNvSpPr/>
            <p:nvPr/>
          </p:nvSpPr>
          <p:spPr>
            <a:xfrm>
              <a:off x="5338975" y="3842700"/>
              <a:ext cx="182675" cy="108100"/>
            </a:xfrm>
            <a:custGeom>
              <a:avLst/>
              <a:gdLst/>
              <a:ahLst/>
              <a:cxnLst/>
              <a:rect l="l" t="t" r="r" b="b"/>
              <a:pathLst>
                <a:path w="7307" h="4324" extrusionOk="0">
                  <a:moveTo>
                    <a:pt x="7123" y="0"/>
                  </a:moveTo>
                  <a:cubicBezTo>
                    <a:pt x="7093" y="0"/>
                    <a:pt x="7064" y="8"/>
                    <a:pt x="7039" y="20"/>
                  </a:cubicBezTo>
                  <a:lnTo>
                    <a:pt x="101" y="4023"/>
                  </a:lnTo>
                  <a:cubicBezTo>
                    <a:pt x="1" y="4090"/>
                    <a:pt x="1" y="4157"/>
                    <a:pt x="34" y="4257"/>
                  </a:cubicBezTo>
                  <a:cubicBezTo>
                    <a:pt x="68" y="4290"/>
                    <a:pt x="101" y="4323"/>
                    <a:pt x="168" y="4323"/>
                  </a:cubicBezTo>
                  <a:lnTo>
                    <a:pt x="268" y="4323"/>
                  </a:lnTo>
                  <a:lnTo>
                    <a:pt x="7206" y="287"/>
                  </a:lnTo>
                  <a:cubicBezTo>
                    <a:pt x="7273" y="254"/>
                    <a:pt x="7306" y="154"/>
                    <a:pt x="7273" y="87"/>
                  </a:cubicBezTo>
                  <a:cubicBezTo>
                    <a:pt x="7230" y="24"/>
                    <a:pt x="7175" y="0"/>
                    <a:pt x="712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9"/>
            <p:cNvSpPr/>
            <p:nvPr/>
          </p:nvSpPr>
          <p:spPr>
            <a:xfrm>
              <a:off x="5338975" y="3883550"/>
              <a:ext cx="182675" cy="108100"/>
            </a:xfrm>
            <a:custGeom>
              <a:avLst/>
              <a:gdLst/>
              <a:ahLst/>
              <a:cxnLst/>
              <a:rect l="l" t="t" r="r" b="b"/>
              <a:pathLst>
                <a:path w="7307" h="4324" extrusionOk="0">
                  <a:moveTo>
                    <a:pt x="7123" y="1"/>
                  </a:moveTo>
                  <a:cubicBezTo>
                    <a:pt x="7093" y="1"/>
                    <a:pt x="7064" y="9"/>
                    <a:pt x="7039" y="21"/>
                  </a:cubicBezTo>
                  <a:lnTo>
                    <a:pt x="101" y="4024"/>
                  </a:lnTo>
                  <a:cubicBezTo>
                    <a:pt x="1" y="4090"/>
                    <a:pt x="1" y="4157"/>
                    <a:pt x="34" y="4257"/>
                  </a:cubicBezTo>
                  <a:cubicBezTo>
                    <a:pt x="68" y="4290"/>
                    <a:pt x="101" y="4324"/>
                    <a:pt x="168" y="4324"/>
                  </a:cubicBezTo>
                  <a:cubicBezTo>
                    <a:pt x="201" y="4324"/>
                    <a:pt x="234" y="4324"/>
                    <a:pt x="268" y="4290"/>
                  </a:cubicBezTo>
                  <a:lnTo>
                    <a:pt x="7206" y="288"/>
                  </a:lnTo>
                  <a:cubicBezTo>
                    <a:pt x="7273" y="254"/>
                    <a:pt x="7306" y="154"/>
                    <a:pt x="7273" y="87"/>
                  </a:cubicBezTo>
                  <a:cubicBezTo>
                    <a:pt x="7230" y="24"/>
                    <a:pt x="7175" y="1"/>
                    <a:pt x="712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9"/>
            <p:cNvSpPr/>
            <p:nvPr/>
          </p:nvSpPr>
          <p:spPr>
            <a:xfrm>
              <a:off x="3495175" y="4514325"/>
              <a:ext cx="271175" cy="338775"/>
            </a:xfrm>
            <a:custGeom>
              <a:avLst/>
              <a:gdLst/>
              <a:ahLst/>
              <a:cxnLst/>
              <a:rect l="l" t="t" r="r" b="b"/>
              <a:pathLst>
                <a:path w="10847" h="13551" extrusionOk="0">
                  <a:moveTo>
                    <a:pt x="10144" y="328"/>
                  </a:moveTo>
                  <a:cubicBezTo>
                    <a:pt x="10180" y="328"/>
                    <a:pt x="10227" y="351"/>
                    <a:pt x="10274" y="375"/>
                  </a:cubicBezTo>
                  <a:cubicBezTo>
                    <a:pt x="10408" y="475"/>
                    <a:pt x="10474" y="642"/>
                    <a:pt x="10474" y="842"/>
                  </a:cubicBezTo>
                  <a:lnTo>
                    <a:pt x="10474" y="6713"/>
                  </a:lnTo>
                  <a:cubicBezTo>
                    <a:pt x="10408" y="7313"/>
                    <a:pt x="10107" y="7847"/>
                    <a:pt x="9640" y="8180"/>
                  </a:cubicBezTo>
                  <a:lnTo>
                    <a:pt x="1068" y="13151"/>
                  </a:lnTo>
                  <a:cubicBezTo>
                    <a:pt x="976" y="13206"/>
                    <a:pt x="884" y="13230"/>
                    <a:pt x="792" y="13230"/>
                  </a:cubicBezTo>
                  <a:cubicBezTo>
                    <a:pt x="717" y="13230"/>
                    <a:pt x="642" y="13214"/>
                    <a:pt x="567" y="13184"/>
                  </a:cubicBezTo>
                  <a:cubicBezTo>
                    <a:pt x="434" y="13084"/>
                    <a:pt x="334" y="12917"/>
                    <a:pt x="367" y="12750"/>
                  </a:cubicBezTo>
                  <a:lnTo>
                    <a:pt x="367" y="6846"/>
                  </a:lnTo>
                  <a:cubicBezTo>
                    <a:pt x="400" y="6246"/>
                    <a:pt x="701" y="5712"/>
                    <a:pt x="1201" y="5378"/>
                  </a:cubicBezTo>
                  <a:lnTo>
                    <a:pt x="9774" y="441"/>
                  </a:lnTo>
                  <a:cubicBezTo>
                    <a:pt x="9874" y="375"/>
                    <a:pt x="9974" y="341"/>
                    <a:pt x="10107" y="341"/>
                  </a:cubicBezTo>
                  <a:cubicBezTo>
                    <a:pt x="10117" y="332"/>
                    <a:pt x="10130" y="328"/>
                    <a:pt x="10144" y="328"/>
                  </a:cubicBezTo>
                  <a:close/>
                  <a:moveTo>
                    <a:pt x="10062" y="0"/>
                  </a:moveTo>
                  <a:cubicBezTo>
                    <a:pt x="9906" y="0"/>
                    <a:pt x="9746" y="54"/>
                    <a:pt x="9607" y="175"/>
                  </a:cubicBezTo>
                  <a:lnTo>
                    <a:pt x="1034" y="5111"/>
                  </a:lnTo>
                  <a:cubicBezTo>
                    <a:pt x="434" y="5478"/>
                    <a:pt x="67" y="6146"/>
                    <a:pt x="34" y="6846"/>
                  </a:cubicBezTo>
                  <a:lnTo>
                    <a:pt x="34" y="12750"/>
                  </a:lnTo>
                  <a:cubicBezTo>
                    <a:pt x="0" y="13017"/>
                    <a:pt x="134" y="13317"/>
                    <a:pt x="367" y="13484"/>
                  </a:cubicBezTo>
                  <a:cubicBezTo>
                    <a:pt x="467" y="13517"/>
                    <a:pt x="567" y="13551"/>
                    <a:pt x="701" y="13551"/>
                  </a:cubicBezTo>
                  <a:cubicBezTo>
                    <a:pt x="867" y="13551"/>
                    <a:pt x="1034" y="13517"/>
                    <a:pt x="1201" y="13417"/>
                  </a:cubicBezTo>
                  <a:lnTo>
                    <a:pt x="9774" y="8447"/>
                  </a:lnTo>
                  <a:cubicBezTo>
                    <a:pt x="10374" y="8080"/>
                    <a:pt x="10741" y="7413"/>
                    <a:pt x="10775" y="6713"/>
                  </a:cubicBezTo>
                  <a:lnTo>
                    <a:pt x="10775" y="842"/>
                  </a:lnTo>
                  <a:cubicBezTo>
                    <a:pt x="10847" y="360"/>
                    <a:pt x="10467" y="0"/>
                    <a:pt x="1006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9"/>
            <p:cNvSpPr/>
            <p:nvPr/>
          </p:nvSpPr>
          <p:spPr>
            <a:xfrm>
              <a:off x="3538525" y="4590900"/>
              <a:ext cx="183750" cy="107925"/>
            </a:xfrm>
            <a:custGeom>
              <a:avLst/>
              <a:gdLst/>
              <a:ahLst/>
              <a:cxnLst/>
              <a:rect l="l" t="t" r="r" b="b"/>
              <a:pathLst>
                <a:path w="7350" h="4317" extrusionOk="0">
                  <a:moveTo>
                    <a:pt x="7138" y="0"/>
                  </a:moveTo>
                  <a:cubicBezTo>
                    <a:pt x="7117" y="0"/>
                    <a:pt x="7095" y="5"/>
                    <a:pt x="7072" y="14"/>
                  </a:cubicBezTo>
                  <a:lnTo>
                    <a:pt x="101" y="4017"/>
                  </a:lnTo>
                  <a:cubicBezTo>
                    <a:pt x="34" y="4050"/>
                    <a:pt x="1" y="4150"/>
                    <a:pt x="34" y="4217"/>
                  </a:cubicBezTo>
                  <a:cubicBezTo>
                    <a:pt x="67" y="4283"/>
                    <a:pt x="134" y="4317"/>
                    <a:pt x="201" y="4317"/>
                  </a:cubicBezTo>
                  <a:cubicBezTo>
                    <a:pt x="201" y="4317"/>
                    <a:pt x="234" y="4317"/>
                    <a:pt x="268" y="4283"/>
                  </a:cubicBezTo>
                  <a:lnTo>
                    <a:pt x="7206" y="281"/>
                  </a:lnTo>
                  <a:cubicBezTo>
                    <a:pt x="7350" y="165"/>
                    <a:pt x="7270" y="0"/>
                    <a:pt x="713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9"/>
            <p:cNvSpPr/>
            <p:nvPr/>
          </p:nvSpPr>
          <p:spPr>
            <a:xfrm>
              <a:off x="3538525" y="4631750"/>
              <a:ext cx="183750" cy="107950"/>
            </a:xfrm>
            <a:custGeom>
              <a:avLst/>
              <a:gdLst/>
              <a:ahLst/>
              <a:cxnLst/>
              <a:rect l="l" t="t" r="r" b="b"/>
              <a:pathLst>
                <a:path w="7350" h="4318" extrusionOk="0">
                  <a:moveTo>
                    <a:pt x="7138" y="1"/>
                  </a:moveTo>
                  <a:cubicBezTo>
                    <a:pt x="7117" y="1"/>
                    <a:pt x="7095" y="5"/>
                    <a:pt x="7072" y="14"/>
                  </a:cubicBezTo>
                  <a:lnTo>
                    <a:pt x="101" y="4017"/>
                  </a:lnTo>
                  <a:cubicBezTo>
                    <a:pt x="34" y="4050"/>
                    <a:pt x="1" y="4150"/>
                    <a:pt x="34" y="4217"/>
                  </a:cubicBezTo>
                  <a:cubicBezTo>
                    <a:pt x="67" y="4284"/>
                    <a:pt x="134" y="4317"/>
                    <a:pt x="201" y="4317"/>
                  </a:cubicBezTo>
                  <a:cubicBezTo>
                    <a:pt x="201" y="4317"/>
                    <a:pt x="234" y="4317"/>
                    <a:pt x="268" y="4284"/>
                  </a:cubicBezTo>
                  <a:lnTo>
                    <a:pt x="7206" y="281"/>
                  </a:lnTo>
                  <a:cubicBezTo>
                    <a:pt x="7350" y="166"/>
                    <a:pt x="7270" y="1"/>
                    <a:pt x="713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9"/>
            <p:cNvSpPr/>
            <p:nvPr/>
          </p:nvSpPr>
          <p:spPr>
            <a:xfrm>
              <a:off x="3538525" y="4672050"/>
              <a:ext cx="182650" cy="108500"/>
            </a:xfrm>
            <a:custGeom>
              <a:avLst/>
              <a:gdLst/>
              <a:ahLst/>
              <a:cxnLst/>
              <a:rect l="l" t="t" r="r" b="b"/>
              <a:pathLst>
                <a:path w="7306" h="4340" extrusionOk="0">
                  <a:moveTo>
                    <a:pt x="7158" y="0"/>
                  </a:moveTo>
                  <a:cubicBezTo>
                    <a:pt x="7128" y="0"/>
                    <a:pt x="7098" y="11"/>
                    <a:pt x="7072" y="37"/>
                  </a:cubicBezTo>
                  <a:lnTo>
                    <a:pt x="101" y="4040"/>
                  </a:lnTo>
                  <a:cubicBezTo>
                    <a:pt x="34" y="4073"/>
                    <a:pt x="1" y="4173"/>
                    <a:pt x="34" y="4240"/>
                  </a:cubicBezTo>
                  <a:cubicBezTo>
                    <a:pt x="67" y="4306"/>
                    <a:pt x="134" y="4340"/>
                    <a:pt x="201" y="4340"/>
                  </a:cubicBezTo>
                  <a:cubicBezTo>
                    <a:pt x="201" y="4340"/>
                    <a:pt x="234" y="4340"/>
                    <a:pt x="268" y="4306"/>
                  </a:cubicBezTo>
                  <a:lnTo>
                    <a:pt x="7206" y="304"/>
                  </a:lnTo>
                  <a:cubicBezTo>
                    <a:pt x="7306" y="237"/>
                    <a:pt x="7306" y="170"/>
                    <a:pt x="7273" y="70"/>
                  </a:cubicBezTo>
                  <a:cubicBezTo>
                    <a:pt x="7252" y="29"/>
                    <a:pt x="7206" y="0"/>
                    <a:pt x="715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9"/>
            <p:cNvSpPr/>
            <p:nvPr/>
          </p:nvSpPr>
          <p:spPr>
            <a:xfrm>
              <a:off x="4530075" y="1997525"/>
              <a:ext cx="271175" cy="338775"/>
            </a:xfrm>
            <a:custGeom>
              <a:avLst/>
              <a:gdLst/>
              <a:ahLst/>
              <a:cxnLst/>
              <a:rect l="l" t="t" r="r" b="b"/>
              <a:pathLst>
                <a:path w="10847" h="13551" extrusionOk="0">
                  <a:moveTo>
                    <a:pt x="10022" y="334"/>
                  </a:moveTo>
                  <a:cubicBezTo>
                    <a:pt x="10274" y="334"/>
                    <a:pt x="10513" y="553"/>
                    <a:pt x="10441" y="842"/>
                  </a:cubicBezTo>
                  <a:lnTo>
                    <a:pt x="10441" y="6713"/>
                  </a:lnTo>
                  <a:cubicBezTo>
                    <a:pt x="10408" y="7313"/>
                    <a:pt x="10108" y="7847"/>
                    <a:pt x="9607" y="8180"/>
                  </a:cubicBezTo>
                  <a:lnTo>
                    <a:pt x="1034" y="13150"/>
                  </a:lnTo>
                  <a:cubicBezTo>
                    <a:pt x="954" y="13222"/>
                    <a:pt x="863" y="13252"/>
                    <a:pt x="773" y="13252"/>
                  </a:cubicBezTo>
                  <a:cubicBezTo>
                    <a:pt x="526" y="13252"/>
                    <a:pt x="294" y="13019"/>
                    <a:pt x="367" y="12750"/>
                  </a:cubicBezTo>
                  <a:lnTo>
                    <a:pt x="367" y="6846"/>
                  </a:lnTo>
                  <a:cubicBezTo>
                    <a:pt x="401" y="6279"/>
                    <a:pt x="701" y="5712"/>
                    <a:pt x="1201" y="5378"/>
                  </a:cubicBezTo>
                  <a:lnTo>
                    <a:pt x="9741" y="441"/>
                  </a:lnTo>
                  <a:cubicBezTo>
                    <a:pt x="9825" y="367"/>
                    <a:pt x="9924" y="334"/>
                    <a:pt x="10022" y="334"/>
                  </a:cubicBezTo>
                  <a:close/>
                  <a:moveTo>
                    <a:pt x="10063" y="0"/>
                  </a:moveTo>
                  <a:cubicBezTo>
                    <a:pt x="9906" y="0"/>
                    <a:pt x="9747" y="54"/>
                    <a:pt x="9607" y="175"/>
                  </a:cubicBezTo>
                  <a:lnTo>
                    <a:pt x="1034" y="5111"/>
                  </a:lnTo>
                  <a:cubicBezTo>
                    <a:pt x="434" y="5512"/>
                    <a:pt x="67" y="6145"/>
                    <a:pt x="34" y="6846"/>
                  </a:cubicBezTo>
                  <a:lnTo>
                    <a:pt x="34" y="12750"/>
                  </a:lnTo>
                  <a:cubicBezTo>
                    <a:pt x="0" y="13017"/>
                    <a:pt x="134" y="13317"/>
                    <a:pt x="367" y="13484"/>
                  </a:cubicBezTo>
                  <a:cubicBezTo>
                    <a:pt x="467" y="13551"/>
                    <a:pt x="567" y="13551"/>
                    <a:pt x="701" y="13551"/>
                  </a:cubicBezTo>
                  <a:cubicBezTo>
                    <a:pt x="868" y="13551"/>
                    <a:pt x="1034" y="13517"/>
                    <a:pt x="1201" y="13451"/>
                  </a:cubicBezTo>
                  <a:lnTo>
                    <a:pt x="9774" y="8480"/>
                  </a:lnTo>
                  <a:cubicBezTo>
                    <a:pt x="10341" y="8080"/>
                    <a:pt x="10741" y="7446"/>
                    <a:pt x="10775" y="6713"/>
                  </a:cubicBezTo>
                  <a:lnTo>
                    <a:pt x="10775" y="842"/>
                  </a:lnTo>
                  <a:cubicBezTo>
                    <a:pt x="10847" y="360"/>
                    <a:pt x="10467" y="0"/>
                    <a:pt x="1006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9"/>
            <p:cNvSpPr/>
            <p:nvPr/>
          </p:nvSpPr>
          <p:spPr>
            <a:xfrm>
              <a:off x="4573425" y="2073875"/>
              <a:ext cx="184400" cy="108150"/>
            </a:xfrm>
            <a:custGeom>
              <a:avLst/>
              <a:gdLst/>
              <a:ahLst/>
              <a:cxnLst/>
              <a:rect l="l" t="t" r="r" b="b"/>
              <a:pathLst>
                <a:path w="7376" h="4326" extrusionOk="0">
                  <a:moveTo>
                    <a:pt x="7128" y="1"/>
                  </a:moveTo>
                  <a:cubicBezTo>
                    <a:pt x="7100" y="1"/>
                    <a:pt x="7070" y="7"/>
                    <a:pt x="7039" y="23"/>
                  </a:cubicBezTo>
                  <a:lnTo>
                    <a:pt x="101" y="4025"/>
                  </a:lnTo>
                  <a:cubicBezTo>
                    <a:pt x="34" y="4059"/>
                    <a:pt x="1" y="4159"/>
                    <a:pt x="34" y="4259"/>
                  </a:cubicBezTo>
                  <a:cubicBezTo>
                    <a:pt x="68" y="4292"/>
                    <a:pt x="134" y="4326"/>
                    <a:pt x="201" y="4326"/>
                  </a:cubicBezTo>
                  <a:cubicBezTo>
                    <a:pt x="201" y="4326"/>
                    <a:pt x="234" y="4326"/>
                    <a:pt x="268" y="4292"/>
                  </a:cubicBezTo>
                  <a:lnTo>
                    <a:pt x="7206" y="289"/>
                  </a:lnTo>
                  <a:cubicBezTo>
                    <a:pt x="7376" y="205"/>
                    <a:pt x="7282" y="1"/>
                    <a:pt x="712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9"/>
            <p:cNvSpPr/>
            <p:nvPr/>
          </p:nvSpPr>
          <p:spPr>
            <a:xfrm>
              <a:off x="4573425" y="2114150"/>
              <a:ext cx="184875" cy="108750"/>
            </a:xfrm>
            <a:custGeom>
              <a:avLst/>
              <a:gdLst/>
              <a:ahLst/>
              <a:cxnLst/>
              <a:rect l="l" t="t" r="r" b="b"/>
              <a:pathLst>
                <a:path w="7395" h="4350" extrusionOk="0">
                  <a:moveTo>
                    <a:pt x="7153" y="0"/>
                  </a:moveTo>
                  <a:cubicBezTo>
                    <a:pt x="7117" y="0"/>
                    <a:pt x="7078" y="14"/>
                    <a:pt x="7039" y="46"/>
                  </a:cubicBezTo>
                  <a:lnTo>
                    <a:pt x="101" y="4049"/>
                  </a:lnTo>
                  <a:cubicBezTo>
                    <a:pt x="34" y="4082"/>
                    <a:pt x="1" y="4182"/>
                    <a:pt x="34" y="4282"/>
                  </a:cubicBezTo>
                  <a:cubicBezTo>
                    <a:pt x="68" y="4316"/>
                    <a:pt x="134" y="4349"/>
                    <a:pt x="201" y="4349"/>
                  </a:cubicBezTo>
                  <a:cubicBezTo>
                    <a:pt x="201" y="4349"/>
                    <a:pt x="234" y="4349"/>
                    <a:pt x="268" y="4316"/>
                  </a:cubicBezTo>
                  <a:lnTo>
                    <a:pt x="7206" y="313"/>
                  </a:lnTo>
                  <a:cubicBezTo>
                    <a:pt x="7394" y="232"/>
                    <a:pt x="7301" y="0"/>
                    <a:pt x="715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9"/>
            <p:cNvSpPr/>
            <p:nvPr/>
          </p:nvSpPr>
          <p:spPr>
            <a:xfrm>
              <a:off x="4573425" y="2155850"/>
              <a:ext cx="183825" cy="107900"/>
            </a:xfrm>
            <a:custGeom>
              <a:avLst/>
              <a:gdLst/>
              <a:ahLst/>
              <a:cxnLst/>
              <a:rect l="l" t="t" r="r" b="b"/>
              <a:pathLst>
                <a:path w="7353" h="4316" extrusionOk="0">
                  <a:moveTo>
                    <a:pt x="7109" y="1"/>
                  </a:moveTo>
                  <a:cubicBezTo>
                    <a:pt x="7087" y="1"/>
                    <a:pt x="7064" y="4"/>
                    <a:pt x="7039" y="13"/>
                  </a:cubicBezTo>
                  <a:lnTo>
                    <a:pt x="101" y="4015"/>
                  </a:lnTo>
                  <a:cubicBezTo>
                    <a:pt x="34" y="4049"/>
                    <a:pt x="1" y="4149"/>
                    <a:pt x="34" y="4249"/>
                  </a:cubicBezTo>
                  <a:cubicBezTo>
                    <a:pt x="68" y="4282"/>
                    <a:pt x="134" y="4316"/>
                    <a:pt x="201" y="4316"/>
                  </a:cubicBezTo>
                  <a:lnTo>
                    <a:pt x="268" y="4316"/>
                  </a:lnTo>
                  <a:lnTo>
                    <a:pt x="7206" y="279"/>
                  </a:lnTo>
                  <a:cubicBezTo>
                    <a:pt x="7353" y="192"/>
                    <a:pt x="7268" y="1"/>
                    <a:pt x="710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9"/>
            <p:cNvSpPr/>
            <p:nvPr/>
          </p:nvSpPr>
          <p:spPr>
            <a:xfrm>
              <a:off x="3527700" y="1049250"/>
              <a:ext cx="140950" cy="179600"/>
            </a:xfrm>
            <a:custGeom>
              <a:avLst/>
              <a:gdLst/>
              <a:ahLst/>
              <a:cxnLst/>
              <a:rect l="l" t="t" r="r" b="b"/>
              <a:pathLst>
                <a:path w="5638" h="7184" extrusionOk="0">
                  <a:moveTo>
                    <a:pt x="3970" y="445"/>
                  </a:moveTo>
                  <a:cubicBezTo>
                    <a:pt x="4170" y="445"/>
                    <a:pt x="4370" y="479"/>
                    <a:pt x="4537" y="579"/>
                  </a:cubicBezTo>
                  <a:cubicBezTo>
                    <a:pt x="4970" y="845"/>
                    <a:pt x="5204" y="1346"/>
                    <a:pt x="5204" y="2080"/>
                  </a:cubicBezTo>
                  <a:cubicBezTo>
                    <a:pt x="5104" y="3848"/>
                    <a:pt x="4170" y="5449"/>
                    <a:pt x="2702" y="6416"/>
                  </a:cubicBezTo>
                  <a:cubicBezTo>
                    <a:pt x="2327" y="6633"/>
                    <a:pt x="1975" y="6745"/>
                    <a:pt x="1661" y="6745"/>
                  </a:cubicBezTo>
                  <a:cubicBezTo>
                    <a:pt x="1444" y="6745"/>
                    <a:pt x="1245" y="6692"/>
                    <a:pt x="1068" y="6583"/>
                  </a:cubicBezTo>
                  <a:cubicBezTo>
                    <a:pt x="667" y="6349"/>
                    <a:pt x="434" y="5816"/>
                    <a:pt x="434" y="5082"/>
                  </a:cubicBezTo>
                  <a:cubicBezTo>
                    <a:pt x="500" y="3347"/>
                    <a:pt x="1434" y="1713"/>
                    <a:pt x="2936" y="779"/>
                  </a:cubicBezTo>
                  <a:cubicBezTo>
                    <a:pt x="3236" y="579"/>
                    <a:pt x="3603" y="445"/>
                    <a:pt x="3970" y="445"/>
                  </a:cubicBezTo>
                  <a:close/>
                  <a:moveTo>
                    <a:pt x="3969" y="1"/>
                  </a:moveTo>
                  <a:cubicBezTo>
                    <a:pt x="3575" y="1"/>
                    <a:pt x="3144" y="129"/>
                    <a:pt x="2702" y="378"/>
                  </a:cubicBezTo>
                  <a:cubicBezTo>
                    <a:pt x="1101" y="1446"/>
                    <a:pt x="100" y="3181"/>
                    <a:pt x="0" y="5082"/>
                  </a:cubicBezTo>
                  <a:cubicBezTo>
                    <a:pt x="0" y="5983"/>
                    <a:pt x="300" y="6650"/>
                    <a:pt x="867" y="6950"/>
                  </a:cubicBezTo>
                  <a:cubicBezTo>
                    <a:pt x="1101" y="7083"/>
                    <a:pt x="1368" y="7183"/>
                    <a:pt x="1635" y="7183"/>
                  </a:cubicBezTo>
                  <a:cubicBezTo>
                    <a:pt x="2102" y="7150"/>
                    <a:pt x="2535" y="7017"/>
                    <a:pt x="2936" y="6783"/>
                  </a:cubicBezTo>
                  <a:cubicBezTo>
                    <a:pt x="4537" y="5749"/>
                    <a:pt x="5537" y="3981"/>
                    <a:pt x="5637" y="2080"/>
                  </a:cubicBezTo>
                  <a:cubicBezTo>
                    <a:pt x="5637" y="1212"/>
                    <a:pt x="5337" y="545"/>
                    <a:pt x="4770" y="212"/>
                  </a:cubicBezTo>
                  <a:cubicBezTo>
                    <a:pt x="4530" y="70"/>
                    <a:pt x="4259" y="1"/>
                    <a:pt x="396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9"/>
            <p:cNvSpPr/>
            <p:nvPr/>
          </p:nvSpPr>
          <p:spPr>
            <a:xfrm>
              <a:off x="3559375" y="1089175"/>
              <a:ext cx="77575" cy="99500"/>
            </a:xfrm>
            <a:custGeom>
              <a:avLst/>
              <a:gdLst/>
              <a:ahLst/>
              <a:cxnLst/>
              <a:rect l="l" t="t" r="r" b="b"/>
              <a:pathLst>
                <a:path w="3103" h="3980" extrusionOk="0">
                  <a:moveTo>
                    <a:pt x="2251" y="0"/>
                  </a:moveTo>
                  <a:cubicBezTo>
                    <a:pt x="2044" y="0"/>
                    <a:pt x="1812" y="70"/>
                    <a:pt x="1568" y="216"/>
                  </a:cubicBezTo>
                  <a:cubicBezTo>
                    <a:pt x="634" y="816"/>
                    <a:pt x="67" y="1817"/>
                    <a:pt x="1" y="2884"/>
                  </a:cubicBezTo>
                  <a:cubicBezTo>
                    <a:pt x="1" y="3578"/>
                    <a:pt x="378" y="3980"/>
                    <a:pt x="899" y="3980"/>
                  </a:cubicBezTo>
                  <a:cubicBezTo>
                    <a:pt x="1104" y="3980"/>
                    <a:pt x="1332" y="3917"/>
                    <a:pt x="1568" y="3785"/>
                  </a:cubicBezTo>
                  <a:cubicBezTo>
                    <a:pt x="2469" y="3185"/>
                    <a:pt x="3036" y="2184"/>
                    <a:pt x="3103" y="1117"/>
                  </a:cubicBezTo>
                  <a:cubicBezTo>
                    <a:pt x="3103" y="408"/>
                    <a:pt x="2752" y="0"/>
                    <a:pt x="225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9"/>
            <p:cNvSpPr/>
            <p:nvPr/>
          </p:nvSpPr>
          <p:spPr>
            <a:xfrm>
              <a:off x="3415950" y="582075"/>
              <a:ext cx="357775" cy="431625"/>
            </a:xfrm>
            <a:custGeom>
              <a:avLst/>
              <a:gdLst/>
              <a:ahLst/>
              <a:cxnLst/>
              <a:rect l="l" t="t" r="r" b="b"/>
              <a:pathLst>
                <a:path w="14311" h="17265" extrusionOk="0">
                  <a:moveTo>
                    <a:pt x="13619" y="322"/>
                  </a:moveTo>
                  <a:cubicBezTo>
                    <a:pt x="13841" y="322"/>
                    <a:pt x="14047" y="530"/>
                    <a:pt x="13977" y="786"/>
                  </a:cubicBezTo>
                  <a:lnTo>
                    <a:pt x="13977" y="8391"/>
                  </a:lnTo>
                  <a:cubicBezTo>
                    <a:pt x="13910" y="8958"/>
                    <a:pt x="13610" y="9492"/>
                    <a:pt x="13143" y="9792"/>
                  </a:cubicBezTo>
                  <a:lnTo>
                    <a:pt x="8873" y="12261"/>
                  </a:lnTo>
                  <a:lnTo>
                    <a:pt x="7639" y="16530"/>
                  </a:lnTo>
                  <a:cubicBezTo>
                    <a:pt x="7639" y="16564"/>
                    <a:pt x="7606" y="16597"/>
                    <a:pt x="7572" y="16597"/>
                  </a:cubicBezTo>
                  <a:cubicBezTo>
                    <a:pt x="7539" y="16597"/>
                    <a:pt x="7506" y="16564"/>
                    <a:pt x="7506" y="16530"/>
                  </a:cubicBezTo>
                  <a:lnTo>
                    <a:pt x="6305" y="13762"/>
                  </a:lnTo>
                  <a:lnTo>
                    <a:pt x="1001" y="16797"/>
                  </a:lnTo>
                  <a:cubicBezTo>
                    <a:pt x="915" y="16862"/>
                    <a:pt x="815" y="16899"/>
                    <a:pt x="710" y="16899"/>
                  </a:cubicBezTo>
                  <a:cubicBezTo>
                    <a:pt x="652" y="16899"/>
                    <a:pt x="593" y="16888"/>
                    <a:pt x="534" y="16864"/>
                  </a:cubicBezTo>
                  <a:cubicBezTo>
                    <a:pt x="401" y="16764"/>
                    <a:pt x="334" y="16597"/>
                    <a:pt x="367" y="16464"/>
                  </a:cubicBezTo>
                  <a:lnTo>
                    <a:pt x="367" y="8858"/>
                  </a:lnTo>
                  <a:cubicBezTo>
                    <a:pt x="401" y="8291"/>
                    <a:pt x="701" y="7757"/>
                    <a:pt x="1168" y="7457"/>
                  </a:cubicBezTo>
                  <a:lnTo>
                    <a:pt x="13310" y="419"/>
                  </a:lnTo>
                  <a:lnTo>
                    <a:pt x="13343" y="452"/>
                  </a:lnTo>
                  <a:cubicBezTo>
                    <a:pt x="13424" y="361"/>
                    <a:pt x="13523" y="322"/>
                    <a:pt x="13619" y="322"/>
                  </a:cubicBezTo>
                  <a:close/>
                  <a:moveTo>
                    <a:pt x="13582" y="0"/>
                  </a:moveTo>
                  <a:cubicBezTo>
                    <a:pt x="13426" y="0"/>
                    <a:pt x="13274" y="44"/>
                    <a:pt x="13143" y="119"/>
                  </a:cubicBezTo>
                  <a:lnTo>
                    <a:pt x="1001" y="7157"/>
                  </a:lnTo>
                  <a:cubicBezTo>
                    <a:pt x="401" y="7524"/>
                    <a:pt x="34" y="8158"/>
                    <a:pt x="0" y="8858"/>
                  </a:cubicBezTo>
                  <a:lnTo>
                    <a:pt x="0" y="16464"/>
                  </a:lnTo>
                  <a:cubicBezTo>
                    <a:pt x="0" y="16730"/>
                    <a:pt x="134" y="16997"/>
                    <a:pt x="367" y="17164"/>
                  </a:cubicBezTo>
                  <a:cubicBezTo>
                    <a:pt x="467" y="17231"/>
                    <a:pt x="567" y="17264"/>
                    <a:pt x="667" y="17264"/>
                  </a:cubicBezTo>
                  <a:cubicBezTo>
                    <a:pt x="868" y="17231"/>
                    <a:pt x="1034" y="17197"/>
                    <a:pt x="1168" y="17097"/>
                  </a:cubicBezTo>
                  <a:lnTo>
                    <a:pt x="6138" y="14262"/>
                  </a:lnTo>
                  <a:lnTo>
                    <a:pt x="7172" y="16697"/>
                  </a:lnTo>
                  <a:cubicBezTo>
                    <a:pt x="7251" y="16856"/>
                    <a:pt x="7406" y="16931"/>
                    <a:pt x="7560" y="16931"/>
                  </a:cubicBezTo>
                  <a:cubicBezTo>
                    <a:pt x="7731" y="16931"/>
                    <a:pt x="7903" y="16839"/>
                    <a:pt x="7973" y="16664"/>
                  </a:cubicBezTo>
                  <a:lnTo>
                    <a:pt x="9173" y="12527"/>
                  </a:lnTo>
                  <a:lnTo>
                    <a:pt x="13310" y="10092"/>
                  </a:lnTo>
                  <a:cubicBezTo>
                    <a:pt x="13910" y="9725"/>
                    <a:pt x="14277" y="9092"/>
                    <a:pt x="14310" y="8391"/>
                  </a:cubicBezTo>
                  <a:lnTo>
                    <a:pt x="14310" y="786"/>
                  </a:lnTo>
                  <a:cubicBezTo>
                    <a:pt x="14310" y="519"/>
                    <a:pt x="14177" y="219"/>
                    <a:pt x="13944" y="85"/>
                  </a:cubicBezTo>
                  <a:cubicBezTo>
                    <a:pt x="13827" y="27"/>
                    <a:pt x="13703" y="0"/>
                    <a:pt x="1358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9"/>
            <p:cNvSpPr/>
            <p:nvPr/>
          </p:nvSpPr>
          <p:spPr>
            <a:xfrm>
              <a:off x="3485150" y="692600"/>
              <a:ext cx="220150" cy="129300"/>
            </a:xfrm>
            <a:custGeom>
              <a:avLst/>
              <a:gdLst/>
              <a:ahLst/>
              <a:cxnLst/>
              <a:rect l="l" t="t" r="r" b="b"/>
              <a:pathLst>
                <a:path w="8806" h="5172" extrusionOk="0">
                  <a:moveTo>
                    <a:pt x="8574" y="1"/>
                  </a:moveTo>
                  <a:cubicBezTo>
                    <a:pt x="8543" y="1"/>
                    <a:pt x="8509" y="11"/>
                    <a:pt x="8474" y="34"/>
                  </a:cubicBezTo>
                  <a:lnTo>
                    <a:pt x="134" y="4837"/>
                  </a:lnTo>
                  <a:cubicBezTo>
                    <a:pt x="34" y="4904"/>
                    <a:pt x="1" y="5004"/>
                    <a:pt x="68" y="5071"/>
                  </a:cubicBezTo>
                  <a:cubicBezTo>
                    <a:pt x="101" y="5138"/>
                    <a:pt x="134" y="5171"/>
                    <a:pt x="201" y="5171"/>
                  </a:cubicBezTo>
                  <a:cubicBezTo>
                    <a:pt x="234" y="5171"/>
                    <a:pt x="268" y="5171"/>
                    <a:pt x="301" y="5138"/>
                  </a:cubicBezTo>
                  <a:lnTo>
                    <a:pt x="8640" y="334"/>
                  </a:lnTo>
                  <a:cubicBezTo>
                    <a:pt x="8806" y="224"/>
                    <a:pt x="8721" y="1"/>
                    <a:pt x="857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9"/>
            <p:cNvSpPr/>
            <p:nvPr/>
          </p:nvSpPr>
          <p:spPr>
            <a:xfrm>
              <a:off x="3485150" y="733150"/>
              <a:ext cx="219350" cy="129600"/>
            </a:xfrm>
            <a:custGeom>
              <a:avLst/>
              <a:gdLst/>
              <a:ahLst/>
              <a:cxnLst/>
              <a:rect l="l" t="t" r="r" b="b"/>
              <a:pathLst>
                <a:path w="8774" h="5184" extrusionOk="0">
                  <a:moveTo>
                    <a:pt x="8553" y="0"/>
                  </a:moveTo>
                  <a:cubicBezTo>
                    <a:pt x="8527" y="0"/>
                    <a:pt x="8500" y="4"/>
                    <a:pt x="8474" y="13"/>
                  </a:cubicBezTo>
                  <a:lnTo>
                    <a:pt x="134" y="4850"/>
                  </a:lnTo>
                  <a:cubicBezTo>
                    <a:pt x="34" y="4883"/>
                    <a:pt x="1" y="4983"/>
                    <a:pt x="68" y="5083"/>
                  </a:cubicBezTo>
                  <a:cubicBezTo>
                    <a:pt x="101" y="5150"/>
                    <a:pt x="134" y="5184"/>
                    <a:pt x="201" y="5184"/>
                  </a:cubicBezTo>
                  <a:cubicBezTo>
                    <a:pt x="234" y="5184"/>
                    <a:pt x="268" y="5150"/>
                    <a:pt x="301" y="5150"/>
                  </a:cubicBezTo>
                  <a:lnTo>
                    <a:pt x="8640" y="313"/>
                  </a:lnTo>
                  <a:cubicBezTo>
                    <a:pt x="8740" y="280"/>
                    <a:pt x="8774" y="147"/>
                    <a:pt x="8707" y="80"/>
                  </a:cubicBezTo>
                  <a:cubicBezTo>
                    <a:pt x="8683" y="31"/>
                    <a:pt x="8623" y="0"/>
                    <a:pt x="855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9"/>
            <p:cNvSpPr/>
            <p:nvPr/>
          </p:nvSpPr>
          <p:spPr>
            <a:xfrm>
              <a:off x="3485150" y="773500"/>
              <a:ext cx="220150" cy="129275"/>
            </a:xfrm>
            <a:custGeom>
              <a:avLst/>
              <a:gdLst/>
              <a:ahLst/>
              <a:cxnLst/>
              <a:rect l="l" t="t" r="r" b="b"/>
              <a:pathLst>
                <a:path w="8806" h="5171" extrusionOk="0">
                  <a:moveTo>
                    <a:pt x="8574" y="0"/>
                  </a:moveTo>
                  <a:cubicBezTo>
                    <a:pt x="8543" y="0"/>
                    <a:pt x="8509" y="10"/>
                    <a:pt x="8474" y="34"/>
                  </a:cubicBezTo>
                  <a:lnTo>
                    <a:pt x="134" y="4837"/>
                  </a:lnTo>
                  <a:cubicBezTo>
                    <a:pt x="34" y="4904"/>
                    <a:pt x="1" y="5004"/>
                    <a:pt x="68" y="5071"/>
                  </a:cubicBezTo>
                  <a:cubicBezTo>
                    <a:pt x="101" y="5137"/>
                    <a:pt x="134" y="5171"/>
                    <a:pt x="201" y="5171"/>
                  </a:cubicBezTo>
                  <a:cubicBezTo>
                    <a:pt x="234" y="5171"/>
                    <a:pt x="268" y="5171"/>
                    <a:pt x="301" y="5137"/>
                  </a:cubicBezTo>
                  <a:lnTo>
                    <a:pt x="8640" y="334"/>
                  </a:lnTo>
                  <a:cubicBezTo>
                    <a:pt x="8806" y="224"/>
                    <a:pt x="8721" y="0"/>
                    <a:pt x="857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9"/>
            <p:cNvSpPr/>
            <p:nvPr/>
          </p:nvSpPr>
          <p:spPr>
            <a:xfrm>
              <a:off x="2327675" y="942775"/>
              <a:ext cx="73400" cy="162650"/>
            </a:xfrm>
            <a:custGeom>
              <a:avLst/>
              <a:gdLst/>
              <a:ahLst/>
              <a:cxnLst/>
              <a:rect l="l" t="t" r="r" b="b"/>
              <a:pathLst>
                <a:path w="2936" h="6506" extrusionOk="0">
                  <a:moveTo>
                    <a:pt x="2702" y="1"/>
                  </a:moveTo>
                  <a:lnTo>
                    <a:pt x="0" y="1535"/>
                  </a:lnTo>
                  <a:lnTo>
                    <a:pt x="0" y="3136"/>
                  </a:lnTo>
                  <a:lnTo>
                    <a:pt x="1168" y="5438"/>
                  </a:lnTo>
                  <a:cubicBezTo>
                    <a:pt x="1168" y="5471"/>
                    <a:pt x="1201" y="5505"/>
                    <a:pt x="1234" y="5505"/>
                  </a:cubicBezTo>
                  <a:lnTo>
                    <a:pt x="2936" y="6506"/>
                  </a:lnTo>
                  <a:lnTo>
                    <a:pt x="1835" y="4104"/>
                  </a:lnTo>
                  <a:lnTo>
                    <a:pt x="2702" y="1569"/>
                  </a:lnTo>
                  <a:lnTo>
                    <a:pt x="2702"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9"/>
            <p:cNvSpPr/>
            <p:nvPr/>
          </p:nvSpPr>
          <p:spPr>
            <a:xfrm>
              <a:off x="2327675" y="942775"/>
              <a:ext cx="73400" cy="162650"/>
            </a:xfrm>
            <a:custGeom>
              <a:avLst/>
              <a:gdLst/>
              <a:ahLst/>
              <a:cxnLst/>
              <a:rect l="l" t="t" r="r" b="b"/>
              <a:pathLst>
                <a:path w="2936" h="6506" extrusionOk="0">
                  <a:moveTo>
                    <a:pt x="2702" y="1"/>
                  </a:moveTo>
                  <a:lnTo>
                    <a:pt x="0" y="1535"/>
                  </a:lnTo>
                  <a:lnTo>
                    <a:pt x="0" y="3136"/>
                  </a:lnTo>
                  <a:lnTo>
                    <a:pt x="1168" y="5438"/>
                  </a:lnTo>
                  <a:cubicBezTo>
                    <a:pt x="1168" y="5471"/>
                    <a:pt x="1201" y="5505"/>
                    <a:pt x="1234" y="5505"/>
                  </a:cubicBezTo>
                  <a:lnTo>
                    <a:pt x="2936" y="6506"/>
                  </a:lnTo>
                  <a:lnTo>
                    <a:pt x="1835" y="4104"/>
                  </a:lnTo>
                  <a:lnTo>
                    <a:pt x="2702" y="1569"/>
                  </a:lnTo>
                  <a:lnTo>
                    <a:pt x="270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9"/>
            <p:cNvSpPr/>
            <p:nvPr/>
          </p:nvSpPr>
          <p:spPr>
            <a:xfrm>
              <a:off x="2210075" y="581475"/>
              <a:ext cx="352775" cy="524075"/>
            </a:xfrm>
            <a:custGeom>
              <a:avLst/>
              <a:gdLst/>
              <a:ahLst/>
              <a:cxnLst/>
              <a:rect l="l" t="t" r="r" b="b"/>
              <a:pathLst>
                <a:path w="14111" h="20963" extrusionOk="0">
                  <a:moveTo>
                    <a:pt x="11813" y="1"/>
                  </a:moveTo>
                  <a:cubicBezTo>
                    <a:pt x="11534" y="1"/>
                    <a:pt x="11259" y="59"/>
                    <a:pt x="11009" y="176"/>
                  </a:cubicBezTo>
                  <a:lnTo>
                    <a:pt x="835" y="6080"/>
                  </a:lnTo>
                  <a:cubicBezTo>
                    <a:pt x="368" y="6380"/>
                    <a:pt x="34" y="6914"/>
                    <a:pt x="1" y="7481"/>
                  </a:cubicBezTo>
                  <a:lnTo>
                    <a:pt x="1" y="18656"/>
                  </a:lnTo>
                  <a:cubicBezTo>
                    <a:pt x="34" y="19223"/>
                    <a:pt x="368" y="19757"/>
                    <a:pt x="835" y="20057"/>
                  </a:cubicBezTo>
                  <a:lnTo>
                    <a:pt x="1502" y="20457"/>
                  </a:lnTo>
                  <a:cubicBezTo>
                    <a:pt x="1752" y="20591"/>
                    <a:pt x="2036" y="20657"/>
                    <a:pt x="2319" y="20657"/>
                  </a:cubicBezTo>
                  <a:cubicBezTo>
                    <a:pt x="2603" y="20657"/>
                    <a:pt x="2886" y="20591"/>
                    <a:pt x="3136" y="20457"/>
                  </a:cubicBezTo>
                  <a:lnTo>
                    <a:pt x="6405" y="18556"/>
                  </a:lnTo>
                  <a:lnTo>
                    <a:pt x="7573" y="20891"/>
                  </a:lnTo>
                  <a:cubicBezTo>
                    <a:pt x="7604" y="20937"/>
                    <a:pt x="7664" y="20962"/>
                    <a:pt x="7725" y="20962"/>
                  </a:cubicBezTo>
                  <a:cubicBezTo>
                    <a:pt x="7797" y="20962"/>
                    <a:pt x="7871" y="20929"/>
                    <a:pt x="7906" y="20857"/>
                  </a:cubicBezTo>
                  <a:lnTo>
                    <a:pt x="9141" y="16988"/>
                  </a:lnTo>
                  <a:lnTo>
                    <a:pt x="13310" y="14553"/>
                  </a:lnTo>
                  <a:cubicBezTo>
                    <a:pt x="13777" y="14253"/>
                    <a:pt x="14078" y="13719"/>
                    <a:pt x="14111" y="13152"/>
                  </a:cubicBezTo>
                  <a:lnTo>
                    <a:pt x="14111" y="1977"/>
                  </a:lnTo>
                  <a:cubicBezTo>
                    <a:pt x="14078" y="1410"/>
                    <a:pt x="13777" y="876"/>
                    <a:pt x="13310" y="576"/>
                  </a:cubicBezTo>
                  <a:lnTo>
                    <a:pt x="12643" y="176"/>
                  </a:lnTo>
                  <a:cubicBezTo>
                    <a:pt x="12376" y="59"/>
                    <a:pt x="12093" y="1"/>
                    <a:pt x="1181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9"/>
            <p:cNvSpPr/>
            <p:nvPr/>
          </p:nvSpPr>
          <p:spPr>
            <a:xfrm>
              <a:off x="2210925" y="747650"/>
              <a:ext cx="74225" cy="349875"/>
            </a:xfrm>
            <a:custGeom>
              <a:avLst/>
              <a:gdLst/>
              <a:ahLst/>
              <a:cxnLst/>
              <a:rect l="l" t="t" r="r" b="b"/>
              <a:pathLst>
                <a:path w="2969" h="13995" extrusionOk="0">
                  <a:moveTo>
                    <a:pt x="2969" y="13877"/>
                  </a:moveTo>
                  <a:cubicBezTo>
                    <a:pt x="2964" y="13878"/>
                    <a:pt x="2960" y="13880"/>
                    <a:pt x="2955" y="13882"/>
                  </a:cubicBezTo>
                  <a:lnTo>
                    <a:pt x="2955" y="13882"/>
                  </a:lnTo>
                  <a:cubicBezTo>
                    <a:pt x="2960" y="13880"/>
                    <a:pt x="2964" y="13879"/>
                    <a:pt x="2969" y="13877"/>
                  </a:cubicBezTo>
                  <a:close/>
                  <a:moveTo>
                    <a:pt x="267" y="0"/>
                  </a:moveTo>
                  <a:cubicBezTo>
                    <a:pt x="100" y="267"/>
                    <a:pt x="34" y="534"/>
                    <a:pt x="34" y="801"/>
                  </a:cubicBezTo>
                  <a:lnTo>
                    <a:pt x="0" y="12009"/>
                  </a:lnTo>
                  <a:cubicBezTo>
                    <a:pt x="34" y="12576"/>
                    <a:pt x="334" y="13110"/>
                    <a:pt x="834" y="13410"/>
                  </a:cubicBezTo>
                  <a:lnTo>
                    <a:pt x="1501" y="13810"/>
                  </a:lnTo>
                  <a:cubicBezTo>
                    <a:pt x="1754" y="13937"/>
                    <a:pt x="2027" y="13995"/>
                    <a:pt x="2298" y="13995"/>
                  </a:cubicBezTo>
                  <a:cubicBezTo>
                    <a:pt x="2522" y="13995"/>
                    <a:pt x="2745" y="13955"/>
                    <a:pt x="2955" y="13882"/>
                  </a:cubicBezTo>
                  <a:lnTo>
                    <a:pt x="2955" y="13882"/>
                  </a:lnTo>
                  <a:cubicBezTo>
                    <a:pt x="2885" y="13906"/>
                    <a:pt x="2818" y="13917"/>
                    <a:pt x="2755" y="13917"/>
                  </a:cubicBezTo>
                  <a:cubicBezTo>
                    <a:pt x="2492" y="13917"/>
                    <a:pt x="2302" y="13715"/>
                    <a:pt x="2302" y="13343"/>
                  </a:cubicBezTo>
                  <a:lnTo>
                    <a:pt x="2302" y="2135"/>
                  </a:lnTo>
                  <a:cubicBezTo>
                    <a:pt x="2302" y="1835"/>
                    <a:pt x="2402" y="1568"/>
                    <a:pt x="2535" y="1335"/>
                  </a:cubicBezTo>
                  <a:lnTo>
                    <a:pt x="26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9"/>
            <p:cNvSpPr/>
            <p:nvPr/>
          </p:nvSpPr>
          <p:spPr>
            <a:xfrm>
              <a:off x="2216750" y="581700"/>
              <a:ext cx="345275" cy="200150"/>
            </a:xfrm>
            <a:custGeom>
              <a:avLst/>
              <a:gdLst/>
              <a:ahLst/>
              <a:cxnLst/>
              <a:rect l="l" t="t" r="r" b="b"/>
              <a:pathLst>
                <a:path w="13811" h="8006" extrusionOk="0">
                  <a:moveTo>
                    <a:pt x="11546" y="0"/>
                  </a:moveTo>
                  <a:cubicBezTo>
                    <a:pt x="11267" y="0"/>
                    <a:pt x="10992" y="67"/>
                    <a:pt x="10742" y="200"/>
                  </a:cubicBezTo>
                  <a:lnTo>
                    <a:pt x="568" y="6071"/>
                  </a:lnTo>
                  <a:cubicBezTo>
                    <a:pt x="334" y="6238"/>
                    <a:pt x="134" y="6438"/>
                    <a:pt x="1" y="6705"/>
                  </a:cubicBezTo>
                  <a:lnTo>
                    <a:pt x="2302" y="8006"/>
                  </a:lnTo>
                  <a:cubicBezTo>
                    <a:pt x="2436" y="7739"/>
                    <a:pt x="2636" y="7539"/>
                    <a:pt x="2869" y="7372"/>
                  </a:cubicBezTo>
                  <a:lnTo>
                    <a:pt x="13043" y="1501"/>
                  </a:lnTo>
                  <a:cubicBezTo>
                    <a:pt x="13171" y="1432"/>
                    <a:pt x="13290" y="1399"/>
                    <a:pt x="13395" y="1399"/>
                  </a:cubicBezTo>
                  <a:cubicBezTo>
                    <a:pt x="13594" y="1399"/>
                    <a:pt x="13745" y="1517"/>
                    <a:pt x="13811" y="1735"/>
                  </a:cubicBezTo>
                  <a:cubicBezTo>
                    <a:pt x="13710" y="1268"/>
                    <a:pt x="13444" y="834"/>
                    <a:pt x="13043" y="601"/>
                  </a:cubicBezTo>
                  <a:lnTo>
                    <a:pt x="12376" y="200"/>
                  </a:lnTo>
                  <a:cubicBezTo>
                    <a:pt x="12109" y="67"/>
                    <a:pt x="11826" y="0"/>
                    <a:pt x="115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9"/>
            <p:cNvSpPr/>
            <p:nvPr/>
          </p:nvSpPr>
          <p:spPr>
            <a:xfrm>
              <a:off x="2312650" y="723450"/>
              <a:ext cx="206000" cy="273575"/>
            </a:xfrm>
            <a:custGeom>
              <a:avLst/>
              <a:gdLst/>
              <a:ahLst/>
              <a:cxnLst/>
              <a:rect l="l" t="t" r="r" b="b"/>
              <a:pathLst>
                <a:path w="8240" h="10943" extrusionOk="0">
                  <a:moveTo>
                    <a:pt x="4914" y="3061"/>
                  </a:moveTo>
                  <a:cubicBezTo>
                    <a:pt x="4955" y="3061"/>
                    <a:pt x="4996" y="3064"/>
                    <a:pt x="5038" y="3070"/>
                  </a:cubicBezTo>
                  <a:lnTo>
                    <a:pt x="5138" y="3070"/>
                  </a:lnTo>
                  <a:cubicBezTo>
                    <a:pt x="5438" y="3103"/>
                    <a:pt x="5705" y="3303"/>
                    <a:pt x="5838" y="3603"/>
                  </a:cubicBezTo>
                  <a:cubicBezTo>
                    <a:pt x="6239" y="4437"/>
                    <a:pt x="5772" y="5972"/>
                    <a:pt x="4871" y="6939"/>
                  </a:cubicBezTo>
                  <a:cubicBezTo>
                    <a:pt x="4537" y="7339"/>
                    <a:pt x="4104" y="7606"/>
                    <a:pt x="3637" y="7773"/>
                  </a:cubicBezTo>
                  <a:lnTo>
                    <a:pt x="3303" y="7773"/>
                  </a:lnTo>
                  <a:cubicBezTo>
                    <a:pt x="2936" y="7740"/>
                    <a:pt x="2603" y="7540"/>
                    <a:pt x="2469" y="7173"/>
                  </a:cubicBezTo>
                  <a:cubicBezTo>
                    <a:pt x="2402" y="7039"/>
                    <a:pt x="2336" y="6872"/>
                    <a:pt x="2336" y="6706"/>
                  </a:cubicBezTo>
                  <a:cubicBezTo>
                    <a:pt x="2336" y="6606"/>
                    <a:pt x="2336" y="6539"/>
                    <a:pt x="2336" y="6439"/>
                  </a:cubicBezTo>
                  <a:cubicBezTo>
                    <a:pt x="2402" y="5471"/>
                    <a:pt x="2803" y="4571"/>
                    <a:pt x="3470" y="3870"/>
                  </a:cubicBezTo>
                  <a:cubicBezTo>
                    <a:pt x="3670" y="3637"/>
                    <a:pt x="3904" y="3470"/>
                    <a:pt x="4137" y="3303"/>
                  </a:cubicBezTo>
                  <a:cubicBezTo>
                    <a:pt x="4237" y="3270"/>
                    <a:pt x="4304" y="3237"/>
                    <a:pt x="4371" y="3203"/>
                  </a:cubicBezTo>
                  <a:cubicBezTo>
                    <a:pt x="4535" y="3121"/>
                    <a:pt x="4722" y="3061"/>
                    <a:pt x="4914" y="3061"/>
                  </a:cubicBezTo>
                  <a:close/>
                  <a:moveTo>
                    <a:pt x="6172" y="1"/>
                  </a:moveTo>
                  <a:lnTo>
                    <a:pt x="5271" y="101"/>
                  </a:lnTo>
                  <a:cubicBezTo>
                    <a:pt x="5171" y="101"/>
                    <a:pt x="5104" y="168"/>
                    <a:pt x="5071" y="234"/>
                  </a:cubicBezTo>
                  <a:lnTo>
                    <a:pt x="4571" y="1535"/>
                  </a:lnTo>
                  <a:cubicBezTo>
                    <a:pt x="4537" y="1635"/>
                    <a:pt x="4471" y="1702"/>
                    <a:pt x="4371" y="1735"/>
                  </a:cubicBezTo>
                  <a:cubicBezTo>
                    <a:pt x="4170" y="1836"/>
                    <a:pt x="4004" y="1936"/>
                    <a:pt x="3803" y="2069"/>
                  </a:cubicBezTo>
                  <a:cubicBezTo>
                    <a:pt x="3770" y="2102"/>
                    <a:pt x="3737" y="2119"/>
                    <a:pt x="3708" y="2119"/>
                  </a:cubicBezTo>
                  <a:cubicBezTo>
                    <a:pt x="3678" y="2119"/>
                    <a:pt x="3653" y="2102"/>
                    <a:pt x="3637" y="2069"/>
                  </a:cubicBezTo>
                  <a:lnTo>
                    <a:pt x="3170" y="1369"/>
                  </a:lnTo>
                  <a:cubicBezTo>
                    <a:pt x="3156" y="1340"/>
                    <a:pt x="3130" y="1330"/>
                    <a:pt x="3102" y="1330"/>
                  </a:cubicBezTo>
                  <a:cubicBezTo>
                    <a:pt x="3064" y="1330"/>
                    <a:pt x="3022" y="1349"/>
                    <a:pt x="3003" y="1369"/>
                  </a:cubicBezTo>
                  <a:lnTo>
                    <a:pt x="2002" y="2436"/>
                  </a:lnTo>
                  <a:cubicBezTo>
                    <a:pt x="1935" y="2503"/>
                    <a:pt x="1902" y="2569"/>
                    <a:pt x="1902" y="2636"/>
                  </a:cubicBezTo>
                  <a:lnTo>
                    <a:pt x="2202" y="3603"/>
                  </a:lnTo>
                  <a:cubicBezTo>
                    <a:pt x="2202" y="3670"/>
                    <a:pt x="2202" y="3737"/>
                    <a:pt x="2136" y="3804"/>
                  </a:cubicBezTo>
                  <a:cubicBezTo>
                    <a:pt x="1969" y="4070"/>
                    <a:pt x="1835" y="4337"/>
                    <a:pt x="1702" y="4604"/>
                  </a:cubicBezTo>
                  <a:cubicBezTo>
                    <a:pt x="1635" y="4704"/>
                    <a:pt x="1569" y="4738"/>
                    <a:pt x="1468" y="4771"/>
                  </a:cubicBezTo>
                  <a:lnTo>
                    <a:pt x="635" y="4971"/>
                  </a:lnTo>
                  <a:cubicBezTo>
                    <a:pt x="534" y="5004"/>
                    <a:pt x="468" y="5071"/>
                    <a:pt x="434" y="5138"/>
                  </a:cubicBezTo>
                  <a:lnTo>
                    <a:pt x="34" y="6572"/>
                  </a:lnTo>
                  <a:cubicBezTo>
                    <a:pt x="1" y="6639"/>
                    <a:pt x="67" y="6706"/>
                    <a:pt x="134" y="6706"/>
                  </a:cubicBezTo>
                  <a:lnTo>
                    <a:pt x="901" y="6772"/>
                  </a:lnTo>
                  <a:cubicBezTo>
                    <a:pt x="914" y="6766"/>
                    <a:pt x="926" y="6764"/>
                    <a:pt x="938" y="6764"/>
                  </a:cubicBezTo>
                  <a:cubicBezTo>
                    <a:pt x="990" y="6764"/>
                    <a:pt x="1035" y="6818"/>
                    <a:pt x="1035" y="6872"/>
                  </a:cubicBezTo>
                  <a:cubicBezTo>
                    <a:pt x="1001" y="7139"/>
                    <a:pt x="1001" y="7373"/>
                    <a:pt x="1035" y="7640"/>
                  </a:cubicBezTo>
                  <a:cubicBezTo>
                    <a:pt x="1035" y="7706"/>
                    <a:pt x="1001" y="7806"/>
                    <a:pt x="968" y="7873"/>
                  </a:cubicBezTo>
                  <a:lnTo>
                    <a:pt x="67" y="8907"/>
                  </a:lnTo>
                  <a:cubicBezTo>
                    <a:pt x="34" y="8974"/>
                    <a:pt x="1" y="9041"/>
                    <a:pt x="34" y="9141"/>
                  </a:cubicBezTo>
                  <a:lnTo>
                    <a:pt x="434" y="10041"/>
                  </a:lnTo>
                  <a:cubicBezTo>
                    <a:pt x="468" y="10041"/>
                    <a:pt x="468" y="10075"/>
                    <a:pt x="468" y="10075"/>
                  </a:cubicBezTo>
                  <a:lnTo>
                    <a:pt x="501" y="10075"/>
                  </a:lnTo>
                  <a:cubicBezTo>
                    <a:pt x="534" y="10075"/>
                    <a:pt x="568" y="10041"/>
                    <a:pt x="601" y="10041"/>
                  </a:cubicBezTo>
                  <a:lnTo>
                    <a:pt x="1535" y="9207"/>
                  </a:lnTo>
                  <a:cubicBezTo>
                    <a:pt x="1584" y="9159"/>
                    <a:pt x="1633" y="9128"/>
                    <a:pt x="1682" y="9128"/>
                  </a:cubicBezTo>
                  <a:cubicBezTo>
                    <a:pt x="1700" y="9128"/>
                    <a:pt x="1717" y="9132"/>
                    <a:pt x="1735" y="9141"/>
                  </a:cubicBezTo>
                  <a:cubicBezTo>
                    <a:pt x="1869" y="9241"/>
                    <a:pt x="2002" y="9341"/>
                    <a:pt x="2169" y="9374"/>
                  </a:cubicBezTo>
                  <a:cubicBezTo>
                    <a:pt x="2236" y="9408"/>
                    <a:pt x="2269" y="9474"/>
                    <a:pt x="2236" y="9541"/>
                  </a:cubicBezTo>
                  <a:lnTo>
                    <a:pt x="1969" y="10842"/>
                  </a:lnTo>
                  <a:cubicBezTo>
                    <a:pt x="1935" y="10875"/>
                    <a:pt x="1969" y="10909"/>
                    <a:pt x="2002" y="10942"/>
                  </a:cubicBezTo>
                  <a:lnTo>
                    <a:pt x="2102" y="10942"/>
                  </a:lnTo>
                  <a:lnTo>
                    <a:pt x="3003" y="10842"/>
                  </a:lnTo>
                  <a:cubicBezTo>
                    <a:pt x="3070" y="10842"/>
                    <a:pt x="3136" y="10775"/>
                    <a:pt x="3203" y="10709"/>
                  </a:cubicBezTo>
                  <a:lnTo>
                    <a:pt x="3670" y="9408"/>
                  </a:lnTo>
                  <a:cubicBezTo>
                    <a:pt x="3737" y="9308"/>
                    <a:pt x="3803" y="9241"/>
                    <a:pt x="3870" y="9207"/>
                  </a:cubicBezTo>
                  <a:cubicBezTo>
                    <a:pt x="3970" y="9141"/>
                    <a:pt x="4070" y="9107"/>
                    <a:pt x="4170" y="9041"/>
                  </a:cubicBezTo>
                  <a:cubicBezTo>
                    <a:pt x="4270" y="9007"/>
                    <a:pt x="4337" y="8941"/>
                    <a:pt x="4437" y="8874"/>
                  </a:cubicBezTo>
                  <a:cubicBezTo>
                    <a:pt x="4487" y="8841"/>
                    <a:pt x="4529" y="8824"/>
                    <a:pt x="4562" y="8824"/>
                  </a:cubicBezTo>
                  <a:cubicBezTo>
                    <a:pt x="4596" y="8824"/>
                    <a:pt x="4621" y="8841"/>
                    <a:pt x="4637" y="8874"/>
                  </a:cubicBezTo>
                  <a:lnTo>
                    <a:pt x="5104" y="9574"/>
                  </a:lnTo>
                  <a:cubicBezTo>
                    <a:pt x="5114" y="9584"/>
                    <a:pt x="5127" y="9588"/>
                    <a:pt x="5141" y="9588"/>
                  </a:cubicBezTo>
                  <a:cubicBezTo>
                    <a:pt x="5174" y="9588"/>
                    <a:pt x="5214" y="9565"/>
                    <a:pt x="5238" y="9541"/>
                  </a:cubicBezTo>
                  <a:lnTo>
                    <a:pt x="6239" y="8507"/>
                  </a:lnTo>
                  <a:cubicBezTo>
                    <a:pt x="6305" y="8440"/>
                    <a:pt x="6339" y="8340"/>
                    <a:pt x="6305" y="8273"/>
                  </a:cubicBezTo>
                  <a:lnTo>
                    <a:pt x="6038" y="7339"/>
                  </a:lnTo>
                  <a:cubicBezTo>
                    <a:pt x="6038" y="7273"/>
                    <a:pt x="6038" y="7173"/>
                    <a:pt x="6105" y="7106"/>
                  </a:cubicBezTo>
                  <a:cubicBezTo>
                    <a:pt x="6272" y="6839"/>
                    <a:pt x="6405" y="6572"/>
                    <a:pt x="6539" y="6305"/>
                  </a:cubicBezTo>
                  <a:cubicBezTo>
                    <a:pt x="6605" y="6239"/>
                    <a:pt x="6672" y="6172"/>
                    <a:pt x="6772" y="6172"/>
                  </a:cubicBezTo>
                  <a:lnTo>
                    <a:pt x="7606" y="5938"/>
                  </a:lnTo>
                  <a:cubicBezTo>
                    <a:pt x="7673" y="5938"/>
                    <a:pt x="7773" y="5872"/>
                    <a:pt x="7806" y="5805"/>
                  </a:cubicBezTo>
                  <a:lnTo>
                    <a:pt x="8207" y="4337"/>
                  </a:lnTo>
                  <a:cubicBezTo>
                    <a:pt x="8240" y="4304"/>
                    <a:pt x="8207" y="4271"/>
                    <a:pt x="8173" y="4237"/>
                  </a:cubicBezTo>
                  <a:lnTo>
                    <a:pt x="8140" y="4237"/>
                  </a:lnTo>
                  <a:lnTo>
                    <a:pt x="7339" y="4204"/>
                  </a:lnTo>
                  <a:cubicBezTo>
                    <a:pt x="7273" y="4204"/>
                    <a:pt x="7206" y="4137"/>
                    <a:pt x="7239" y="4070"/>
                  </a:cubicBezTo>
                  <a:lnTo>
                    <a:pt x="7239" y="3704"/>
                  </a:lnTo>
                  <a:lnTo>
                    <a:pt x="7239" y="3303"/>
                  </a:lnTo>
                  <a:cubicBezTo>
                    <a:pt x="7239" y="3237"/>
                    <a:pt x="7239" y="3136"/>
                    <a:pt x="7306" y="3070"/>
                  </a:cubicBezTo>
                  <a:lnTo>
                    <a:pt x="8173" y="2036"/>
                  </a:lnTo>
                  <a:cubicBezTo>
                    <a:pt x="8240" y="1969"/>
                    <a:pt x="8240" y="1902"/>
                    <a:pt x="8240" y="1802"/>
                  </a:cubicBezTo>
                  <a:lnTo>
                    <a:pt x="7806" y="902"/>
                  </a:lnTo>
                  <a:cubicBezTo>
                    <a:pt x="7806" y="902"/>
                    <a:pt x="7806" y="868"/>
                    <a:pt x="7773" y="868"/>
                  </a:cubicBezTo>
                  <a:cubicBezTo>
                    <a:pt x="7740" y="868"/>
                    <a:pt x="7706" y="868"/>
                    <a:pt x="7640" y="902"/>
                  </a:cubicBezTo>
                  <a:lnTo>
                    <a:pt x="6739" y="1735"/>
                  </a:lnTo>
                  <a:cubicBezTo>
                    <a:pt x="6698" y="1777"/>
                    <a:pt x="6656" y="1805"/>
                    <a:pt x="6615" y="1805"/>
                  </a:cubicBezTo>
                  <a:cubicBezTo>
                    <a:pt x="6590" y="1805"/>
                    <a:pt x="6564" y="1794"/>
                    <a:pt x="6539" y="1769"/>
                  </a:cubicBezTo>
                  <a:cubicBezTo>
                    <a:pt x="6405" y="1669"/>
                    <a:pt x="6272" y="1602"/>
                    <a:pt x="6105" y="1569"/>
                  </a:cubicBezTo>
                  <a:cubicBezTo>
                    <a:pt x="6038" y="1535"/>
                    <a:pt x="6005" y="1469"/>
                    <a:pt x="6005" y="1402"/>
                  </a:cubicBezTo>
                  <a:lnTo>
                    <a:pt x="6305" y="101"/>
                  </a:lnTo>
                  <a:cubicBezTo>
                    <a:pt x="6305" y="68"/>
                    <a:pt x="6305" y="34"/>
                    <a:pt x="62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693"/>
        <p:cNvGrpSpPr/>
        <p:nvPr/>
      </p:nvGrpSpPr>
      <p:grpSpPr>
        <a:xfrm>
          <a:off x="0" y="0"/>
          <a:ext cx="0" cy="0"/>
          <a:chOff x="0" y="0"/>
          <a:chExt cx="0" cy="0"/>
        </a:xfrm>
      </p:grpSpPr>
      <p:sp>
        <p:nvSpPr>
          <p:cNvPr id="1694" name="Google Shape;1694;p75"/>
          <p:cNvSpPr txBox="1">
            <a:spLocks noGrp="1"/>
          </p:cNvSpPr>
          <p:nvPr>
            <p:ph type="body" idx="1"/>
          </p:nvPr>
        </p:nvSpPr>
        <p:spPr>
          <a:xfrm>
            <a:off x="3212550" y="1116525"/>
            <a:ext cx="2718900" cy="41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Prediction for next week</a:t>
            </a:r>
            <a:endParaRPr/>
          </a:p>
        </p:txBody>
      </p:sp>
      <p:sp>
        <p:nvSpPr>
          <p:cNvPr id="1695" name="Google Shape;1695;p75"/>
          <p:cNvSpPr txBox="1">
            <a:spLocks noGrp="1"/>
          </p:cNvSpPr>
          <p:nvPr>
            <p:ph type="title"/>
          </p:nvPr>
        </p:nvSpPr>
        <p:spPr>
          <a:xfrm>
            <a:off x="540000" y="339000"/>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Modelling</a:t>
            </a:r>
            <a:endParaRPr/>
          </a:p>
        </p:txBody>
      </p:sp>
      <p:pic>
        <p:nvPicPr>
          <p:cNvPr id="1696" name="Google Shape;1696;p75"/>
          <p:cNvPicPr preferRelativeResize="0"/>
          <p:nvPr/>
        </p:nvPicPr>
        <p:blipFill>
          <a:blip r:embed="rId3">
            <a:alphaModFix/>
          </a:blip>
          <a:stretch>
            <a:fillRect/>
          </a:stretch>
        </p:blipFill>
        <p:spPr>
          <a:xfrm>
            <a:off x="1361150" y="1601225"/>
            <a:ext cx="6421676" cy="33042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700"/>
        <p:cNvGrpSpPr/>
        <p:nvPr/>
      </p:nvGrpSpPr>
      <p:grpSpPr>
        <a:xfrm>
          <a:off x="0" y="0"/>
          <a:ext cx="0" cy="0"/>
          <a:chOff x="0" y="0"/>
          <a:chExt cx="0" cy="0"/>
        </a:xfrm>
      </p:grpSpPr>
      <p:sp>
        <p:nvSpPr>
          <p:cNvPr id="1701" name="Google Shape;1701;p76"/>
          <p:cNvSpPr txBox="1">
            <a:spLocks noGrp="1"/>
          </p:cNvSpPr>
          <p:nvPr>
            <p:ph type="body" idx="1"/>
          </p:nvPr>
        </p:nvSpPr>
        <p:spPr>
          <a:xfrm>
            <a:off x="3212550" y="1116525"/>
            <a:ext cx="2718900" cy="41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Prediction for next week</a:t>
            </a:r>
            <a:endParaRPr/>
          </a:p>
        </p:txBody>
      </p:sp>
      <p:sp>
        <p:nvSpPr>
          <p:cNvPr id="1702" name="Google Shape;1702;p76"/>
          <p:cNvSpPr txBox="1">
            <a:spLocks noGrp="1"/>
          </p:cNvSpPr>
          <p:nvPr>
            <p:ph type="title"/>
          </p:nvPr>
        </p:nvSpPr>
        <p:spPr>
          <a:xfrm>
            <a:off x="540000" y="339000"/>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Modelling</a:t>
            </a:r>
            <a:endParaRPr/>
          </a:p>
        </p:txBody>
      </p:sp>
      <p:pic>
        <p:nvPicPr>
          <p:cNvPr id="1703" name="Google Shape;1703;p76"/>
          <p:cNvPicPr preferRelativeResize="0"/>
          <p:nvPr/>
        </p:nvPicPr>
        <p:blipFill>
          <a:blip r:embed="rId3">
            <a:alphaModFix/>
          </a:blip>
          <a:stretch>
            <a:fillRect/>
          </a:stretch>
        </p:blipFill>
        <p:spPr>
          <a:xfrm>
            <a:off x="1408888" y="1601225"/>
            <a:ext cx="6362216" cy="33042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707"/>
        <p:cNvGrpSpPr/>
        <p:nvPr/>
      </p:nvGrpSpPr>
      <p:grpSpPr>
        <a:xfrm>
          <a:off x="0" y="0"/>
          <a:ext cx="0" cy="0"/>
          <a:chOff x="0" y="0"/>
          <a:chExt cx="0" cy="0"/>
        </a:xfrm>
      </p:grpSpPr>
      <p:sp>
        <p:nvSpPr>
          <p:cNvPr id="1708" name="Google Shape;1708;p77"/>
          <p:cNvSpPr txBox="1">
            <a:spLocks noGrp="1"/>
          </p:cNvSpPr>
          <p:nvPr>
            <p:ph type="body" idx="1"/>
          </p:nvPr>
        </p:nvSpPr>
        <p:spPr>
          <a:xfrm>
            <a:off x="3212550" y="1116525"/>
            <a:ext cx="2718900" cy="41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Prediction for next week</a:t>
            </a:r>
            <a:endParaRPr/>
          </a:p>
        </p:txBody>
      </p:sp>
      <p:sp>
        <p:nvSpPr>
          <p:cNvPr id="1709" name="Google Shape;1709;p77"/>
          <p:cNvSpPr txBox="1">
            <a:spLocks noGrp="1"/>
          </p:cNvSpPr>
          <p:nvPr>
            <p:ph type="title"/>
          </p:nvPr>
        </p:nvSpPr>
        <p:spPr>
          <a:xfrm>
            <a:off x="540000" y="339000"/>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Modelling</a:t>
            </a:r>
            <a:endParaRPr/>
          </a:p>
        </p:txBody>
      </p:sp>
      <p:pic>
        <p:nvPicPr>
          <p:cNvPr id="1710" name="Google Shape;1710;p77"/>
          <p:cNvPicPr preferRelativeResize="0"/>
          <p:nvPr/>
        </p:nvPicPr>
        <p:blipFill>
          <a:blip r:embed="rId3">
            <a:alphaModFix/>
          </a:blip>
          <a:stretch>
            <a:fillRect/>
          </a:stretch>
        </p:blipFill>
        <p:spPr>
          <a:xfrm>
            <a:off x="1416375" y="1587875"/>
            <a:ext cx="6311250" cy="33042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714"/>
        <p:cNvGrpSpPr/>
        <p:nvPr/>
      </p:nvGrpSpPr>
      <p:grpSpPr>
        <a:xfrm>
          <a:off x="0" y="0"/>
          <a:ext cx="0" cy="0"/>
          <a:chOff x="0" y="0"/>
          <a:chExt cx="0" cy="0"/>
        </a:xfrm>
      </p:grpSpPr>
      <p:sp>
        <p:nvSpPr>
          <p:cNvPr id="1715" name="Google Shape;1715;p78"/>
          <p:cNvSpPr txBox="1">
            <a:spLocks noGrp="1"/>
          </p:cNvSpPr>
          <p:nvPr>
            <p:ph type="title" idx="2"/>
          </p:nvPr>
        </p:nvSpPr>
        <p:spPr>
          <a:xfrm flipH="1">
            <a:off x="616300" y="3795175"/>
            <a:ext cx="1635300" cy="988500"/>
          </a:xfrm>
          <a:prstGeom prst="rect">
            <a:avLst/>
          </a:prstGeom>
        </p:spPr>
        <p:txBody>
          <a:bodyPr spcFirstLastPara="1" wrap="square" lIns="91425" tIns="91425" rIns="112550" bIns="91425" anchor="b" anchorCtr="0">
            <a:noAutofit/>
          </a:bodyPr>
          <a:lstStyle/>
          <a:p>
            <a:pPr marL="0" lvl="0" indent="0" algn="l" rtl="0">
              <a:spcBef>
                <a:spcPts val="0"/>
              </a:spcBef>
              <a:spcAft>
                <a:spcPts val="0"/>
              </a:spcAft>
              <a:buNone/>
            </a:pPr>
            <a:r>
              <a:rPr lang="en-GB"/>
              <a:t>05</a:t>
            </a:r>
            <a:endParaRPr/>
          </a:p>
        </p:txBody>
      </p:sp>
      <p:sp>
        <p:nvSpPr>
          <p:cNvPr id="1716" name="Google Shape;1716;p78"/>
          <p:cNvSpPr txBox="1">
            <a:spLocks noGrp="1"/>
          </p:cNvSpPr>
          <p:nvPr>
            <p:ph type="title"/>
          </p:nvPr>
        </p:nvSpPr>
        <p:spPr>
          <a:xfrm flipH="1">
            <a:off x="335675" y="826875"/>
            <a:ext cx="3525300" cy="185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400">
                <a:solidFill>
                  <a:schemeClr val="dk1"/>
                </a:solidFill>
              </a:rPr>
              <a:t>Evaluation</a:t>
            </a:r>
            <a:endParaRPr sz="3400">
              <a:solidFill>
                <a:schemeClr val="dk1"/>
              </a:solidFill>
            </a:endParaRPr>
          </a:p>
        </p:txBody>
      </p:sp>
      <p:grpSp>
        <p:nvGrpSpPr>
          <p:cNvPr id="1717" name="Google Shape;1717;p78"/>
          <p:cNvGrpSpPr/>
          <p:nvPr/>
        </p:nvGrpSpPr>
        <p:grpSpPr>
          <a:xfrm>
            <a:off x="5139404" y="1246030"/>
            <a:ext cx="3093441" cy="2952953"/>
            <a:chOff x="1410350" y="458825"/>
            <a:chExt cx="4602650" cy="4394275"/>
          </a:xfrm>
        </p:grpSpPr>
        <p:sp>
          <p:nvSpPr>
            <p:cNvPr id="1718" name="Google Shape;1718;p78"/>
            <p:cNvSpPr/>
            <p:nvPr/>
          </p:nvSpPr>
          <p:spPr>
            <a:xfrm>
              <a:off x="1758925" y="3935750"/>
              <a:ext cx="1210050" cy="698875"/>
            </a:xfrm>
            <a:custGeom>
              <a:avLst/>
              <a:gdLst/>
              <a:ahLst/>
              <a:cxnLst/>
              <a:rect l="l" t="t" r="r" b="b"/>
              <a:pathLst>
                <a:path w="48402" h="27955" extrusionOk="0">
                  <a:moveTo>
                    <a:pt x="24185" y="1"/>
                  </a:moveTo>
                  <a:cubicBezTo>
                    <a:pt x="10842" y="1"/>
                    <a:pt x="1" y="6272"/>
                    <a:pt x="1" y="13978"/>
                  </a:cubicBezTo>
                  <a:cubicBezTo>
                    <a:pt x="1" y="21716"/>
                    <a:pt x="10842" y="27954"/>
                    <a:pt x="24185" y="27954"/>
                  </a:cubicBezTo>
                  <a:cubicBezTo>
                    <a:pt x="37561" y="27954"/>
                    <a:pt x="48402" y="21716"/>
                    <a:pt x="48402" y="13978"/>
                  </a:cubicBezTo>
                  <a:cubicBezTo>
                    <a:pt x="48402" y="6272"/>
                    <a:pt x="37561" y="1"/>
                    <a:pt x="24185" y="1"/>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78"/>
            <p:cNvSpPr/>
            <p:nvPr/>
          </p:nvSpPr>
          <p:spPr>
            <a:xfrm>
              <a:off x="1522225" y="3195650"/>
              <a:ext cx="531950" cy="799350"/>
            </a:xfrm>
            <a:custGeom>
              <a:avLst/>
              <a:gdLst/>
              <a:ahLst/>
              <a:cxnLst/>
              <a:rect l="l" t="t" r="r" b="b"/>
              <a:pathLst>
                <a:path w="21278" h="31974" extrusionOk="0">
                  <a:moveTo>
                    <a:pt x="6424" y="0"/>
                  </a:moveTo>
                  <a:cubicBezTo>
                    <a:pt x="2958" y="0"/>
                    <a:pt x="1" y="2810"/>
                    <a:pt x="2797" y="6522"/>
                  </a:cubicBezTo>
                  <a:cubicBezTo>
                    <a:pt x="6366" y="11258"/>
                    <a:pt x="16374" y="17830"/>
                    <a:pt x="15973" y="29872"/>
                  </a:cubicBezTo>
                  <a:lnTo>
                    <a:pt x="20677" y="31973"/>
                  </a:lnTo>
                  <a:cubicBezTo>
                    <a:pt x="20677" y="31973"/>
                    <a:pt x="21277" y="23267"/>
                    <a:pt x="20043" y="16462"/>
                  </a:cubicBezTo>
                  <a:cubicBezTo>
                    <a:pt x="18775" y="9691"/>
                    <a:pt x="13605" y="2852"/>
                    <a:pt x="9302" y="684"/>
                  </a:cubicBezTo>
                  <a:cubicBezTo>
                    <a:pt x="8377" y="215"/>
                    <a:pt x="7381" y="0"/>
                    <a:pt x="642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78"/>
            <p:cNvSpPr/>
            <p:nvPr/>
          </p:nvSpPr>
          <p:spPr>
            <a:xfrm>
              <a:off x="1522225" y="3195650"/>
              <a:ext cx="531950" cy="799350"/>
            </a:xfrm>
            <a:custGeom>
              <a:avLst/>
              <a:gdLst/>
              <a:ahLst/>
              <a:cxnLst/>
              <a:rect l="l" t="t" r="r" b="b"/>
              <a:pathLst>
                <a:path w="21278" h="31974" extrusionOk="0">
                  <a:moveTo>
                    <a:pt x="6424" y="0"/>
                  </a:moveTo>
                  <a:cubicBezTo>
                    <a:pt x="2958" y="0"/>
                    <a:pt x="1" y="2810"/>
                    <a:pt x="2797" y="6522"/>
                  </a:cubicBezTo>
                  <a:cubicBezTo>
                    <a:pt x="6366" y="11258"/>
                    <a:pt x="16374" y="17830"/>
                    <a:pt x="15973" y="29872"/>
                  </a:cubicBezTo>
                  <a:lnTo>
                    <a:pt x="20677" y="31973"/>
                  </a:lnTo>
                  <a:cubicBezTo>
                    <a:pt x="20677" y="31973"/>
                    <a:pt x="21277" y="23267"/>
                    <a:pt x="20043" y="16462"/>
                  </a:cubicBezTo>
                  <a:cubicBezTo>
                    <a:pt x="18775" y="9691"/>
                    <a:pt x="13605" y="2852"/>
                    <a:pt x="9302" y="684"/>
                  </a:cubicBezTo>
                  <a:cubicBezTo>
                    <a:pt x="8377" y="215"/>
                    <a:pt x="7381" y="0"/>
                    <a:pt x="642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78"/>
            <p:cNvSpPr/>
            <p:nvPr/>
          </p:nvSpPr>
          <p:spPr>
            <a:xfrm>
              <a:off x="1704725" y="3274425"/>
              <a:ext cx="308575" cy="560450"/>
            </a:xfrm>
            <a:custGeom>
              <a:avLst/>
              <a:gdLst/>
              <a:ahLst/>
              <a:cxnLst/>
              <a:rect l="l" t="t" r="r" b="b"/>
              <a:pathLst>
                <a:path w="12343" h="22418" extrusionOk="0">
                  <a:moveTo>
                    <a:pt x="253" y="0"/>
                  </a:moveTo>
                  <a:cubicBezTo>
                    <a:pt x="181" y="0"/>
                    <a:pt x="110" y="37"/>
                    <a:pt x="67" y="102"/>
                  </a:cubicBezTo>
                  <a:cubicBezTo>
                    <a:pt x="0" y="202"/>
                    <a:pt x="34" y="335"/>
                    <a:pt x="134" y="402"/>
                  </a:cubicBezTo>
                  <a:cubicBezTo>
                    <a:pt x="7172" y="5506"/>
                    <a:pt x="11509" y="13545"/>
                    <a:pt x="11876" y="22218"/>
                  </a:cubicBezTo>
                  <a:cubicBezTo>
                    <a:pt x="11876" y="22351"/>
                    <a:pt x="11976" y="22418"/>
                    <a:pt x="12109" y="22418"/>
                  </a:cubicBezTo>
                  <a:cubicBezTo>
                    <a:pt x="12242" y="22418"/>
                    <a:pt x="12343" y="22318"/>
                    <a:pt x="12309" y="22184"/>
                  </a:cubicBezTo>
                  <a:cubicBezTo>
                    <a:pt x="11942" y="13378"/>
                    <a:pt x="7539" y="5205"/>
                    <a:pt x="367" y="35"/>
                  </a:cubicBezTo>
                  <a:cubicBezTo>
                    <a:pt x="332" y="11"/>
                    <a:pt x="292" y="0"/>
                    <a:pt x="2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78"/>
            <p:cNvSpPr/>
            <p:nvPr/>
          </p:nvSpPr>
          <p:spPr>
            <a:xfrm>
              <a:off x="1410350" y="3567025"/>
              <a:ext cx="682175" cy="701325"/>
            </a:xfrm>
            <a:custGeom>
              <a:avLst/>
              <a:gdLst/>
              <a:ahLst/>
              <a:cxnLst/>
              <a:rect l="l" t="t" r="r" b="b"/>
              <a:pathLst>
                <a:path w="27287" h="28053" extrusionOk="0">
                  <a:moveTo>
                    <a:pt x="4462" y="1"/>
                  </a:moveTo>
                  <a:cubicBezTo>
                    <a:pt x="3571" y="1"/>
                    <a:pt x="2727" y="247"/>
                    <a:pt x="2035" y="873"/>
                  </a:cubicBezTo>
                  <a:cubicBezTo>
                    <a:pt x="0" y="2641"/>
                    <a:pt x="2736" y="6244"/>
                    <a:pt x="4870" y="7878"/>
                  </a:cubicBezTo>
                  <a:cubicBezTo>
                    <a:pt x="5971" y="8712"/>
                    <a:pt x="6271" y="9379"/>
                    <a:pt x="5471" y="10480"/>
                  </a:cubicBezTo>
                  <a:cubicBezTo>
                    <a:pt x="5004" y="11114"/>
                    <a:pt x="4770" y="11514"/>
                    <a:pt x="4303" y="12148"/>
                  </a:cubicBezTo>
                  <a:cubicBezTo>
                    <a:pt x="3870" y="12748"/>
                    <a:pt x="3670" y="13516"/>
                    <a:pt x="3736" y="14250"/>
                  </a:cubicBezTo>
                  <a:cubicBezTo>
                    <a:pt x="3903" y="15384"/>
                    <a:pt x="4837" y="16184"/>
                    <a:pt x="5871" y="16651"/>
                  </a:cubicBezTo>
                  <a:cubicBezTo>
                    <a:pt x="6905" y="17085"/>
                    <a:pt x="8006" y="17285"/>
                    <a:pt x="9007" y="17785"/>
                  </a:cubicBezTo>
                  <a:cubicBezTo>
                    <a:pt x="9841" y="18186"/>
                    <a:pt x="10474" y="18886"/>
                    <a:pt x="10741" y="19787"/>
                  </a:cubicBezTo>
                  <a:cubicBezTo>
                    <a:pt x="10975" y="20721"/>
                    <a:pt x="10808" y="21688"/>
                    <a:pt x="10741" y="22656"/>
                  </a:cubicBezTo>
                  <a:cubicBezTo>
                    <a:pt x="10608" y="24890"/>
                    <a:pt x="11709" y="26258"/>
                    <a:pt x="13243" y="27192"/>
                  </a:cubicBezTo>
                  <a:cubicBezTo>
                    <a:pt x="14207" y="27802"/>
                    <a:pt x="15264" y="28052"/>
                    <a:pt x="16345" y="28052"/>
                  </a:cubicBezTo>
                  <a:cubicBezTo>
                    <a:pt x="17097" y="28052"/>
                    <a:pt x="17861" y="27931"/>
                    <a:pt x="18614" y="27726"/>
                  </a:cubicBezTo>
                  <a:cubicBezTo>
                    <a:pt x="20815" y="27059"/>
                    <a:pt x="22817" y="25891"/>
                    <a:pt x="24451" y="24290"/>
                  </a:cubicBezTo>
                  <a:cubicBezTo>
                    <a:pt x="26152" y="22656"/>
                    <a:pt x="27286" y="20254"/>
                    <a:pt x="26819" y="17919"/>
                  </a:cubicBezTo>
                  <a:cubicBezTo>
                    <a:pt x="26453" y="16151"/>
                    <a:pt x="25185" y="14650"/>
                    <a:pt x="23717" y="13582"/>
                  </a:cubicBezTo>
                  <a:cubicBezTo>
                    <a:pt x="22850" y="12949"/>
                    <a:pt x="21849" y="12382"/>
                    <a:pt x="21349" y="11414"/>
                  </a:cubicBezTo>
                  <a:cubicBezTo>
                    <a:pt x="20715" y="10213"/>
                    <a:pt x="21082" y="8746"/>
                    <a:pt x="20882" y="7411"/>
                  </a:cubicBezTo>
                  <a:cubicBezTo>
                    <a:pt x="20648" y="5977"/>
                    <a:pt x="19748" y="4743"/>
                    <a:pt x="18480" y="4076"/>
                  </a:cubicBezTo>
                  <a:cubicBezTo>
                    <a:pt x="17012" y="3308"/>
                    <a:pt x="15311" y="3375"/>
                    <a:pt x="13710" y="3275"/>
                  </a:cubicBezTo>
                  <a:cubicBezTo>
                    <a:pt x="12242" y="3242"/>
                    <a:pt x="10808" y="2741"/>
                    <a:pt x="9607" y="1941"/>
                  </a:cubicBezTo>
                  <a:cubicBezTo>
                    <a:pt x="8287" y="1023"/>
                    <a:pt x="6277" y="1"/>
                    <a:pt x="446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78"/>
            <p:cNvSpPr/>
            <p:nvPr/>
          </p:nvSpPr>
          <p:spPr>
            <a:xfrm>
              <a:off x="1524875" y="3615475"/>
              <a:ext cx="405875" cy="535475"/>
            </a:xfrm>
            <a:custGeom>
              <a:avLst/>
              <a:gdLst/>
              <a:ahLst/>
              <a:cxnLst/>
              <a:rect l="l" t="t" r="r" b="b"/>
              <a:pathLst>
                <a:path w="16235" h="21419" extrusionOk="0">
                  <a:moveTo>
                    <a:pt x="394" y="1"/>
                  </a:moveTo>
                  <a:cubicBezTo>
                    <a:pt x="156" y="1"/>
                    <a:pt x="0" y="361"/>
                    <a:pt x="256" y="503"/>
                  </a:cubicBezTo>
                  <a:cubicBezTo>
                    <a:pt x="356" y="536"/>
                    <a:pt x="8095" y="4940"/>
                    <a:pt x="12698" y="12845"/>
                  </a:cubicBezTo>
                  <a:cubicBezTo>
                    <a:pt x="10497" y="11719"/>
                    <a:pt x="8070" y="11157"/>
                    <a:pt x="5615" y="11157"/>
                  </a:cubicBezTo>
                  <a:cubicBezTo>
                    <a:pt x="4797" y="11157"/>
                    <a:pt x="3975" y="11219"/>
                    <a:pt x="3158" y="11344"/>
                  </a:cubicBezTo>
                  <a:cubicBezTo>
                    <a:pt x="2821" y="11375"/>
                    <a:pt x="2906" y="11856"/>
                    <a:pt x="3181" y="11856"/>
                  </a:cubicBezTo>
                  <a:cubicBezTo>
                    <a:pt x="3206" y="11856"/>
                    <a:pt x="3231" y="11853"/>
                    <a:pt x="3258" y="11845"/>
                  </a:cubicBezTo>
                  <a:cubicBezTo>
                    <a:pt x="4029" y="11724"/>
                    <a:pt x="4803" y="11664"/>
                    <a:pt x="5574" y="11664"/>
                  </a:cubicBezTo>
                  <a:cubicBezTo>
                    <a:pt x="8208" y="11664"/>
                    <a:pt x="10810" y="12356"/>
                    <a:pt x="13132" y="13646"/>
                  </a:cubicBezTo>
                  <a:cubicBezTo>
                    <a:pt x="14433" y="16014"/>
                    <a:pt x="15300" y="18583"/>
                    <a:pt x="15734" y="21218"/>
                  </a:cubicBezTo>
                  <a:cubicBezTo>
                    <a:pt x="15734" y="21318"/>
                    <a:pt x="15834" y="21418"/>
                    <a:pt x="15934" y="21418"/>
                  </a:cubicBezTo>
                  <a:lnTo>
                    <a:pt x="16034" y="21418"/>
                  </a:lnTo>
                  <a:cubicBezTo>
                    <a:pt x="16167" y="21418"/>
                    <a:pt x="16234" y="21285"/>
                    <a:pt x="16234" y="21151"/>
                  </a:cubicBezTo>
                  <a:cubicBezTo>
                    <a:pt x="15767" y="18449"/>
                    <a:pt x="14900" y="15847"/>
                    <a:pt x="13599" y="13446"/>
                  </a:cubicBezTo>
                  <a:cubicBezTo>
                    <a:pt x="13566" y="13379"/>
                    <a:pt x="13566" y="13346"/>
                    <a:pt x="13532" y="13312"/>
                  </a:cubicBezTo>
                  <a:cubicBezTo>
                    <a:pt x="13032" y="12412"/>
                    <a:pt x="12465" y="11511"/>
                    <a:pt x="11898" y="10644"/>
                  </a:cubicBezTo>
                  <a:cubicBezTo>
                    <a:pt x="11931" y="10243"/>
                    <a:pt x="12131" y="7308"/>
                    <a:pt x="13032" y="5040"/>
                  </a:cubicBezTo>
                  <a:cubicBezTo>
                    <a:pt x="13095" y="4851"/>
                    <a:pt x="12946" y="4715"/>
                    <a:pt x="12794" y="4715"/>
                  </a:cubicBezTo>
                  <a:cubicBezTo>
                    <a:pt x="12705" y="4715"/>
                    <a:pt x="12614" y="4762"/>
                    <a:pt x="12565" y="4873"/>
                  </a:cubicBezTo>
                  <a:cubicBezTo>
                    <a:pt x="11964" y="6541"/>
                    <a:pt x="11598" y="8242"/>
                    <a:pt x="11431" y="10010"/>
                  </a:cubicBezTo>
                  <a:cubicBezTo>
                    <a:pt x="8462" y="6007"/>
                    <a:pt x="4759" y="2638"/>
                    <a:pt x="523" y="36"/>
                  </a:cubicBezTo>
                  <a:cubicBezTo>
                    <a:pt x="479" y="11"/>
                    <a:pt x="435" y="1"/>
                    <a:pt x="3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78"/>
            <p:cNvSpPr/>
            <p:nvPr/>
          </p:nvSpPr>
          <p:spPr>
            <a:xfrm>
              <a:off x="1974075" y="2335450"/>
              <a:ext cx="836375" cy="2011275"/>
            </a:xfrm>
            <a:custGeom>
              <a:avLst/>
              <a:gdLst/>
              <a:ahLst/>
              <a:cxnLst/>
              <a:rect l="l" t="t" r="r" b="b"/>
              <a:pathLst>
                <a:path w="33455" h="80451" extrusionOk="0">
                  <a:moveTo>
                    <a:pt x="7473" y="0"/>
                  </a:moveTo>
                  <a:cubicBezTo>
                    <a:pt x="4671" y="5905"/>
                    <a:pt x="4170" y="9440"/>
                    <a:pt x="4037" y="14444"/>
                  </a:cubicBezTo>
                  <a:cubicBezTo>
                    <a:pt x="3837" y="24818"/>
                    <a:pt x="2869" y="37060"/>
                    <a:pt x="2869" y="37060"/>
                  </a:cubicBezTo>
                  <a:cubicBezTo>
                    <a:pt x="2736" y="38228"/>
                    <a:pt x="1702" y="40596"/>
                    <a:pt x="935" y="45766"/>
                  </a:cubicBezTo>
                  <a:cubicBezTo>
                    <a:pt x="34" y="51804"/>
                    <a:pt x="601" y="67716"/>
                    <a:pt x="601" y="67716"/>
                  </a:cubicBezTo>
                  <a:lnTo>
                    <a:pt x="568" y="68449"/>
                  </a:lnTo>
                  <a:cubicBezTo>
                    <a:pt x="534" y="69283"/>
                    <a:pt x="1" y="76122"/>
                    <a:pt x="334" y="78356"/>
                  </a:cubicBezTo>
                  <a:cubicBezTo>
                    <a:pt x="556" y="79687"/>
                    <a:pt x="1415" y="80451"/>
                    <a:pt x="2281" y="80451"/>
                  </a:cubicBezTo>
                  <a:cubicBezTo>
                    <a:pt x="3109" y="80451"/>
                    <a:pt x="3944" y="79754"/>
                    <a:pt x="4237" y="78190"/>
                  </a:cubicBezTo>
                  <a:cubicBezTo>
                    <a:pt x="4537" y="76655"/>
                    <a:pt x="4904" y="69350"/>
                    <a:pt x="4938" y="68650"/>
                  </a:cubicBezTo>
                  <a:lnTo>
                    <a:pt x="5004" y="68116"/>
                  </a:lnTo>
                  <a:cubicBezTo>
                    <a:pt x="5204" y="66615"/>
                    <a:pt x="5538" y="65581"/>
                    <a:pt x="6172" y="63312"/>
                  </a:cubicBezTo>
                  <a:cubicBezTo>
                    <a:pt x="7906" y="57208"/>
                    <a:pt x="10675" y="43765"/>
                    <a:pt x="11509" y="39162"/>
                  </a:cubicBezTo>
                  <a:cubicBezTo>
                    <a:pt x="12176" y="35392"/>
                    <a:pt x="14211" y="27987"/>
                    <a:pt x="15312" y="24051"/>
                  </a:cubicBezTo>
                  <a:lnTo>
                    <a:pt x="17914" y="39962"/>
                  </a:lnTo>
                  <a:cubicBezTo>
                    <a:pt x="17914" y="39962"/>
                    <a:pt x="17713" y="43131"/>
                    <a:pt x="17713" y="45433"/>
                  </a:cubicBezTo>
                  <a:cubicBezTo>
                    <a:pt x="17713" y="50236"/>
                    <a:pt x="21149" y="63879"/>
                    <a:pt x="21283" y="65547"/>
                  </a:cubicBezTo>
                  <a:cubicBezTo>
                    <a:pt x="21082" y="66348"/>
                    <a:pt x="20615" y="66882"/>
                    <a:pt x="20615" y="68283"/>
                  </a:cubicBezTo>
                  <a:cubicBezTo>
                    <a:pt x="20615" y="69083"/>
                    <a:pt x="21316" y="70117"/>
                    <a:pt x="23084" y="72586"/>
                  </a:cubicBezTo>
                  <a:cubicBezTo>
                    <a:pt x="23618" y="73286"/>
                    <a:pt x="23951" y="75788"/>
                    <a:pt x="24452" y="76488"/>
                  </a:cubicBezTo>
                  <a:cubicBezTo>
                    <a:pt x="25219" y="77589"/>
                    <a:pt x="27921" y="78290"/>
                    <a:pt x="29689" y="78523"/>
                  </a:cubicBezTo>
                  <a:cubicBezTo>
                    <a:pt x="29903" y="78553"/>
                    <a:pt x="30127" y="78568"/>
                    <a:pt x="30352" y="78568"/>
                  </a:cubicBezTo>
                  <a:cubicBezTo>
                    <a:pt x="31876" y="78568"/>
                    <a:pt x="33454" y="77898"/>
                    <a:pt x="32524" y="76822"/>
                  </a:cubicBezTo>
                  <a:cubicBezTo>
                    <a:pt x="32190" y="76355"/>
                    <a:pt x="29722" y="74153"/>
                    <a:pt x="29355" y="73720"/>
                  </a:cubicBezTo>
                  <a:cubicBezTo>
                    <a:pt x="28221" y="72352"/>
                    <a:pt x="27320" y="70818"/>
                    <a:pt x="26686" y="69183"/>
                  </a:cubicBezTo>
                  <a:cubicBezTo>
                    <a:pt x="26186" y="67882"/>
                    <a:pt x="26019" y="67315"/>
                    <a:pt x="26019" y="66548"/>
                  </a:cubicBezTo>
                  <a:lnTo>
                    <a:pt x="26053" y="65814"/>
                  </a:lnTo>
                  <a:cubicBezTo>
                    <a:pt x="26053" y="65814"/>
                    <a:pt x="26553" y="53872"/>
                    <a:pt x="26453" y="40196"/>
                  </a:cubicBezTo>
                  <a:cubicBezTo>
                    <a:pt x="26353" y="24585"/>
                    <a:pt x="24952" y="6739"/>
                    <a:pt x="24618" y="4103"/>
                  </a:cubicBezTo>
                  <a:lnTo>
                    <a:pt x="7473" y="0"/>
                  </a:lnTo>
                  <a:close/>
                </a:path>
              </a:pathLst>
            </a:custGeom>
            <a:solidFill>
              <a:srgbClr val="B57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78"/>
            <p:cNvSpPr/>
            <p:nvPr/>
          </p:nvSpPr>
          <p:spPr>
            <a:xfrm>
              <a:off x="1978250" y="2292075"/>
              <a:ext cx="671350" cy="1469500"/>
            </a:xfrm>
            <a:custGeom>
              <a:avLst/>
              <a:gdLst/>
              <a:ahLst/>
              <a:cxnLst/>
              <a:rect l="l" t="t" r="r" b="b"/>
              <a:pathLst>
                <a:path w="26854" h="58780" extrusionOk="0">
                  <a:moveTo>
                    <a:pt x="6372" y="1"/>
                  </a:moveTo>
                  <a:lnTo>
                    <a:pt x="6272" y="1102"/>
                  </a:lnTo>
                  <a:cubicBezTo>
                    <a:pt x="5404" y="3136"/>
                    <a:pt x="3370" y="5805"/>
                    <a:pt x="2369" y="11042"/>
                  </a:cubicBezTo>
                  <a:cubicBezTo>
                    <a:pt x="1869" y="13644"/>
                    <a:pt x="2069" y="16179"/>
                    <a:pt x="2035" y="19748"/>
                  </a:cubicBezTo>
                  <a:cubicBezTo>
                    <a:pt x="2002" y="24952"/>
                    <a:pt x="2669" y="35560"/>
                    <a:pt x="2469" y="37961"/>
                  </a:cubicBezTo>
                  <a:cubicBezTo>
                    <a:pt x="2269" y="40363"/>
                    <a:pt x="1035" y="43198"/>
                    <a:pt x="534" y="46834"/>
                  </a:cubicBezTo>
                  <a:cubicBezTo>
                    <a:pt x="1" y="50504"/>
                    <a:pt x="67" y="57175"/>
                    <a:pt x="67" y="57175"/>
                  </a:cubicBezTo>
                  <a:cubicBezTo>
                    <a:pt x="67" y="57175"/>
                    <a:pt x="1068" y="58376"/>
                    <a:pt x="3570" y="58743"/>
                  </a:cubicBezTo>
                  <a:cubicBezTo>
                    <a:pt x="3808" y="58768"/>
                    <a:pt x="4047" y="58780"/>
                    <a:pt x="4285" y="58780"/>
                  </a:cubicBezTo>
                  <a:cubicBezTo>
                    <a:pt x="5643" y="58780"/>
                    <a:pt x="6976" y="58380"/>
                    <a:pt x="8140" y="57642"/>
                  </a:cubicBezTo>
                  <a:cubicBezTo>
                    <a:pt x="8140" y="57642"/>
                    <a:pt x="11442" y="44633"/>
                    <a:pt x="11809" y="42831"/>
                  </a:cubicBezTo>
                  <a:cubicBezTo>
                    <a:pt x="12209" y="40997"/>
                    <a:pt x="15111" y="26553"/>
                    <a:pt x="15111" y="26553"/>
                  </a:cubicBezTo>
                  <a:lnTo>
                    <a:pt x="17280" y="41831"/>
                  </a:lnTo>
                  <a:cubicBezTo>
                    <a:pt x="17079" y="43832"/>
                    <a:pt x="17046" y="45800"/>
                    <a:pt x="17179" y="47768"/>
                  </a:cubicBezTo>
                  <a:cubicBezTo>
                    <a:pt x="17380" y="51438"/>
                    <a:pt x="18914" y="56641"/>
                    <a:pt x="18914" y="56641"/>
                  </a:cubicBezTo>
                  <a:cubicBezTo>
                    <a:pt x="18914" y="56641"/>
                    <a:pt x="19719" y="57417"/>
                    <a:pt x="22006" y="57417"/>
                  </a:cubicBezTo>
                  <a:cubicBezTo>
                    <a:pt x="22138" y="57417"/>
                    <a:pt x="22275" y="57414"/>
                    <a:pt x="22417" y="57409"/>
                  </a:cubicBezTo>
                  <a:cubicBezTo>
                    <a:pt x="25018" y="57342"/>
                    <a:pt x="26186" y="56508"/>
                    <a:pt x="26186" y="56508"/>
                  </a:cubicBezTo>
                  <a:cubicBezTo>
                    <a:pt x="26186" y="56508"/>
                    <a:pt x="26620" y="42998"/>
                    <a:pt x="26753" y="30323"/>
                  </a:cubicBezTo>
                  <a:cubicBezTo>
                    <a:pt x="26853" y="20983"/>
                    <a:pt x="26019" y="7840"/>
                    <a:pt x="23984" y="1635"/>
                  </a:cubicBezTo>
                  <a:lnTo>
                    <a:pt x="24018" y="334"/>
                  </a:lnTo>
                  <a:lnTo>
                    <a:pt x="24018" y="334"/>
                  </a:lnTo>
                  <a:cubicBezTo>
                    <a:pt x="21847" y="1734"/>
                    <a:pt x="18833" y="2290"/>
                    <a:pt x="15867" y="2290"/>
                  </a:cubicBezTo>
                  <a:cubicBezTo>
                    <a:pt x="11906" y="2290"/>
                    <a:pt x="8031" y="1298"/>
                    <a:pt x="637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78"/>
            <p:cNvSpPr/>
            <p:nvPr/>
          </p:nvSpPr>
          <p:spPr>
            <a:xfrm>
              <a:off x="1939900" y="4028325"/>
              <a:ext cx="185150" cy="429850"/>
            </a:xfrm>
            <a:custGeom>
              <a:avLst/>
              <a:gdLst/>
              <a:ahLst/>
              <a:cxnLst/>
              <a:rect l="l" t="t" r="r" b="b"/>
              <a:pathLst>
                <a:path w="7406" h="17194" extrusionOk="0">
                  <a:moveTo>
                    <a:pt x="1968" y="1"/>
                  </a:moveTo>
                  <a:cubicBezTo>
                    <a:pt x="1168" y="1"/>
                    <a:pt x="1668" y="3136"/>
                    <a:pt x="1434" y="5138"/>
                  </a:cubicBezTo>
                  <a:cubicBezTo>
                    <a:pt x="1201" y="7272"/>
                    <a:pt x="467" y="8840"/>
                    <a:pt x="234" y="10608"/>
                  </a:cubicBezTo>
                  <a:cubicBezTo>
                    <a:pt x="0" y="12643"/>
                    <a:pt x="167" y="13477"/>
                    <a:pt x="867" y="15145"/>
                  </a:cubicBezTo>
                  <a:cubicBezTo>
                    <a:pt x="1238" y="16048"/>
                    <a:pt x="2720" y="17194"/>
                    <a:pt x="3948" y="17194"/>
                  </a:cubicBezTo>
                  <a:cubicBezTo>
                    <a:pt x="4487" y="17194"/>
                    <a:pt x="4978" y="16972"/>
                    <a:pt x="5304" y="16412"/>
                  </a:cubicBezTo>
                  <a:cubicBezTo>
                    <a:pt x="6405" y="14544"/>
                    <a:pt x="6672" y="12443"/>
                    <a:pt x="6571" y="10441"/>
                  </a:cubicBezTo>
                  <a:cubicBezTo>
                    <a:pt x="6471" y="8373"/>
                    <a:pt x="6338" y="6839"/>
                    <a:pt x="6338" y="5271"/>
                  </a:cubicBezTo>
                  <a:cubicBezTo>
                    <a:pt x="6338" y="3870"/>
                    <a:pt x="7405" y="601"/>
                    <a:pt x="6371" y="401"/>
                  </a:cubicBezTo>
                  <a:lnTo>
                    <a:pt x="6371" y="401"/>
                  </a:lnTo>
                  <a:lnTo>
                    <a:pt x="6305" y="935"/>
                  </a:lnTo>
                  <a:cubicBezTo>
                    <a:pt x="6110" y="1341"/>
                    <a:pt x="5008" y="1663"/>
                    <a:pt x="3955" y="1663"/>
                  </a:cubicBezTo>
                  <a:cubicBezTo>
                    <a:pt x="3020" y="1663"/>
                    <a:pt x="2123" y="1409"/>
                    <a:pt x="1935" y="734"/>
                  </a:cubicBezTo>
                  <a:lnTo>
                    <a:pt x="1968"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78"/>
            <p:cNvSpPr/>
            <p:nvPr/>
          </p:nvSpPr>
          <p:spPr>
            <a:xfrm>
              <a:off x="2477775" y="4085025"/>
              <a:ext cx="73400" cy="134300"/>
            </a:xfrm>
            <a:custGeom>
              <a:avLst/>
              <a:gdLst/>
              <a:ahLst/>
              <a:cxnLst/>
              <a:rect l="l" t="t" r="r" b="b"/>
              <a:pathLst>
                <a:path w="2936" h="5372" extrusionOk="0">
                  <a:moveTo>
                    <a:pt x="267" y="1"/>
                  </a:moveTo>
                  <a:cubicBezTo>
                    <a:pt x="0" y="1035"/>
                    <a:pt x="234" y="3770"/>
                    <a:pt x="234" y="3770"/>
                  </a:cubicBezTo>
                  <a:cubicBezTo>
                    <a:pt x="234" y="3770"/>
                    <a:pt x="668" y="4738"/>
                    <a:pt x="2202" y="5371"/>
                  </a:cubicBezTo>
                  <a:lnTo>
                    <a:pt x="2936" y="1535"/>
                  </a:lnTo>
                  <a:lnTo>
                    <a:pt x="26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78"/>
            <p:cNvSpPr/>
            <p:nvPr/>
          </p:nvSpPr>
          <p:spPr>
            <a:xfrm>
              <a:off x="2532825" y="4116725"/>
              <a:ext cx="107600" cy="103425"/>
            </a:xfrm>
            <a:custGeom>
              <a:avLst/>
              <a:gdLst/>
              <a:ahLst/>
              <a:cxnLst/>
              <a:rect l="l" t="t" r="r" b="b"/>
              <a:pathLst>
                <a:path w="4304" h="4137" extrusionOk="0">
                  <a:moveTo>
                    <a:pt x="4303" y="0"/>
                  </a:moveTo>
                  <a:lnTo>
                    <a:pt x="434" y="1902"/>
                  </a:lnTo>
                  <a:lnTo>
                    <a:pt x="0" y="4137"/>
                  </a:lnTo>
                  <a:lnTo>
                    <a:pt x="3436" y="3036"/>
                  </a:lnTo>
                  <a:lnTo>
                    <a:pt x="430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78"/>
            <p:cNvSpPr/>
            <p:nvPr/>
          </p:nvSpPr>
          <p:spPr>
            <a:xfrm>
              <a:off x="2479450" y="3973950"/>
              <a:ext cx="350900" cy="353150"/>
            </a:xfrm>
            <a:custGeom>
              <a:avLst/>
              <a:gdLst/>
              <a:ahLst/>
              <a:cxnLst/>
              <a:rect l="l" t="t" r="r" b="b"/>
              <a:pathLst>
                <a:path w="14036" h="14126" extrusionOk="0">
                  <a:moveTo>
                    <a:pt x="1028" y="1"/>
                  </a:moveTo>
                  <a:cubicBezTo>
                    <a:pt x="744" y="1"/>
                    <a:pt x="489" y="1013"/>
                    <a:pt x="234" y="1842"/>
                  </a:cubicBezTo>
                  <a:cubicBezTo>
                    <a:pt x="0" y="2676"/>
                    <a:pt x="0" y="3610"/>
                    <a:pt x="200" y="4444"/>
                  </a:cubicBezTo>
                  <a:cubicBezTo>
                    <a:pt x="467" y="5411"/>
                    <a:pt x="1801" y="6379"/>
                    <a:pt x="2369" y="7246"/>
                  </a:cubicBezTo>
                  <a:cubicBezTo>
                    <a:pt x="2936" y="8080"/>
                    <a:pt x="3136" y="10148"/>
                    <a:pt x="3803" y="11315"/>
                  </a:cubicBezTo>
                  <a:cubicBezTo>
                    <a:pt x="4503" y="12450"/>
                    <a:pt x="7039" y="13550"/>
                    <a:pt x="8706" y="13951"/>
                  </a:cubicBezTo>
                  <a:cubicBezTo>
                    <a:pt x="9265" y="14071"/>
                    <a:pt x="9788" y="14125"/>
                    <a:pt x="10268" y="14125"/>
                  </a:cubicBezTo>
                  <a:cubicBezTo>
                    <a:pt x="12713" y="14125"/>
                    <a:pt x="14035" y="12725"/>
                    <a:pt x="13143" y="11582"/>
                  </a:cubicBezTo>
                  <a:cubicBezTo>
                    <a:pt x="12342" y="10548"/>
                    <a:pt x="9874" y="9214"/>
                    <a:pt x="8640" y="6879"/>
                  </a:cubicBezTo>
                  <a:cubicBezTo>
                    <a:pt x="7272" y="4277"/>
                    <a:pt x="6305" y="508"/>
                    <a:pt x="5838" y="274"/>
                  </a:cubicBezTo>
                  <a:lnTo>
                    <a:pt x="5804" y="1008"/>
                  </a:lnTo>
                  <a:cubicBezTo>
                    <a:pt x="5462" y="1635"/>
                    <a:pt x="4852" y="1824"/>
                    <a:pt x="4162" y="1824"/>
                  </a:cubicBezTo>
                  <a:cubicBezTo>
                    <a:pt x="4044" y="1824"/>
                    <a:pt x="3924" y="1818"/>
                    <a:pt x="3803" y="1809"/>
                  </a:cubicBezTo>
                  <a:cubicBezTo>
                    <a:pt x="2102" y="1709"/>
                    <a:pt x="1301" y="1141"/>
                    <a:pt x="1068" y="674"/>
                  </a:cubicBezTo>
                  <a:lnTo>
                    <a:pt x="1068" y="7"/>
                  </a:lnTo>
                  <a:cubicBezTo>
                    <a:pt x="1054" y="3"/>
                    <a:pt x="1041" y="1"/>
                    <a:pt x="1028"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78"/>
            <p:cNvSpPr/>
            <p:nvPr/>
          </p:nvSpPr>
          <p:spPr>
            <a:xfrm>
              <a:off x="1985750" y="2318775"/>
              <a:ext cx="212675" cy="1192550"/>
            </a:xfrm>
            <a:custGeom>
              <a:avLst/>
              <a:gdLst/>
              <a:ahLst/>
              <a:cxnLst/>
              <a:rect l="l" t="t" r="r" b="b"/>
              <a:pathLst>
                <a:path w="8507" h="47702" extrusionOk="0">
                  <a:moveTo>
                    <a:pt x="8107" y="0"/>
                  </a:moveTo>
                  <a:cubicBezTo>
                    <a:pt x="5605" y="5337"/>
                    <a:pt x="3670" y="10107"/>
                    <a:pt x="3503" y="18614"/>
                  </a:cubicBezTo>
                  <a:cubicBezTo>
                    <a:pt x="3470" y="20448"/>
                    <a:pt x="3437" y="22250"/>
                    <a:pt x="3437" y="23984"/>
                  </a:cubicBezTo>
                  <a:cubicBezTo>
                    <a:pt x="3370" y="30088"/>
                    <a:pt x="3303" y="35359"/>
                    <a:pt x="2436" y="37927"/>
                  </a:cubicBezTo>
                  <a:cubicBezTo>
                    <a:pt x="2269" y="38461"/>
                    <a:pt x="2069" y="39028"/>
                    <a:pt x="1835" y="39595"/>
                  </a:cubicBezTo>
                  <a:cubicBezTo>
                    <a:pt x="1569" y="40329"/>
                    <a:pt x="1302" y="41096"/>
                    <a:pt x="1001" y="41964"/>
                  </a:cubicBezTo>
                  <a:cubicBezTo>
                    <a:pt x="668" y="43198"/>
                    <a:pt x="401" y="44465"/>
                    <a:pt x="201" y="45766"/>
                  </a:cubicBezTo>
                  <a:cubicBezTo>
                    <a:pt x="134" y="46367"/>
                    <a:pt x="67" y="47001"/>
                    <a:pt x="1" y="47701"/>
                  </a:cubicBezTo>
                  <a:cubicBezTo>
                    <a:pt x="501" y="44999"/>
                    <a:pt x="1235" y="42331"/>
                    <a:pt x="2236" y="39729"/>
                  </a:cubicBezTo>
                  <a:cubicBezTo>
                    <a:pt x="2469" y="39128"/>
                    <a:pt x="2669" y="38595"/>
                    <a:pt x="2869" y="38027"/>
                  </a:cubicBezTo>
                  <a:cubicBezTo>
                    <a:pt x="3737" y="35426"/>
                    <a:pt x="3803" y="30122"/>
                    <a:pt x="3870" y="23984"/>
                  </a:cubicBezTo>
                  <a:cubicBezTo>
                    <a:pt x="3870" y="22216"/>
                    <a:pt x="3904" y="20415"/>
                    <a:pt x="3937" y="18614"/>
                  </a:cubicBezTo>
                  <a:cubicBezTo>
                    <a:pt x="4104" y="10174"/>
                    <a:pt x="6005" y="5437"/>
                    <a:pt x="8507" y="134"/>
                  </a:cubicBezTo>
                  <a:lnTo>
                    <a:pt x="810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78"/>
            <p:cNvSpPr/>
            <p:nvPr/>
          </p:nvSpPr>
          <p:spPr>
            <a:xfrm>
              <a:off x="2356025" y="2645675"/>
              <a:ext cx="175150" cy="576275"/>
            </a:xfrm>
            <a:custGeom>
              <a:avLst/>
              <a:gdLst/>
              <a:ahLst/>
              <a:cxnLst/>
              <a:rect l="l" t="t" r="r" b="b"/>
              <a:pathLst>
                <a:path w="7006" h="23051" extrusionOk="0">
                  <a:moveTo>
                    <a:pt x="7005" y="0"/>
                  </a:moveTo>
                  <a:lnTo>
                    <a:pt x="7005" y="0"/>
                  </a:lnTo>
                  <a:cubicBezTo>
                    <a:pt x="5404" y="2035"/>
                    <a:pt x="2035" y="2869"/>
                    <a:pt x="2035" y="2869"/>
                  </a:cubicBezTo>
                  <a:lnTo>
                    <a:pt x="0" y="12409"/>
                  </a:lnTo>
                  <a:lnTo>
                    <a:pt x="1501" y="23050"/>
                  </a:lnTo>
                  <a:lnTo>
                    <a:pt x="1168" y="12910"/>
                  </a:lnTo>
                  <a:lnTo>
                    <a:pt x="3236" y="3903"/>
                  </a:lnTo>
                  <a:cubicBezTo>
                    <a:pt x="6738" y="2502"/>
                    <a:pt x="7005" y="0"/>
                    <a:pt x="700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78"/>
            <p:cNvSpPr/>
            <p:nvPr/>
          </p:nvSpPr>
          <p:spPr>
            <a:xfrm>
              <a:off x="1969075" y="3628050"/>
              <a:ext cx="240200" cy="156850"/>
            </a:xfrm>
            <a:custGeom>
              <a:avLst/>
              <a:gdLst/>
              <a:ahLst/>
              <a:cxnLst/>
              <a:rect l="l" t="t" r="r" b="b"/>
              <a:pathLst>
                <a:path w="9608" h="6274" extrusionOk="0">
                  <a:moveTo>
                    <a:pt x="434" y="0"/>
                  </a:moveTo>
                  <a:cubicBezTo>
                    <a:pt x="34" y="234"/>
                    <a:pt x="67" y="834"/>
                    <a:pt x="34" y="2102"/>
                  </a:cubicBezTo>
                  <a:cubicBezTo>
                    <a:pt x="1" y="2936"/>
                    <a:pt x="67" y="3769"/>
                    <a:pt x="201" y="4603"/>
                  </a:cubicBezTo>
                  <a:cubicBezTo>
                    <a:pt x="301" y="4904"/>
                    <a:pt x="1068" y="5904"/>
                    <a:pt x="4037" y="6205"/>
                  </a:cubicBezTo>
                  <a:cubicBezTo>
                    <a:pt x="4459" y="6252"/>
                    <a:pt x="4845" y="6273"/>
                    <a:pt x="5198" y="6273"/>
                  </a:cubicBezTo>
                  <a:cubicBezTo>
                    <a:pt x="7328" y="6273"/>
                    <a:pt x="8240" y="5504"/>
                    <a:pt x="8440" y="5104"/>
                  </a:cubicBezTo>
                  <a:cubicBezTo>
                    <a:pt x="8840" y="4003"/>
                    <a:pt x="9174" y="2902"/>
                    <a:pt x="9441" y="1768"/>
                  </a:cubicBezTo>
                  <a:cubicBezTo>
                    <a:pt x="9607" y="1101"/>
                    <a:pt x="9307" y="1001"/>
                    <a:pt x="9307" y="1001"/>
                  </a:cubicBezTo>
                  <a:lnTo>
                    <a:pt x="9107" y="1768"/>
                  </a:lnTo>
                  <a:cubicBezTo>
                    <a:pt x="9107" y="1768"/>
                    <a:pt x="8055" y="2621"/>
                    <a:pt x="5454" y="2621"/>
                  </a:cubicBezTo>
                  <a:cubicBezTo>
                    <a:pt x="5237" y="2621"/>
                    <a:pt x="5009" y="2615"/>
                    <a:pt x="4771" y="2602"/>
                  </a:cubicBezTo>
                  <a:cubicBezTo>
                    <a:pt x="1668" y="2435"/>
                    <a:pt x="468" y="901"/>
                    <a:pt x="468" y="901"/>
                  </a:cubicBezTo>
                  <a:lnTo>
                    <a:pt x="434"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78"/>
            <p:cNvSpPr/>
            <p:nvPr/>
          </p:nvSpPr>
          <p:spPr>
            <a:xfrm>
              <a:off x="1969075" y="3628050"/>
              <a:ext cx="240200" cy="156850"/>
            </a:xfrm>
            <a:custGeom>
              <a:avLst/>
              <a:gdLst/>
              <a:ahLst/>
              <a:cxnLst/>
              <a:rect l="l" t="t" r="r" b="b"/>
              <a:pathLst>
                <a:path w="9608" h="6274" extrusionOk="0">
                  <a:moveTo>
                    <a:pt x="434" y="0"/>
                  </a:moveTo>
                  <a:cubicBezTo>
                    <a:pt x="34" y="234"/>
                    <a:pt x="67" y="834"/>
                    <a:pt x="34" y="2102"/>
                  </a:cubicBezTo>
                  <a:cubicBezTo>
                    <a:pt x="1" y="2936"/>
                    <a:pt x="67" y="3769"/>
                    <a:pt x="201" y="4603"/>
                  </a:cubicBezTo>
                  <a:cubicBezTo>
                    <a:pt x="301" y="4904"/>
                    <a:pt x="1068" y="5904"/>
                    <a:pt x="4037" y="6205"/>
                  </a:cubicBezTo>
                  <a:cubicBezTo>
                    <a:pt x="4459" y="6252"/>
                    <a:pt x="4845" y="6273"/>
                    <a:pt x="5198" y="6273"/>
                  </a:cubicBezTo>
                  <a:cubicBezTo>
                    <a:pt x="7328" y="6273"/>
                    <a:pt x="8240" y="5504"/>
                    <a:pt x="8440" y="5104"/>
                  </a:cubicBezTo>
                  <a:cubicBezTo>
                    <a:pt x="8840" y="4003"/>
                    <a:pt x="9174" y="2902"/>
                    <a:pt x="9441" y="1768"/>
                  </a:cubicBezTo>
                  <a:cubicBezTo>
                    <a:pt x="9607" y="1101"/>
                    <a:pt x="9307" y="1001"/>
                    <a:pt x="9307" y="1001"/>
                  </a:cubicBezTo>
                  <a:lnTo>
                    <a:pt x="9107" y="1768"/>
                  </a:lnTo>
                  <a:cubicBezTo>
                    <a:pt x="9107" y="1768"/>
                    <a:pt x="8055" y="2621"/>
                    <a:pt x="5454" y="2621"/>
                  </a:cubicBezTo>
                  <a:cubicBezTo>
                    <a:pt x="5237" y="2621"/>
                    <a:pt x="5009" y="2615"/>
                    <a:pt x="4771" y="2602"/>
                  </a:cubicBezTo>
                  <a:cubicBezTo>
                    <a:pt x="1668" y="2435"/>
                    <a:pt x="468" y="901"/>
                    <a:pt x="468" y="901"/>
                  </a:cubicBezTo>
                  <a:lnTo>
                    <a:pt x="4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78"/>
            <p:cNvSpPr/>
            <p:nvPr/>
          </p:nvSpPr>
          <p:spPr>
            <a:xfrm>
              <a:off x="2430250" y="3649725"/>
              <a:ext cx="213500" cy="131525"/>
            </a:xfrm>
            <a:custGeom>
              <a:avLst/>
              <a:gdLst/>
              <a:ahLst/>
              <a:cxnLst/>
              <a:rect l="l" t="t" r="r" b="b"/>
              <a:pathLst>
                <a:path w="8540" h="5261" extrusionOk="0">
                  <a:moveTo>
                    <a:pt x="8173" y="0"/>
                  </a:moveTo>
                  <a:lnTo>
                    <a:pt x="8139" y="734"/>
                  </a:lnTo>
                  <a:cubicBezTo>
                    <a:pt x="8139" y="734"/>
                    <a:pt x="7606" y="1702"/>
                    <a:pt x="4703" y="1802"/>
                  </a:cubicBezTo>
                  <a:cubicBezTo>
                    <a:pt x="4574" y="1806"/>
                    <a:pt x="4447" y="1808"/>
                    <a:pt x="4323" y="1808"/>
                  </a:cubicBezTo>
                  <a:cubicBezTo>
                    <a:pt x="1682" y="1808"/>
                    <a:pt x="434" y="834"/>
                    <a:pt x="434" y="834"/>
                  </a:cubicBezTo>
                  <a:lnTo>
                    <a:pt x="267" y="234"/>
                  </a:lnTo>
                  <a:cubicBezTo>
                    <a:pt x="0" y="334"/>
                    <a:pt x="0" y="668"/>
                    <a:pt x="134" y="1368"/>
                  </a:cubicBezTo>
                  <a:cubicBezTo>
                    <a:pt x="234" y="2035"/>
                    <a:pt x="634" y="3570"/>
                    <a:pt x="734" y="4070"/>
                  </a:cubicBezTo>
                  <a:cubicBezTo>
                    <a:pt x="821" y="4476"/>
                    <a:pt x="2170" y="5261"/>
                    <a:pt x="4231" y="5261"/>
                  </a:cubicBezTo>
                  <a:cubicBezTo>
                    <a:pt x="4540" y="5261"/>
                    <a:pt x="4865" y="5243"/>
                    <a:pt x="5204" y="5204"/>
                  </a:cubicBezTo>
                  <a:cubicBezTo>
                    <a:pt x="7772" y="4904"/>
                    <a:pt x="8273" y="4237"/>
                    <a:pt x="8373" y="3570"/>
                  </a:cubicBezTo>
                  <a:cubicBezTo>
                    <a:pt x="8439" y="2869"/>
                    <a:pt x="8540" y="1101"/>
                    <a:pt x="8540" y="634"/>
                  </a:cubicBezTo>
                  <a:cubicBezTo>
                    <a:pt x="8540" y="167"/>
                    <a:pt x="8506" y="100"/>
                    <a:pt x="817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78"/>
            <p:cNvSpPr/>
            <p:nvPr/>
          </p:nvSpPr>
          <p:spPr>
            <a:xfrm>
              <a:off x="2430250" y="3649725"/>
              <a:ext cx="213500" cy="131525"/>
            </a:xfrm>
            <a:custGeom>
              <a:avLst/>
              <a:gdLst/>
              <a:ahLst/>
              <a:cxnLst/>
              <a:rect l="l" t="t" r="r" b="b"/>
              <a:pathLst>
                <a:path w="8540" h="5261" extrusionOk="0">
                  <a:moveTo>
                    <a:pt x="8173" y="0"/>
                  </a:moveTo>
                  <a:lnTo>
                    <a:pt x="8139" y="734"/>
                  </a:lnTo>
                  <a:cubicBezTo>
                    <a:pt x="8139" y="734"/>
                    <a:pt x="7606" y="1702"/>
                    <a:pt x="4703" y="1802"/>
                  </a:cubicBezTo>
                  <a:cubicBezTo>
                    <a:pt x="4574" y="1806"/>
                    <a:pt x="4447" y="1808"/>
                    <a:pt x="4323" y="1808"/>
                  </a:cubicBezTo>
                  <a:cubicBezTo>
                    <a:pt x="1682" y="1808"/>
                    <a:pt x="434" y="834"/>
                    <a:pt x="434" y="834"/>
                  </a:cubicBezTo>
                  <a:lnTo>
                    <a:pt x="267" y="234"/>
                  </a:lnTo>
                  <a:cubicBezTo>
                    <a:pt x="0" y="334"/>
                    <a:pt x="0" y="668"/>
                    <a:pt x="134" y="1368"/>
                  </a:cubicBezTo>
                  <a:cubicBezTo>
                    <a:pt x="234" y="2035"/>
                    <a:pt x="634" y="3570"/>
                    <a:pt x="734" y="4070"/>
                  </a:cubicBezTo>
                  <a:cubicBezTo>
                    <a:pt x="821" y="4476"/>
                    <a:pt x="2170" y="5261"/>
                    <a:pt x="4231" y="5261"/>
                  </a:cubicBezTo>
                  <a:cubicBezTo>
                    <a:pt x="4540" y="5261"/>
                    <a:pt x="4865" y="5243"/>
                    <a:pt x="5204" y="5204"/>
                  </a:cubicBezTo>
                  <a:cubicBezTo>
                    <a:pt x="7772" y="4904"/>
                    <a:pt x="8273" y="4237"/>
                    <a:pt x="8373" y="3570"/>
                  </a:cubicBezTo>
                  <a:cubicBezTo>
                    <a:pt x="8439" y="2869"/>
                    <a:pt x="8540" y="1101"/>
                    <a:pt x="8540" y="634"/>
                  </a:cubicBezTo>
                  <a:cubicBezTo>
                    <a:pt x="8540" y="167"/>
                    <a:pt x="8506" y="100"/>
                    <a:pt x="81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78"/>
            <p:cNvSpPr/>
            <p:nvPr/>
          </p:nvSpPr>
          <p:spPr>
            <a:xfrm>
              <a:off x="2003275" y="1376525"/>
              <a:ext cx="679675" cy="480475"/>
            </a:xfrm>
            <a:custGeom>
              <a:avLst/>
              <a:gdLst/>
              <a:ahLst/>
              <a:cxnLst/>
              <a:rect l="l" t="t" r="r" b="b"/>
              <a:pathLst>
                <a:path w="27187" h="19219" extrusionOk="0">
                  <a:moveTo>
                    <a:pt x="8267" y="0"/>
                  </a:moveTo>
                  <a:cubicBezTo>
                    <a:pt x="7705" y="0"/>
                    <a:pt x="7164" y="104"/>
                    <a:pt x="6672" y="364"/>
                  </a:cubicBezTo>
                  <a:cubicBezTo>
                    <a:pt x="5704" y="897"/>
                    <a:pt x="5004" y="1765"/>
                    <a:pt x="4637" y="2799"/>
                  </a:cubicBezTo>
                  <a:cubicBezTo>
                    <a:pt x="4070" y="4366"/>
                    <a:pt x="4203" y="6068"/>
                    <a:pt x="4237" y="7735"/>
                  </a:cubicBezTo>
                  <a:cubicBezTo>
                    <a:pt x="4270" y="8303"/>
                    <a:pt x="4170" y="8870"/>
                    <a:pt x="3970" y="9403"/>
                  </a:cubicBezTo>
                  <a:cubicBezTo>
                    <a:pt x="3764" y="9873"/>
                    <a:pt x="3300" y="10188"/>
                    <a:pt x="2804" y="10188"/>
                  </a:cubicBezTo>
                  <a:cubicBezTo>
                    <a:pt x="2737" y="10188"/>
                    <a:pt x="2670" y="10182"/>
                    <a:pt x="2602" y="10171"/>
                  </a:cubicBezTo>
                  <a:cubicBezTo>
                    <a:pt x="2035" y="10037"/>
                    <a:pt x="1768" y="9203"/>
                    <a:pt x="2202" y="8870"/>
                  </a:cubicBezTo>
                  <a:cubicBezTo>
                    <a:pt x="2155" y="8865"/>
                    <a:pt x="2110" y="8863"/>
                    <a:pt x="2065" y="8863"/>
                  </a:cubicBezTo>
                  <a:cubicBezTo>
                    <a:pt x="835" y="8863"/>
                    <a:pt x="409" y="10592"/>
                    <a:pt x="1568" y="11171"/>
                  </a:cubicBezTo>
                  <a:cubicBezTo>
                    <a:pt x="534" y="11338"/>
                    <a:pt x="0" y="12706"/>
                    <a:pt x="501" y="13606"/>
                  </a:cubicBezTo>
                  <a:cubicBezTo>
                    <a:pt x="913" y="14248"/>
                    <a:pt x="1593" y="14591"/>
                    <a:pt x="2303" y="14591"/>
                  </a:cubicBezTo>
                  <a:cubicBezTo>
                    <a:pt x="2627" y="14591"/>
                    <a:pt x="2956" y="14520"/>
                    <a:pt x="3269" y="14374"/>
                  </a:cubicBezTo>
                  <a:lnTo>
                    <a:pt x="3269" y="14374"/>
                  </a:lnTo>
                  <a:cubicBezTo>
                    <a:pt x="2869" y="15241"/>
                    <a:pt x="2635" y="16408"/>
                    <a:pt x="3770" y="17442"/>
                  </a:cubicBezTo>
                  <a:cubicBezTo>
                    <a:pt x="4365" y="17978"/>
                    <a:pt x="5160" y="18242"/>
                    <a:pt x="5869" y="18242"/>
                  </a:cubicBezTo>
                  <a:cubicBezTo>
                    <a:pt x="6352" y="18242"/>
                    <a:pt x="6794" y="18119"/>
                    <a:pt x="7105" y="17876"/>
                  </a:cubicBezTo>
                  <a:cubicBezTo>
                    <a:pt x="7601" y="18816"/>
                    <a:pt x="8179" y="18918"/>
                    <a:pt x="9062" y="18918"/>
                  </a:cubicBezTo>
                  <a:cubicBezTo>
                    <a:pt x="9308" y="18918"/>
                    <a:pt x="9577" y="18910"/>
                    <a:pt x="9874" y="18910"/>
                  </a:cubicBezTo>
                  <a:cubicBezTo>
                    <a:pt x="11242" y="18910"/>
                    <a:pt x="12509" y="18210"/>
                    <a:pt x="13243" y="17009"/>
                  </a:cubicBezTo>
                  <a:cubicBezTo>
                    <a:pt x="13243" y="18426"/>
                    <a:pt x="14819" y="19219"/>
                    <a:pt x="16090" y="19219"/>
                  </a:cubicBezTo>
                  <a:cubicBezTo>
                    <a:pt x="16165" y="19219"/>
                    <a:pt x="16239" y="19216"/>
                    <a:pt x="16312" y="19210"/>
                  </a:cubicBezTo>
                  <a:cubicBezTo>
                    <a:pt x="17146" y="19144"/>
                    <a:pt x="17946" y="18743"/>
                    <a:pt x="18547" y="18110"/>
                  </a:cubicBezTo>
                  <a:cubicBezTo>
                    <a:pt x="19177" y="18674"/>
                    <a:pt x="19907" y="18922"/>
                    <a:pt x="20619" y="18922"/>
                  </a:cubicBezTo>
                  <a:cubicBezTo>
                    <a:pt x="22433" y="18922"/>
                    <a:pt x="24124" y="17306"/>
                    <a:pt x="23717" y="15174"/>
                  </a:cubicBezTo>
                  <a:cubicBezTo>
                    <a:pt x="26186" y="15007"/>
                    <a:pt x="27186" y="11905"/>
                    <a:pt x="25285" y="10337"/>
                  </a:cubicBezTo>
                  <a:cubicBezTo>
                    <a:pt x="26219" y="9937"/>
                    <a:pt x="26819" y="9003"/>
                    <a:pt x="26352" y="7969"/>
                  </a:cubicBezTo>
                  <a:lnTo>
                    <a:pt x="26352" y="7969"/>
                  </a:lnTo>
                  <a:cubicBezTo>
                    <a:pt x="26167" y="8525"/>
                    <a:pt x="25792" y="8745"/>
                    <a:pt x="25295" y="8745"/>
                  </a:cubicBezTo>
                  <a:cubicBezTo>
                    <a:pt x="25166" y="8745"/>
                    <a:pt x="25029" y="8730"/>
                    <a:pt x="24885" y="8703"/>
                  </a:cubicBezTo>
                  <a:cubicBezTo>
                    <a:pt x="23484" y="8469"/>
                    <a:pt x="23183" y="7135"/>
                    <a:pt x="23083" y="6334"/>
                  </a:cubicBezTo>
                  <a:cubicBezTo>
                    <a:pt x="22983" y="5601"/>
                    <a:pt x="22283" y="5834"/>
                    <a:pt x="21749" y="5300"/>
                  </a:cubicBezTo>
                  <a:cubicBezTo>
                    <a:pt x="21182" y="4733"/>
                    <a:pt x="20515" y="4300"/>
                    <a:pt x="19781" y="3966"/>
                  </a:cubicBezTo>
                  <a:cubicBezTo>
                    <a:pt x="19414" y="3799"/>
                    <a:pt x="19014" y="3666"/>
                    <a:pt x="18647" y="3566"/>
                  </a:cubicBezTo>
                  <a:cubicBezTo>
                    <a:pt x="18247" y="3499"/>
                    <a:pt x="17880" y="3399"/>
                    <a:pt x="17546" y="3266"/>
                  </a:cubicBezTo>
                  <a:cubicBezTo>
                    <a:pt x="16779" y="2932"/>
                    <a:pt x="16045" y="2532"/>
                    <a:pt x="15278" y="2198"/>
                  </a:cubicBezTo>
                  <a:cubicBezTo>
                    <a:pt x="14511" y="1865"/>
                    <a:pt x="13610" y="1498"/>
                    <a:pt x="12776" y="1231"/>
                  </a:cubicBezTo>
                  <a:cubicBezTo>
                    <a:pt x="11483" y="767"/>
                    <a:pt x="9797" y="0"/>
                    <a:pt x="82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78"/>
            <p:cNvSpPr/>
            <p:nvPr/>
          </p:nvSpPr>
          <p:spPr>
            <a:xfrm>
              <a:off x="2502800" y="1427100"/>
              <a:ext cx="970700" cy="564800"/>
            </a:xfrm>
            <a:custGeom>
              <a:avLst/>
              <a:gdLst/>
              <a:ahLst/>
              <a:cxnLst/>
              <a:rect l="l" t="t" r="r" b="b"/>
              <a:pathLst>
                <a:path w="38828" h="22592" extrusionOk="0">
                  <a:moveTo>
                    <a:pt x="38053" y="0"/>
                  </a:moveTo>
                  <a:cubicBezTo>
                    <a:pt x="37359" y="0"/>
                    <a:pt x="36247" y="1251"/>
                    <a:pt x="35225" y="2410"/>
                  </a:cubicBezTo>
                  <a:cubicBezTo>
                    <a:pt x="34081" y="3620"/>
                    <a:pt x="32775" y="5247"/>
                    <a:pt x="32348" y="5247"/>
                  </a:cubicBezTo>
                  <a:cubicBezTo>
                    <a:pt x="32339" y="5247"/>
                    <a:pt x="32331" y="5247"/>
                    <a:pt x="32323" y="5245"/>
                  </a:cubicBezTo>
                  <a:cubicBezTo>
                    <a:pt x="31823" y="5179"/>
                    <a:pt x="32223" y="3511"/>
                    <a:pt x="31656" y="2610"/>
                  </a:cubicBezTo>
                  <a:cubicBezTo>
                    <a:pt x="31409" y="2193"/>
                    <a:pt x="31119" y="1998"/>
                    <a:pt x="30875" y="1998"/>
                  </a:cubicBezTo>
                  <a:cubicBezTo>
                    <a:pt x="30593" y="1998"/>
                    <a:pt x="30373" y="2260"/>
                    <a:pt x="30355" y="2744"/>
                  </a:cubicBezTo>
                  <a:cubicBezTo>
                    <a:pt x="30355" y="3511"/>
                    <a:pt x="29855" y="4645"/>
                    <a:pt x="29855" y="5946"/>
                  </a:cubicBezTo>
                  <a:cubicBezTo>
                    <a:pt x="29855" y="6580"/>
                    <a:pt x="30055" y="7947"/>
                    <a:pt x="29388" y="8581"/>
                  </a:cubicBezTo>
                  <a:cubicBezTo>
                    <a:pt x="28854" y="9115"/>
                    <a:pt x="18447" y="15419"/>
                    <a:pt x="18447" y="15419"/>
                  </a:cubicBezTo>
                  <a:cubicBezTo>
                    <a:pt x="18447" y="15419"/>
                    <a:pt x="12565" y="15578"/>
                    <a:pt x="9166" y="15578"/>
                  </a:cubicBezTo>
                  <a:cubicBezTo>
                    <a:pt x="8438" y="15578"/>
                    <a:pt x="7823" y="15571"/>
                    <a:pt x="7405" y="15553"/>
                  </a:cubicBezTo>
                  <a:cubicBezTo>
                    <a:pt x="5115" y="15469"/>
                    <a:pt x="4018" y="15222"/>
                    <a:pt x="1881" y="15222"/>
                  </a:cubicBezTo>
                  <a:cubicBezTo>
                    <a:pt x="1465" y="15222"/>
                    <a:pt x="1011" y="15231"/>
                    <a:pt x="501" y="15253"/>
                  </a:cubicBezTo>
                  <a:cubicBezTo>
                    <a:pt x="0" y="15920"/>
                    <a:pt x="1234" y="22191"/>
                    <a:pt x="4870" y="22591"/>
                  </a:cubicBezTo>
                  <a:cubicBezTo>
                    <a:pt x="4870" y="22591"/>
                    <a:pt x="13476" y="22424"/>
                    <a:pt x="16745" y="22291"/>
                  </a:cubicBezTo>
                  <a:cubicBezTo>
                    <a:pt x="19948" y="22158"/>
                    <a:pt x="20782" y="22158"/>
                    <a:pt x="21983" y="21324"/>
                  </a:cubicBezTo>
                  <a:cubicBezTo>
                    <a:pt x="24184" y="19823"/>
                    <a:pt x="26286" y="18188"/>
                    <a:pt x="28287" y="16453"/>
                  </a:cubicBezTo>
                  <a:cubicBezTo>
                    <a:pt x="31089" y="14118"/>
                    <a:pt x="32357" y="13118"/>
                    <a:pt x="32724" y="12918"/>
                  </a:cubicBezTo>
                  <a:cubicBezTo>
                    <a:pt x="33758" y="12250"/>
                    <a:pt x="34725" y="12117"/>
                    <a:pt x="35559" y="11583"/>
                  </a:cubicBezTo>
                  <a:cubicBezTo>
                    <a:pt x="36493" y="11050"/>
                    <a:pt x="37360" y="10349"/>
                    <a:pt x="38027" y="9482"/>
                  </a:cubicBezTo>
                  <a:cubicBezTo>
                    <a:pt x="38261" y="9215"/>
                    <a:pt x="38361" y="8848"/>
                    <a:pt x="38328" y="8514"/>
                  </a:cubicBezTo>
                  <a:cubicBezTo>
                    <a:pt x="38294" y="8348"/>
                    <a:pt x="38194" y="8181"/>
                    <a:pt x="38161" y="8014"/>
                  </a:cubicBezTo>
                  <a:cubicBezTo>
                    <a:pt x="38127" y="7714"/>
                    <a:pt x="38094" y="7414"/>
                    <a:pt x="38027" y="7147"/>
                  </a:cubicBezTo>
                  <a:cubicBezTo>
                    <a:pt x="37894" y="6780"/>
                    <a:pt x="37360" y="6613"/>
                    <a:pt x="37227" y="6246"/>
                  </a:cubicBezTo>
                  <a:cubicBezTo>
                    <a:pt x="37160" y="6079"/>
                    <a:pt x="37227" y="5579"/>
                    <a:pt x="37127" y="5446"/>
                  </a:cubicBezTo>
                  <a:cubicBezTo>
                    <a:pt x="36893" y="5179"/>
                    <a:pt x="36693" y="5145"/>
                    <a:pt x="36493" y="4979"/>
                  </a:cubicBezTo>
                  <a:cubicBezTo>
                    <a:pt x="36359" y="4879"/>
                    <a:pt x="36059" y="4712"/>
                    <a:pt x="36159" y="4512"/>
                  </a:cubicBezTo>
                  <a:cubicBezTo>
                    <a:pt x="36226" y="4311"/>
                    <a:pt x="36660" y="3878"/>
                    <a:pt x="37394" y="2744"/>
                  </a:cubicBezTo>
                  <a:cubicBezTo>
                    <a:pt x="38127" y="1610"/>
                    <a:pt x="38828" y="642"/>
                    <a:pt x="38428" y="175"/>
                  </a:cubicBezTo>
                  <a:cubicBezTo>
                    <a:pt x="38324" y="54"/>
                    <a:pt x="38198" y="0"/>
                    <a:pt x="38053" y="0"/>
                  </a:cubicBezTo>
                  <a:close/>
                </a:path>
              </a:pathLst>
            </a:custGeom>
            <a:solidFill>
              <a:srgbClr val="B57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78"/>
            <p:cNvSpPr/>
            <p:nvPr/>
          </p:nvSpPr>
          <p:spPr>
            <a:xfrm>
              <a:off x="3326725" y="1561550"/>
              <a:ext cx="83400" cy="127625"/>
            </a:xfrm>
            <a:custGeom>
              <a:avLst/>
              <a:gdLst/>
              <a:ahLst/>
              <a:cxnLst/>
              <a:rect l="l" t="t" r="r" b="b"/>
              <a:pathLst>
                <a:path w="3336" h="5105" extrusionOk="0">
                  <a:moveTo>
                    <a:pt x="1835" y="1"/>
                  </a:moveTo>
                  <a:lnTo>
                    <a:pt x="1835" y="1"/>
                  </a:lnTo>
                  <a:cubicBezTo>
                    <a:pt x="1834" y="1"/>
                    <a:pt x="0" y="1469"/>
                    <a:pt x="67" y="2236"/>
                  </a:cubicBezTo>
                  <a:cubicBezTo>
                    <a:pt x="133" y="2703"/>
                    <a:pt x="467" y="3070"/>
                    <a:pt x="901" y="3237"/>
                  </a:cubicBezTo>
                  <a:cubicBezTo>
                    <a:pt x="867" y="3937"/>
                    <a:pt x="600" y="4604"/>
                    <a:pt x="133" y="5105"/>
                  </a:cubicBezTo>
                  <a:cubicBezTo>
                    <a:pt x="1245" y="4425"/>
                    <a:pt x="1328" y="3575"/>
                    <a:pt x="1334" y="3452"/>
                  </a:cubicBezTo>
                  <a:lnTo>
                    <a:pt x="1334" y="3452"/>
                  </a:lnTo>
                  <a:cubicBezTo>
                    <a:pt x="1313" y="4272"/>
                    <a:pt x="2268" y="4404"/>
                    <a:pt x="2268" y="4404"/>
                  </a:cubicBezTo>
                  <a:cubicBezTo>
                    <a:pt x="2290" y="4858"/>
                    <a:pt x="2592" y="4990"/>
                    <a:pt x="2893" y="4990"/>
                  </a:cubicBezTo>
                  <a:cubicBezTo>
                    <a:pt x="3056" y="4990"/>
                    <a:pt x="3219" y="4951"/>
                    <a:pt x="3336" y="4904"/>
                  </a:cubicBezTo>
                  <a:cubicBezTo>
                    <a:pt x="2869" y="4871"/>
                    <a:pt x="2502" y="4437"/>
                    <a:pt x="2535" y="3970"/>
                  </a:cubicBezTo>
                  <a:lnTo>
                    <a:pt x="2535" y="3970"/>
                  </a:lnTo>
                  <a:cubicBezTo>
                    <a:pt x="2483" y="3982"/>
                    <a:pt x="2431" y="3988"/>
                    <a:pt x="2379" y="3988"/>
                  </a:cubicBezTo>
                  <a:cubicBezTo>
                    <a:pt x="2134" y="3988"/>
                    <a:pt x="1906" y="3863"/>
                    <a:pt x="1768" y="3670"/>
                  </a:cubicBezTo>
                  <a:cubicBezTo>
                    <a:pt x="1601" y="3403"/>
                    <a:pt x="1568" y="3070"/>
                    <a:pt x="1701" y="2803"/>
                  </a:cubicBezTo>
                  <a:lnTo>
                    <a:pt x="1701" y="2803"/>
                  </a:lnTo>
                  <a:cubicBezTo>
                    <a:pt x="1568" y="2879"/>
                    <a:pt x="1424" y="2915"/>
                    <a:pt x="1282" y="2915"/>
                  </a:cubicBezTo>
                  <a:cubicBezTo>
                    <a:pt x="927" y="2915"/>
                    <a:pt x="586" y="2693"/>
                    <a:pt x="467" y="2336"/>
                  </a:cubicBezTo>
                  <a:cubicBezTo>
                    <a:pt x="267" y="1735"/>
                    <a:pt x="1201" y="902"/>
                    <a:pt x="1835" y="1"/>
                  </a:cubicBezTo>
                  <a:close/>
                </a:path>
              </a:pathLst>
            </a:custGeom>
            <a:solidFill>
              <a:srgbClr val="A14E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78"/>
            <p:cNvSpPr/>
            <p:nvPr/>
          </p:nvSpPr>
          <p:spPr>
            <a:xfrm>
              <a:off x="2101675" y="1807575"/>
              <a:ext cx="589600" cy="564400"/>
            </a:xfrm>
            <a:custGeom>
              <a:avLst/>
              <a:gdLst/>
              <a:ahLst/>
              <a:cxnLst/>
              <a:rect l="l" t="t" r="r" b="b"/>
              <a:pathLst>
                <a:path w="23584" h="22576" extrusionOk="0">
                  <a:moveTo>
                    <a:pt x="7272" y="0"/>
                  </a:moveTo>
                  <a:lnTo>
                    <a:pt x="2269" y="501"/>
                  </a:lnTo>
                  <a:cubicBezTo>
                    <a:pt x="3103" y="5838"/>
                    <a:pt x="467" y="11142"/>
                    <a:pt x="467" y="11142"/>
                  </a:cubicBezTo>
                  <a:cubicBezTo>
                    <a:pt x="334" y="14544"/>
                    <a:pt x="0" y="18480"/>
                    <a:pt x="1468" y="19247"/>
                  </a:cubicBezTo>
                  <a:cubicBezTo>
                    <a:pt x="1468" y="19714"/>
                    <a:pt x="1535" y="20148"/>
                    <a:pt x="1635" y="20582"/>
                  </a:cubicBezTo>
                  <a:cubicBezTo>
                    <a:pt x="3811" y="21709"/>
                    <a:pt x="7537" y="22575"/>
                    <a:pt x="11265" y="22575"/>
                  </a:cubicBezTo>
                  <a:cubicBezTo>
                    <a:pt x="13937" y="22575"/>
                    <a:pt x="16610" y="22130"/>
                    <a:pt x="18714" y="21015"/>
                  </a:cubicBezTo>
                  <a:lnTo>
                    <a:pt x="19081" y="19548"/>
                  </a:lnTo>
                  <a:cubicBezTo>
                    <a:pt x="20315" y="18714"/>
                    <a:pt x="20048" y="15178"/>
                    <a:pt x="20282" y="12643"/>
                  </a:cubicBezTo>
                  <a:cubicBezTo>
                    <a:pt x="23584" y="8139"/>
                    <a:pt x="19081" y="2369"/>
                    <a:pt x="16512" y="34"/>
                  </a:cubicBezTo>
                  <a:lnTo>
                    <a:pt x="13343"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78"/>
            <p:cNvSpPr/>
            <p:nvPr/>
          </p:nvSpPr>
          <p:spPr>
            <a:xfrm>
              <a:off x="2135875" y="2288750"/>
              <a:ext cx="442825" cy="96450"/>
            </a:xfrm>
            <a:custGeom>
              <a:avLst/>
              <a:gdLst/>
              <a:ahLst/>
              <a:cxnLst/>
              <a:rect l="l" t="t" r="r" b="b"/>
              <a:pathLst>
                <a:path w="17713" h="3858" extrusionOk="0">
                  <a:moveTo>
                    <a:pt x="100" y="0"/>
                  </a:moveTo>
                  <a:lnTo>
                    <a:pt x="0" y="1235"/>
                  </a:lnTo>
                  <a:cubicBezTo>
                    <a:pt x="0" y="1235"/>
                    <a:pt x="1301" y="3570"/>
                    <a:pt x="8573" y="3836"/>
                  </a:cubicBezTo>
                  <a:cubicBezTo>
                    <a:pt x="8966" y="3851"/>
                    <a:pt x="9343" y="3858"/>
                    <a:pt x="9705" y="3858"/>
                  </a:cubicBezTo>
                  <a:cubicBezTo>
                    <a:pt x="16038" y="3858"/>
                    <a:pt x="17679" y="1768"/>
                    <a:pt x="17679" y="1768"/>
                  </a:cubicBezTo>
                  <a:lnTo>
                    <a:pt x="17713" y="301"/>
                  </a:lnTo>
                  <a:lnTo>
                    <a:pt x="17713" y="301"/>
                  </a:lnTo>
                  <a:cubicBezTo>
                    <a:pt x="15528" y="1709"/>
                    <a:pt x="12489" y="2269"/>
                    <a:pt x="9508" y="2269"/>
                  </a:cubicBezTo>
                  <a:cubicBezTo>
                    <a:pt x="5570" y="2269"/>
                    <a:pt x="1733" y="1291"/>
                    <a:pt x="100"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78"/>
            <p:cNvSpPr/>
            <p:nvPr/>
          </p:nvSpPr>
          <p:spPr>
            <a:xfrm>
              <a:off x="2100000" y="1215475"/>
              <a:ext cx="543750" cy="548750"/>
            </a:xfrm>
            <a:custGeom>
              <a:avLst/>
              <a:gdLst/>
              <a:ahLst/>
              <a:cxnLst/>
              <a:rect l="l" t="t" r="r" b="b"/>
              <a:pathLst>
                <a:path w="21750" h="21950" extrusionOk="0">
                  <a:moveTo>
                    <a:pt x="8440" y="1"/>
                  </a:moveTo>
                  <a:lnTo>
                    <a:pt x="8440" y="1"/>
                  </a:lnTo>
                  <a:cubicBezTo>
                    <a:pt x="8640" y="668"/>
                    <a:pt x="8140" y="1368"/>
                    <a:pt x="7539" y="1735"/>
                  </a:cubicBezTo>
                  <a:cubicBezTo>
                    <a:pt x="6939" y="2102"/>
                    <a:pt x="6238" y="2269"/>
                    <a:pt x="5638" y="2636"/>
                  </a:cubicBezTo>
                  <a:cubicBezTo>
                    <a:pt x="5138" y="2936"/>
                    <a:pt x="4771" y="3370"/>
                    <a:pt x="4504" y="3870"/>
                  </a:cubicBezTo>
                  <a:cubicBezTo>
                    <a:pt x="4170" y="4471"/>
                    <a:pt x="3803" y="5771"/>
                    <a:pt x="4270" y="6439"/>
                  </a:cubicBezTo>
                  <a:cubicBezTo>
                    <a:pt x="1" y="8807"/>
                    <a:pt x="1535" y="14211"/>
                    <a:pt x="2903" y="16312"/>
                  </a:cubicBezTo>
                  <a:cubicBezTo>
                    <a:pt x="4337" y="18581"/>
                    <a:pt x="7306" y="21082"/>
                    <a:pt x="7306" y="21950"/>
                  </a:cubicBezTo>
                  <a:lnTo>
                    <a:pt x="18147" y="10808"/>
                  </a:lnTo>
                  <a:cubicBezTo>
                    <a:pt x="18147" y="10808"/>
                    <a:pt x="19081" y="12243"/>
                    <a:pt x="20115" y="12309"/>
                  </a:cubicBezTo>
                  <a:cubicBezTo>
                    <a:pt x="20156" y="12312"/>
                    <a:pt x="20196" y="12313"/>
                    <a:pt x="20234" y="12313"/>
                  </a:cubicBezTo>
                  <a:cubicBezTo>
                    <a:pt x="21190" y="12313"/>
                    <a:pt x="21283" y="11542"/>
                    <a:pt x="21283" y="11542"/>
                  </a:cubicBezTo>
                  <a:lnTo>
                    <a:pt x="21283" y="11542"/>
                  </a:lnTo>
                  <a:cubicBezTo>
                    <a:pt x="21189" y="11667"/>
                    <a:pt x="21062" y="11721"/>
                    <a:pt x="20936" y="11721"/>
                  </a:cubicBezTo>
                  <a:cubicBezTo>
                    <a:pt x="20658" y="11721"/>
                    <a:pt x="20380" y="11463"/>
                    <a:pt x="20449" y="11142"/>
                  </a:cubicBezTo>
                  <a:cubicBezTo>
                    <a:pt x="20615" y="10608"/>
                    <a:pt x="21549" y="10408"/>
                    <a:pt x="21683" y="9407"/>
                  </a:cubicBezTo>
                  <a:cubicBezTo>
                    <a:pt x="21750" y="8974"/>
                    <a:pt x="21616" y="8507"/>
                    <a:pt x="21349" y="8140"/>
                  </a:cubicBezTo>
                  <a:cubicBezTo>
                    <a:pt x="21016" y="7673"/>
                    <a:pt x="20849" y="7606"/>
                    <a:pt x="21049" y="7006"/>
                  </a:cubicBezTo>
                  <a:cubicBezTo>
                    <a:pt x="21483" y="5538"/>
                    <a:pt x="21016" y="3470"/>
                    <a:pt x="19448" y="2803"/>
                  </a:cubicBezTo>
                  <a:cubicBezTo>
                    <a:pt x="19137" y="2684"/>
                    <a:pt x="18812" y="2625"/>
                    <a:pt x="18489" y="2625"/>
                  </a:cubicBezTo>
                  <a:cubicBezTo>
                    <a:pt x="18085" y="2625"/>
                    <a:pt x="17684" y="2717"/>
                    <a:pt x="17313" y="2903"/>
                  </a:cubicBezTo>
                  <a:cubicBezTo>
                    <a:pt x="17246" y="2836"/>
                    <a:pt x="17180" y="2769"/>
                    <a:pt x="17113" y="2703"/>
                  </a:cubicBezTo>
                  <a:cubicBezTo>
                    <a:pt x="16919" y="2561"/>
                    <a:pt x="16701" y="2494"/>
                    <a:pt x="16487" y="2494"/>
                  </a:cubicBezTo>
                  <a:cubicBezTo>
                    <a:pt x="16147" y="2494"/>
                    <a:pt x="15816" y="2663"/>
                    <a:pt x="15612" y="2969"/>
                  </a:cubicBezTo>
                  <a:cubicBezTo>
                    <a:pt x="15779" y="2302"/>
                    <a:pt x="15545" y="1635"/>
                    <a:pt x="15011" y="1235"/>
                  </a:cubicBezTo>
                  <a:cubicBezTo>
                    <a:pt x="14681" y="987"/>
                    <a:pt x="14287" y="867"/>
                    <a:pt x="13884" y="867"/>
                  </a:cubicBezTo>
                  <a:cubicBezTo>
                    <a:pt x="13636" y="867"/>
                    <a:pt x="13385" y="912"/>
                    <a:pt x="13143" y="1001"/>
                  </a:cubicBezTo>
                  <a:cubicBezTo>
                    <a:pt x="12543" y="1235"/>
                    <a:pt x="12043" y="1702"/>
                    <a:pt x="11742" y="2302"/>
                  </a:cubicBezTo>
                  <a:cubicBezTo>
                    <a:pt x="11876" y="1869"/>
                    <a:pt x="11676" y="1402"/>
                    <a:pt x="11309" y="1202"/>
                  </a:cubicBezTo>
                  <a:cubicBezTo>
                    <a:pt x="11109" y="1118"/>
                    <a:pt x="10892" y="1076"/>
                    <a:pt x="10675" y="1076"/>
                  </a:cubicBezTo>
                  <a:cubicBezTo>
                    <a:pt x="10458" y="1076"/>
                    <a:pt x="10241" y="1118"/>
                    <a:pt x="10041" y="1202"/>
                  </a:cubicBezTo>
                  <a:cubicBezTo>
                    <a:pt x="9641" y="1402"/>
                    <a:pt x="9307" y="1635"/>
                    <a:pt x="9007" y="1935"/>
                  </a:cubicBezTo>
                  <a:cubicBezTo>
                    <a:pt x="9407" y="1268"/>
                    <a:pt x="9141" y="368"/>
                    <a:pt x="84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78"/>
            <p:cNvSpPr/>
            <p:nvPr/>
          </p:nvSpPr>
          <p:spPr>
            <a:xfrm>
              <a:off x="2184225" y="1371425"/>
              <a:ext cx="407825" cy="543275"/>
            </a:xfrm>
            <a:custGeom>
              <a:avLst/>
              <a:gdLst/>
              <a:ahLst/>
              <a:cxnLst/>
              <a:rect l="l" t="t" r="r" b="b"/>
              <a:pathLst>
                <a:path w="16313" h="21731" extrusionOk="0">
                  <a:moveTo>
                    <a:pt x="13711" y="0"/>
                  </a:moveTo>
                  <a:cubicBezTo>
                    <a:pt x="13410" y="1902"/>
                    <a:pt x="12977" y="3870"/>
                    <a:pt x="9975" y="5671"/>
                  </a:cubicBezTo>
                  <a:cubicBezTo>
                    <a:pt x="8401" y="6604"/>
                    <a:pt x="6623" y="7104"/>
                    <a:pt x="4819" y="7104"/>
                  </a:cubicBezTo>
                  <a:cubicBezTo>
                    <a:pt x="4559" y="7104"/>
                    <a:pt x="4298" y="7093"/>
                    <a:pt x="4037" y="7072"/>
                  </a:cubicBezTo>
                  <a:cubicBezTo>
                    <a:pt x="3520" y="6505"/>
                    <a:pt x="2970" y="6238"/>
                    <a:pt x="2436" y="6238"/>
                  </a:cubicBezTo>
                  <a:cubicBezTo>
                    <a:pt x="1902" y="6238"/>
                    <a:pt x="1385" y="6505"/>
                    <a:pt x="935" y="7005"/>
                  </a:cubicBezTo>
                  <a:cubicBezTo>
                    <a:pt x="1" y="7973"/>
                    <a:pt x="368" y="9874"/>
                    <a:pt x="1602" y="10842"/>
                  </a:cubicBezTo>
                  <a:cubicBezTo>
                    <a:pt x="1971" y="11137"/>
                    <a:pt x="2412" y="11279"/>
                    <a:pt x="2857" y="11279"/>
                  </a:cubicBezTo>
                  <a:cubicBezTo>
                    <a:pt x="3215" y="11279"/>
                    <a:pt x="3576" y="11187"/>
                    <a:pt x="3904" y="11008"/>
                  </a:cubicBezTo>
                  <a:lnTo>
                    <a:pt x="3937" y="17413"/>
                  </a:lnTo>
                  <a:lnTo>
                    <a:pt x="1969" y="17613"/>
                  </a:lnTo>
                  <a:cubicBezTo>
                    <a:pt x="1969" y="17613"/>
                    <a:pt x="4694" y="21731"/>
                    <a:pt x="9866" y="21731"/>
                  </a:cubicBezTo>
                  <a:cubicBezTo>
                    <a:pt x="10182" y="21731"/>
                    <a:pt x="10507" y="21715"/>
                    <a:pt x="10842" y="21683"/>
                  </a:cubicBezTo>
                  <a:cubicBezTo>
                    <a:pt x="14811" y="21316"/>
                    <a:pt x="11676" y="17446"/>
                    <a:pt x="11676" y="17446"/>
                  </a:cubicBezTo>
                  <a:lnTo>
                    <a:pt x="10175" y="17446"/>
                  </a:lnTo>
                  <a:lnTo>
                    <a:pt x="10175" y="14844"/>
                  </a:lnTo>
                  <a:cubicBezTo>
                    <a:pt x="11064" y="14989"/>
                    <a:pt x="11978" y="15121"/>
                    <a:pt x="12720" y="15121"/>
                  </a:cubicBezTo>
                  <a:cubicBezTo>
                    <a:pt x="13175" y="15121"/>
                    <a:pt x="13565" y="15071"/>
                    <a:pt x="13844" y="14944"/>
                  </a:cubicBezTo>
                  <a:cubicBezTo>
                    <a:pt x="14611" y="14578"/>
                    <a:pt x="16146" y="13377"/>
                    <a:pt x="16212" y="8473"/>
                  </a:cubicBezTo>
                  <a:cubicBezTo>
                    <a:pt x="16312" y="2702"/>
                    <a:pt x="15045" y="601"/>
                    <a:pt x="13711" y="0"/>
                  </a:cubicBezTo>
                  <a:close/>
                </a:path>
              </a:pathLst>
            </a:custGeom>
            <a:solidFill>
              <a:srgbClr val="B57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78"/>
            <p:cNvSpPr/>
            <p:nvPr/>
          </p:nvSpPr>
          <p:spPr>
            <a:xfrm>
              <a:off x="2286800" y="1506525"/>
              <a:ext cx="40050" cy="81775"/>
            </a:xfrm>
            <a:custGeom>
              <a:avLst/>
              <a:gdLst/>
              <a:ahLst/>
              <a:cxnLst/>
              <a:rect l="l" t="t" r="r" b="b"/>
              <a:pathLst>
                <a:path w="1602" h="3271" extrusionOk="0">
                  <a:moveTo>
                    <a:pt x="1" y="0"/>
                  </a:moveTo>
                  <a:lnTo>
                    <a:pt x="1" y="3269"/>
                  </a:lnTo>
                  <a:cubicBezTo>
                    <a:pt x="20" y="3270"/>
                    <a:pt x="39" y="3270"/>
                    <a:pt x="58" y="3270"/>
                  </a:cubicBezTo>
                  <a:cubicBezTo>
                    <a:pt x="900" y="3270"/>
                    <a:pt x="1601" y="2550"/>
                    <a:pt x="1568" y="1702"/>
                  </a:cubicBezTo>
                  <a:cubicBezTo>
                    <a:pt x="1602" y="801"/>
                    <a:pt x="901" y="3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78"/>
            <p:cNvSpPr/>
            <p:nvPr/>
          </p:nvSpPr>
          <p:spPr>
            <a:xfrm>
              <a:off x="2533650" y="1521525"/>
              <a:ext cx="37550" cy="32125"/>
            </a:xfrm>
            <a:custGeom>
              <a:avLst/>
              <a:gdLst/>
              <a:ahLst/>
              <a:cxnLst/>
              <a:rect l="l" t="t" r="r" b="b"/>
              <a:pathLst>
                <a:path w="1502" h="1285" extrusionOk="0">
                  <a:moveTo>
                    <a:pt x="668" y="1"/>
                  </a:moveTo>
                  <a:cubicBezTo>
                    <a:pt x="301" y="1"/>
                    <a:pt x="0" y="268"/>
                    <a:pt x="0" y="635"/>
                  </a:cubicBezTo>
                  <a:cubicBezTo>
                    <a:pt x="0" y="1022"/>
                    <a:pt x="312" y="1285"/>
                    <a:pt x="647" y="1285"/>
                  </a:cubicBezTo>
                  <a:cubicBezTo>
                    <a:pt x="803" y="1285"/>
                    <a:pt x="964" y="1228"/>
                    <a:pt x="1101" y="1102"/>
                  </a:cubicBezTo>
                  <a:cubicBezTo>
                    <a:pt x="1501" y="735"/>
                    <a:pt x="1235" y="34"/>
                    <a:pt x="6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78"/>
            <p:cNvSpPr/>
            <p:nvPr/>
          </p:nvSpPr>
          <p:spPr>
            <a:xfrm>
              <a:off x="2416900" y="1533200"/>
              <a:ext cx="40875" cy="35425"/>
            </a:xfrm>
            <a:custGeom>
              <a:avLst/>
              <a:gdLst/>
              <a:ahLst/>
              <a:cxnLst/>
              <a:rect l="l" t="t" r="r" b="b"/>
              <a:pathLst>
                <a:path w="1635" h="1417" extrusionOk="0">
                  <a:moveTo>
                    <a:pt x="734" y="1"/>
                  </a:moveTo>
                  <a:cubicBezTo>
                    <a:pt x="334" y="1"/>
                    <a:pt x="0" y="301"/>
                    <a:pt x="0" y="701"/>
                  </a:cubicBezTo>
                  <a:cubicBezTo>
                    <a:pt x="0" y="1138"/>
                    <a:pt x="349" y="1416"/>
                    <a:pt x="707" y="1416"/>
                  </a:cubicBezTo>
                  <a:cubicBezTo>
                    <a:pt x="869" y="1416"/>
                    <a:pt x="1033" y="1359"/>
                    <a:pt x="1168" y="1235"/>
                  </a:cubicBezTo>
                  <a:cubicBezTo>
                    <a:pt x="1635" y="801"/>
                    <a:pt x="1335" y="34"/>
                    <a:pt x="7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78"/>
            <p:cNvSpPr/>
            <p:nvPr/>
          </p:nvSpPr>
          <p:spPr>
            <a:xfrm>
              <a:off x="2430250" y="1642450"/>
              <a:ext cx="63400" cy="42175"/>
            </a:xfrm>
            <a:custGeom>
              <a:avLst/>
              <a:gdLst/>
              <a:ahLst/>
              <a:cxnLst/>
              <a:rect l="l" t="t" r="r" b="b"/>
              <a:pathLst>
                <a:path w="2536" h="1687" extrusionOk="0">
                  <a:moveTo>
                    <a:pt x="200" y="1"/>
                  </a:moveTo>
                  <a:cubicBezTo>
                    <a:pt x="0" y="668"/>
                    <a:pt x="367" y="1402"/>
                    <a:pt x="1034" y="1635"/>
                  </a:cubicBezTo>
                  <a:cubicBezTo>
                    <a:pt x="1151" y="1670"/>
                    <a:pt x="1269" y="1687"/>
                    <a:pt x="1385" y="1687"/>
                  </a:cubicBezTo>
                  <a:cubicBezTo>
                    <a:pt x="1929" y="1687"/>
                    <a:pt x="2425" y="1318"/>
                    <a:pt x="2535" y="768"/>
                  </a:cubicBezTo>
                  <a:lnTo>
                    <a:pt x="200" y="1"/>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78"/>
            <p:cNvSpPr/>
            <p:nvPr/>
          </p:nvSpPr>
          <p:spPr>
            <a:xfrm>
              <a:off x="2434400" y="1655800"/>
              <a:ext cx="33400" cy="29200"/>
            </a:xfrm>
            <a:custGeom>
              <a:avLst/>
              <a:gdLst/>
              <a:ahLst/>
              <a:cxnLst/>
              <a:rect l="l" t="t" r="r" b="b"/>
              <a:pathLst>
                <a:path w="1336" h="1168" extrusionOk="0">
                  <a:moveTo>
                    <a:pt x="1" y="0"/>
                  </a:moveTo>
                  <a:cubicBezTo>
                    <a:pt x="68" y="501"/>
                    <a:pt x="401" y="934"/>
                    <a:pt x="868" y="1101"/>
                  </a:cubicBezTo>
                  <a:cubicBezTo>
                    <a:pt x="1035" y="1134"/>
                    <a:pt x="1202" y="1168"/>
                    <a:pt x="1335" y="1168"/>
                  </a:cubicBezTo>
                  <a:cubicBezTo>
                    <a:pt x="1335" y="501"/>
                    <a:pt x="835" y="0"/>
                    <a:pt x="201" y="0"/>
                  </a:cubicBezTo>
                  <a:close/>
                </a:path>
              </a:pathLst>
            </a:custGeom>
            <a:solidFill>
              <a:srgbClr val="A14E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78"/>
            <p:cNvSpPr/>
            <p:nvPr/>
          </p:nvSpPr>
          <p:spPr>
            <a:xfrm>
              <a:off x="2533650" y="1470550"/>
              <a:ext cx="45050" cy="33500"/>
            </a:xfrm>
            <a:custGeom>
              <a:avLst/>
              <a:gdLst/>
              <a:ahLst/>
              <a:cxnLst/>
              <a:rect l="l" t="t" r="r" b="b"/>
              <a:pathLst>
                <a:path w="1802" h="1340" extrusionOk="0">
                  <a:moveTo>
                    <a:pt x="784" y="0"/>
                  </a:moveTo>
                  <a:cubicBezTo>
                    <a:pt x="457" y="0"/>
                    <a:pt x="140" y="180"/>
                    <a:pt x="0" y="505"/>
                  </a:cubicBezTo>
                  <a:lnTo>
                    <a:pt x="1602" y="1339"/>
                  </a:lnTo>
                  <a:cubicBezTo>
                    <a:pt x="1802" y="906"/>
                    <a:pt x="1635" y="372"/>
                    <a:pt x="1201" y="105"/>
                  </a:cubicBezTo>
                  <a:cubicBezTo>
                    <a:pt x="1070" y="34"/>
                    <a:pt x="926" y="0"/>
                    <a:pt x="7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78"/>
            <p:cNvSpPr/>
            <p:nvPr/>
          </p:nvSpPr>
          <p:spPr>
            <a:xfrm>
              <a:off x="2489450" y="1533200"/>
              <a:ext cx="65075" cy="100100"/>
            </a:xfrm>
            <a:custGeom>
              <a:avLst/>
              <a:gdLst/>
              <a:ahLst/>
              <a:cxnLst/>
              <a:rect l="l" t="t" r="r" b="b"/>
              <a:pathLst>
                <a:path w="2603" h="4004" extrusionOk="0">
                  <a:moveTo>
                    <a:pt x="0" y="1"/>
                  </a:moveTo>
                  <a:lnTo>
                    <a:pt x="501" y="4004"/>
                  </a:lnTo>
                  <a:lnTo>
                    <a:pt x="2602" y="3170"/>
                  </a:lnTo>
                  <a:lnTo>
                    <a:pt x="0" y="1"/>
                  </a:lnTo>
                  <a:close/>
                </a:path>
              </a:pathLst>
            </a:custGeom>
            <a:solidFill>
              <a:srgbClr val="A14E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78"/>
            <p:cNvSpPr/>
            <p:nvPr/>
          </p:nvSpPr>
          <p:spPr>
            <a:xfrm>
              <a:off x="2311000" y="1683325"/>
              <a:ext cx="128450" cy="83400"/>
            </a:xfrm>
            <a:custGeom>
              <a:avLst/>
              <a:gdLst/>
              <a:ahLst/>
              <a:cxnLst/>
              <a:rect l="l" t="t" r="r" b="b"/>
              <a:pathLst>
                <a:path w="5138" h="3336" extrusionOk="0">
                  <a:moveTo>
                    <a:pt x="0" y="0"/>
                  </a:moveTo>
                  <a:cubicBezTo>
                    <a:pt x="200" y="634"/>
                    <a:pt x="567" y="1201"/>
                    <a:pt x="1101" y="1635"/>
                  </a:cubicBezTo>
                  <a:cubicBezTo>
                    <a:pt x="2035" y="2468"/>
                    <a:pt x="5137" y="3336"/>
                    <a:pt x="5137" y="3336"/>
                  </a:cubicBezTo>
                  <a:lnTo>
                    <a:pt x="5137" y="2368"/>
                  </a:lnTo>
                  <a:cubicBezTo>
                    <a:pt x="3603" y="2202"/>
                    <a:pt x="500" y="1268"/>
                    <a:pt x="0" y="0"/>
                  </a:cubicBezTo>
                  <a:close/>
                </a:path>
              </a:pathLst>
            </a:custGeom>
            <a:solidFill>
              <a:srgbClr val="A14E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78"/>
            <p:cNvSpPr/>
            <p:nvPr/>
          </p:nvSpPr>
          <p:spPr>
            <a:xfrm>
              <a:off x="2292650" y="2383275"/>
              <a:ext cx="161800" cy="57275"/>
            </a:xfrm>
            <a:custGeom>
              <a:avLst/>
              <a:gdLst/>
              <a:ahLst/>
              <a:cxnLst/>
              <a:rect l="l" t="t" r="r" b="b"/>
              <a:pathLst>
                <a:path w="6472" h="2291" extrusionOk="0">
                  <a:moveTo>
                    <a:pt x="6078" y="1"/>
                  </a:moveTo>
                  <a:cubicBezTo>
                    <a:pt x="5854" y="1"/>
                    <a:pt x="5426" y="294"/>
                    <a:pt x="4670" y="456"/>
                  </a:cubicBezTo>
                  <a:cubicBezTo>
                    <a:pt x="3469" y="723"/>
                    <a:pt x="3002" y="689"/>
                    <a:pt x="1768" y="1023"/>
                  </a:cubicBezTo>
                  <a:cubicBezTo>
                    <a:pt x="1201" y="1190"/>
                    <a:pt x="601" y="1323"/>
                    <a:pt x="0" y="1323"/>
                  </a:cubicBezTo>
                  <a:lnTo>
                    <a:pt x="4570" y="2290"/>
                  </a:lnTo>
                  <a:cubicBezTo>
                    <a:pt x="5037" y="2090"/>
                    <a:pt x="5471" y="1823"/>
                    <a:pt x="5871" y="1490"/>
                  </a:cubicBezTo>
                  <a:cubicBezTo>
                    <a:pt x="6338" y="1156"/>
                    <a:pt x="6471" y="522"/>
                    <a:pt x="6205" y="55"/>
                  </a:cubicBezTo>
                  <a:cubicBezTo>
                    <a:pt x="6173" y="17"/>
                    <a:pt x="6131" y="1"/>
                    <a:pt x="6078" y="1"/>
                  </a:cubicBezTo>
                  <a:close/>
                </a:path>
              </a:pathLst>
            </a:custGeom>
            <a:solidFill>
              <a:srgbClr val="B57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78"/>
            <p:cNvSpPr/>
            <p:nvPr/>
          </p:nvSpPr>
          <p:spPr>
            <a:xfrm>
              <a:off x="2351850" y="2123625"/>
              <a:ext cx="488700" cy="570425"/>
            </a:xfrm>
            <a:custGeom>
              <a:avLst/>
              <a:gdLst/>
              <a:ahLst/>
              <a:cxnLst/>
              <a:rect l="l" t="t" r="r" b="b"/>
              <a:pathLst>
                <a:path w="19548" h="22817" extrusionOk="0">
                  <a:moveTo>
                    <a:pt x="19281" y="1"/>
                  </a:moveTo>
                  <a:lnTo>
                    <a:pt x="4337" y="3403"/>
                  </a:lnTo>
                  <a:lnTo>
                    <a:pt x="1" y="22450"/>
                  </a:lnTo>
                  <a:lnTo>
                    <a:pt x="301" y="22817"/>
                  </a:lnTo>
                  <a:lnTo>
                    <a:pt x="14544" y="19281"/>
                  </a:lnTo>
                  <a:lnTo>
                    <a:pt x="19548" y="368"/>
                  </a:lnTo>
                  <a:lnTo>
                    <a:pt x="19281"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78"/>
            <p:cNvSpPr/>
            <p:nvPr/>
          </p:nvSpPr>
          <p:spPr>
            <a:xfrm>
              <a:off x="2359350" y="2132800"/>
              <a:ext cx="481200" cy="561250"/>
            </a:xfrm>
            <a:custGeom>
              <a:avLst/>
              <a:gdLst/>
              <a:ahLst/>
              <a:cxnLst/>
              <a:rect l="l" t="t" r="r" b="b"/>
              <a:pathLst>
                <a:path w="19248" h="22450" extrusionOk="0">
                  <a:moveTo>
                    <a:pt x="19248" y="1"/>
                  </a:moveTo>
                  <a:lnTo>
                    <a:pt x="4304" y="3436"/>
                  </a:lnTo>
                  <a:lnTo>
                    <a:pt x="1" y="22450"/>
                  </a:lnTo>
                  <a:lnTo>
                    <a:pt x="14244" y="18914"/>
                  </a:lnTo>
                  <a:lnTo>
                    <a:pt x="19248"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78"/>
            <p:cNvSpPr/>
            <p:nvPr/>
          </p:nvSpPr>
          <p:spPr>
            <a:xfrm>
              <a:off x="2351850" y="2208700"/>
              <a:ext cx="115100" cy="485350"/>
            </a:xfrm>
            <a:custGeom>
              <a:avLst/>
              <a:gdLst/>
              <a:ahLst/>
              <a:cxnLst/>
              <a:rect l="l" t="t" r="r" b="b"/>
              <a:pathLst>
                <a:path w="4604" h="19414" extrusionOk="0">
                  <a:moveTo>
                    <a:pt x="4337" y="0"/>
                  </a:moveTo>
                  <a:lnTo>
                    <a:pt x="1" y="19047"/>
                  </a:lnTo>
                  <a:lnTo>
                    <a:pt x="301" y="19414"/>
                  </a:lnTo>
                  <a:lnTo>
                    <a:pt x="4604" y="400"/>
                  </a:lnTo>
                  <a:lnTo>
                    <a:pt x="433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78"/>
            <p:cNvSpPr/>
            <p:nvPr/>
          </p:nvSpPr>
          <p:spPr>
            <a:xfrm>
              <a:off x="2359350" y="2132800"/>
              <a:ext cx="481200" cy="561250"/>
            </a:xfrm>
            <a:custGeom>
              <a:avLst/>
              <a:gdLst/>
              <a:ahLst/>
              <a:cxnLst/>
              <a:rect l="l" t="t" r="r" b="b"/>
              <a:pathLst>
                <a:path w="19248" h="22450" extrusionOk="0">
                  <a:moveTo>
                    <a:pt x="19248" y="1"/>
                  </a:moveTo>
                  <a:lnTo>
                    <a:pt x="4304" y="3436"/>
                  </a:lnTo>
                  <a:lnTo>
                    <a:pt x="1" y="22450"/>
                  </a:lnTo>
                  <a:lnTo>
                    <a:pt x="14244" y="18914"/>
                  </a:lnTo>
                  <a:lnTo>
                    <a:pt x="1924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78"/>
            <p:cNvSpPr/>
            <p:nvPr/>
          </p:nvSpPr>
          <p:spPr>
            <a:xfrm>
              <a:off x="2548650" y="2189425"/>
              <a:ext cx="179550" cy="59325"/>
            </a:xfrm>
            <a:custGeom>
              <a:avLst/>
              <a:gdLst/>
              <a:ahLst/>
              <a:cxnLst/>
              <a:rect l="l" t="t" r="r" b="b"/>
              <a:pathLst>
                <a:path w="7182" h="2373" extrusionOk="0">
                  <a:moveTo>
                    <a:pt x="6806" y="1"/>
                  </a:moveTo>
                  <a:cubicBezTo>
                    <a:pt x="6461" y="1"/>
                    <a:pt x="5884" y="124"/>
                    <a:pt x="5205" y="337"/>
                  </a:cubicBezTo>
                  <a:lnTo>
                    <a:pt x="2536" y="838"/>
                  </a:lnTo>
                  <a:cubicBezTo>
                    <a:pt x="1368" y="1271"/>
                    <a:pt x="268" y="1505"/>
                    <a:pt x="168" y="1805"/>
                  </a:cubicBezTo>
                  <a:lnTo>
                    <a:pt x="1" y="2372"/>
                  </a:lnTo>
                  <a:lnTo>
                    <a:pt x="6972" y="771"/>
                  </a:lnTo>
                  <a:cubicBezTo>
                    <a:pt x="6972" y="771"/>
                    <a:pt x="7039" y="504"/>
                    <a:pt x="7139" y="204"/>
                  </a:cubicBezTo>
                  <a:cubicBezTo>
                    <a:pt x="7181" y="65"/>
                    <a:pt x="7054" y="1"/>
                    <a:pt x="68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78"/>
            <p:cNvSpPr/>
            <p:nvPr/>
          </p:nvSpPr>
          <p:spPr>
            <a:xfrm>
              <a:off x="2557825" y="2133625"/>
              <a:ext cx="194550" cy="64250"/>
            </a:xfrm>
            <a:custGeom>
              <a:avLst/>
              <a:gdLst/>
              <a:ahLst/>
              <a:cxnLst/>
              <a:rect l="l" t="t" r="r" b="b"/>
              <a:pathLst>
                <a:path w="7782" h="2570" extrusionOk="0">
                  <a:moveTo>
                    <a:pt x="5317" y="0"/>
                  </a:moveTo>
                  <a:cubicBezTo>
                    <a:pt x="5109" y="0"/>
                    <a:pt x="4853" y="20"/>
                    <a:pt x="4537" y="68"/>
                  </a:cubicBezTo>
                  <a:cubicBezTo>
                    <a:pt x="2336" y="401"/>
                    <a:pt x="2169" y="1469"/>
                    <a:pt x="2169" y="1469"/>
                  </a:cubicBezTo>
                  <a:cubicBezTo>
                    <a:pt x="1802" y="1569"/>
                    <a:pt x="1435" y="1669"/>
                    <a:pt x="1068" y="1736"/>
                  </a:cubicBezTo>
                  <a:cubicBezTo>
                    <a:pt x="334" y="1902"/>
                    <a:pt x="234" y="2002"/>
                    <a:pt x="168" y="2203"/>
                  </a:cubicBezTo>
                  <a:lnTo>
                    <a:pt x="1" y="2569"/>
                  </a:lnTo>
                  <a:lnTo>
                    <a:pt x="7640" y="835"/>
                  </a:lnTo>
                  <a:cubicBezTo>
                    <a:pt x="7640" y="835"/>
                    <a:pt x="7673" y="668"/>
                    <a:pt x="7740" y="501"/>
                  </a:cubicBezTo>
                  <a:cubicBezTo>
                    <a:pt x="7782" y="374"/>
                    <a:pt x="7663" y="328"/>
                    <a:pt x="7452" y="328"/>
                  </a:cubicBezTo>
                  <a:cubicBezTo>
                    <a:pt x="7330" y="328"/>
                    <a:pt x="7177" y="343"/>
                    <a:pt x="7006" y="368"/>
                  </a:cubicBezTo>
                  <a:lnTo>
                    <a:pt x="6138" y="568"/>
                  </a:lnTo>
                  <a:cubicBezTo>
                    <a:pt x="6138" y="568"/>
                    <a:pt x="6422" y="0"/>
                    <a:pt x="5317"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78"/>
            <p:cNvSpPr/>
            <p:nvPr/>
          </p:nvSpPr>
          <p:spPr>
            <a:xfrm>
              <a:off x="2553650" y="2156975"/>
              <a:ext cx="181000" cy="92600"/>
            </a:xfrm>
            <a:custGeom>
              <a:avLst/>
              <a:gdLst/>
              <a:ahLst/>
              <a:cxnLst/>
              <a:rect l="l" t="t" r="r" b="b"/>
              <a:pathLst>
                <a:path w="7240" h="3704" extrusionOk="0">
                  <a:moveTo>
                    <a:pt x="7239" y="1"/>
                  </a:moveTo>
                  <a:lnTo>
                    <a:pt x="1135" y="1402"/>
                  </a:lnTo>
                  <a:lnTo>
                    <a:pt x="902" y="2069"/>
                  </a:lnTo>
                  <a:cubicBezTo>
                    <a:pt x="1180" y="1971"/>
                    <a:pt x="1436" y="1926"/>
                    <a:pt x="1632" y="1926"/>
                  </a:cubicBezTo>
                  <a:cubicBezTo>
                    <a:pt x="1904" y="1926"/>
                    <a:pt x="2061" y="2014"/>
                    <a:pt x="2002" y="2169"/>
                  </a:cubicBezTo>
                  <a:cubicBezTo>
                    <a:pt x="2002" y="2203"/>
                    <a:pt x="1969" y="2269"/>
                    <a:pt x="1936" y="2336"/>
                  </a:cubicBezTo>
                  <a:cubicBezTo>
                    <a:pt x="1035" y="2636"/>
                    <a:pt x="268" y="2870"/>
                    <a:pt x="168" y="3137"/>
                  </a:cubicBezTo>
                  <a:lnTo>
                    <a:pt x="1" y="3704"/>
                  </a:lnTo>
                  <a:lnTo>
                    <a:pt x="6939" y="2069"/>
                  </a:lnTo>
                  <a:lnTo>
                    <a:pt x="7139" y="1502"/>
                  </a:lnTo>
                  <a:cubicBezTo>
                    <a:pt x="7173" y="1385"/>
                    <a:pt x="7048" y="1327"/>
                    <a:pt x="6810" y="1327"/>
                  </a:cubicBezTo>
                  <a:cubicBezTo>
                    <a:pt x="6572" y="1327"/>
                    <a:pt x="6222" y="1385"/>
                    <a:pt x="5805" y="1502"/>
                  </a:cubicBezTo>
                  <a:lnTo>
                    <a:pt x="5838" y="1369"/>
                  </a:lnTo>
                  <a:cubicBezTo>
                    <a:pt x="6005" y="902"/>
                    <a:pt x="6239" y="902"/>
                    <a:pt x="6939" y="668"/>
                  </a:cubicBezTo>
                  <a:lnTo>
                    <a:pt x="72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78"/>
            <p:cNvSpPr/>
            <p:nvPr/>
          </p:nvSpPr>
          <p:spPr>
            <a:xfrm>
              <a:off x="1863175" y="1819000"/>
              <a:ext cx="693850" cy="753475"/>
            </a:xfrm>
            <a:custGeom>
              <a:avLst/>
              <a:gdLst/>
              <a:ahLst/>
              <a:cxnLst/>
              <a:rect l="l" t="t" r="r" b="b"/>
              <a:pathLst>
                <a:path w="27754" h="30139" extrusionOk="0">
                  <a:moveTo>
                    <a:pt x="11669" y="0"/>
                  </a:moveTo>
                  <a:cubicBezTo>
                    <a:pt x="8168" y="0"/>
                    <a:pt x="6880" y="1958"/>
                    <a:pt x="5437" y="5548"/>
                  </a:cubicBezTo>
                  <a:cubicBezTo>
                    <a:pt x="4403" y="8116"/>
                    <a:pt x="1435" y="17256"/>
                    <a:pt x="634" y="20392"/>
                  </a:cubicBezTo>
                  <a:cubicBezTo>
                    <a:pt x="167" y="22193"/>
                    <a:pt x="0" y="23794"/>
                    <a:pt x="1968" y="24895"/>
                  </a:cubicBezTo>
                  <a:cubicBezTo>
                    <a:pt x="3736" y="25895"/>
                    <a:pt x="9207" y="27663"/>
                    <a:pt x="13076" y="28764"/>
                  </a:cubicBezTo>
                  <a:cubicBezTo>
                    <a:pt x="15011" y="29331"/>
                    <a:pt x="16979" y="29732"/>
                    <a:pt x="18980" y="29965"/>
                  </a:cubicBezTo>
                  <a:cubicBezTo>
                    <a:pt x="20180" y="30078"/>
                    <a:pt x="21157" y="30139"/>
                    <a:pt x="21968" y="30139"/>
                  </a:cubicBezTo>
                  <a:cubicBezTo>
                    <a:pt x="24270" y="30139"/>
                    <a:pt x="25231" y="29648"/>
                    <a:pt x="26119" y="28464"/>
                  </a:cubicBezTo>
                  <a:cubicBezTo>
                    <a:pt x="26619" y="27763"/>
                    <a:pt x="26753" y="26729"/>
                    <a:pt x="27186" y="26162"/>
                  </a:cubicBezTo>
                  <a:cubicBezTo>
                    <a:pt x="27620" y="25595"/>
                    <a:pt x="27753" y="25362"/>
                    <a:pt x="27620" y="25062"/>
                  </a:cubicBezTo>
                  <a:cubicBezTo>
                    <a:pt x="27467" y="24772"/>
                    <a:pt x="27224" y="24684"/>
                    <a:pt x="26864" y="24684"/>
                  </a:cubicBezTo>
                  <a:cubicBezTo>
                    <a:pt x="26438" y="24684"/>
                    <a:pt x="25848" y="24807"/>
                    <a:pt x="25051" y="24861"/>
                  </a:cubicBezTo>
                  <a:cubicBezTo>
                    <a:pt x="24501" y="24911"/>
                    <a:pt x="23951" y="24936"/>
                    <a:pt x="23404" y="24936"/>
                  </a:cubicBezTo>
                  <a:cubicBezTo>
                    <a:pt x="22858" y="24936"/>
                    <a:pt x="22316" y="24911"/>
                    <a:pt x="21782" y="24861"/>
                  </a:cubicBezTo>
                  <a:lnTo>
                    <a:pt x="17179" y="23894"/>
                  </a:lnTo>
                  <a:cubicBezTo>
                    <a:pt x="16312" y="23894"/>
                    <a:pt x="14277" y="23327"/>
                    <a:pt x="12042" y="22426"/>
                  </a:cubicBezTo>
                  <a:cubicBezTo>
                    <a:pt x="10608" y="21893"/>
                    <a:pt x="9173" y="21225"/>
                    <a:pt x="7806" y="20492"/>
                  </a:cubicBezTo>
                  <a:cubicBezTo>
                    <a:pt x="8807" y="17156"/>
                    <a:pt x="10007" y="13854"/>
                    <a:pt x="11375" y="10651"/>
                  </a:cubicBezTo>
                  <a:cubicBezTo>
                    <a:pt x="13276" y="7949"/>
                    <a:pt x="14244" y="2479"/>
                    <a:pt x="12109" y="10"/>
                  </a:cubicBezTo>
                  <a:cubicBezTo>
                    <a:pt x="11959" y="4"/>
                    <a:pt x="11812" y="0"/>
                    <a:pt x="11669" y="0"/>
                  </a:cubicBezTo>
                  <a:close/>
                </a:path>
              </a:pathLst>
            </a:custGeom>
            <a:solidFill>
              <a:srgbClr val="B57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78"/>
            <p:cNvSpPr/>
            <p:nvPr/>
          </p:nvSpPr>
          <p:spPr>
            <a:xfrm>
              <a:off x="1962400" y="2306325"/>
              <a:ext cx="100100" cy="24975"/>
            </a:xfrm>
            <a:custGeom>
              <a:avLst/>
              <a:gdLst/>
              <a:ahLst/>
              <a:cxnLst/>
              <a:rect l="l" t="t" r="r" b="b"/>
              <a:pathLst>
                <a:path w="4004" h="999" extrusionOk="0">
                  <a:moveTo>
                    <a:pt x="1982" y="1"/>
                  </a:moveTo>
                  <a:cubicBezTo>
                    <a:pt x="560" y="1"/>
                    <a:pt x="1" y="665"/>
                    <a:pt x="1" y="665"/>
                  </a:cubicBezTo>
                  <a:cubicBezTo>
                    <a:pt x="390" y="519"/>
                    <a:pt x="817" y="464"/>
                    <a:pt x="1240" y="464"/>
                  </a:cubicBezTo>
                  <a:cubicBezTo>
                    <a:pt x="2557" y="464"/>
                    <a:pt x="3837" y="999"/>
                    <a:pt x="3837" y="999"/>
                  </a:cubicBezTo>
                  <a:lnTo>
                    <a:pt x="4004" y="365"/>
                  </a:lnTo>
                  <a:cubicBezTo>
                    <a:pt x="3193" y="98"/>
                    <a:pt x="2525" y="1"/>
                    <a:pt x="1982" y="1"/>
                  </a:cubicBezTo>
                  <a:close/>
                </a:path>
              </a:pathLst>
            </a:custGeom>
            <a:solidFill>
              <a:srgbClr val="A14E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78"/>
            <p:cNvSpPr/>
            <p:nvPr/>
          </p:nvSpPr>
          <p:spPr>
            <a:xfrm>
              <a:off x="5432375" y="1740850"/>
              <a:ext cx="127625" cy="306925"/>
            </a:xfrm>
            <a:custGeom>
              <a:avLst/>
              <a:gdLst/>
              <a:ahLst/>
              <a:cxnLst/>
              <a:rect l="l" t="t" r="r" b="b"/>
              <a:pathLst>
                <a:path w="5105" h="12277" extrusionOk="0">
                  <a:moveTo>
                    <a:pt x="5104" y="1"/>
                  </a:moveTo>
                  <a:cubicBezTo>
                    <a:pt x="4070" y="668"/>
                    <a:pt x="3303" y="1535"/>
                    <a:pt x="2469" y="2903"/>
                  </a:cubicBezTo>
                  <a:cubicBezTo>
                    <a:pt x="368" y="6272"/>
                    <a:pt x="1" y="10542"/>
                    <a:pt x="1335" y="12276"/>
                  </a:cubicBezTo>
                  <a:lnTo>
                    <a:pt x="5104" y="6238"/>
                  </a:lnTo>
                  <a:lnTo>
                    <a:pt x="510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78"/>
            <p:cNvSpPr/>
            <p:nvPr/>
          </p:nvSpPr>
          <p:spPr>
            <a:xfrm>
              <a:off x="5476575" y="1878450"/>
              <a:ext cx="211850" cy="200900"/>
            </a:xfrm>
            <a:custGeom>
              <a:avLst/>
              <a:gdLst/>
              <a:ahLst/>
              <a:cxnLst/>
              <a:rect l="l" t="t" r="r" b="b"/>
              <a:pathLst>
                <a:path w="8474" h="8036" extrusionOk="0">
                  <a:moveTo>
                    <a:pt x="8473" y="1"/>
                  </a:moveTo>
                  <a:lnTo>
                    <a:pt x="3803" y="1135"/>
                  </a:lnTo>
                  <a:lnTo>
                    <a:pt x="1" y="7306"/>
                  </a:lnTo>
                  <a:cubicBezTo>
                    <a:pt x="475" y="7780"/>
                    <a:pt x="1101" y="8035"/>
                    <a:pt x="1747" y="8035"/>
                  </a:cubicBezTo>
                  <a:cubicBezTo>
                    <a:pt x="2010" y="8035"/>
                    <a:pt x="2276" y="7993"/>
                    <a:pt x="2536" y="7906"/>
                  </a:cubicBezTo>
                  <a:cubicBezTo>
                    <a:pt x="5104" y="7273"/>
                    <a:pt x="7706" y="3770"/>
                    <a:pt x="847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78"/>
            <p:cNvSpPr/>
            <p:nvPr/>
          </p:nvSpPr>
          <p:spPr>
            <a:xfrm>
              <a:off x="5579150" y="1724175"/>
              <a:ext cx="121775" cy="165150"/>
            </a:xfrm>
            <a:custGeom>
              <a:avLst/>
              <a:gdLst/>
              <a:ahLst/>
              <a:cxnLst/>
              <a:rect l="l" t="t" r="r" b="b"/>
              <a:pathLst>
                <a:path w="4871" h="6606" extrusionOk="0">
                  <a:moveTo>
                    <a:pt x="2502" y="1"/>
                  </a:moveTo>
                  <a:lnTo>
                    <a:pt x="1" y="6605"/>
                  </a:lnTo>
                  <a:lnTo>
                    <a:pt x="1" y="6605"/>
                  </a:lnTo>
                  <a:lnTo>
                    <a:pt x="4471" y="5504"/>
                  </a:lnTo>
                  <a:cubicBezTo>
                    <a:pt x="4871" y="2702"/>
                    <a:pt x="4104" y="601"/>
                    <a:pt x="250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78"/>
            <p:cNvSpPr/>
            <p:nvPr/>
          </p:nvSpPr>
          <p:spPr>
            <a:xfrm>
              <a:off x="5573325" y="1721600"/>
              <a:ext cx="56725" cy="150200"/>
            </a:xfrm>
            <a:custGeom>
              <a:avLst/>
              <a:gdLst/>
              <a:ahLst/>
              <a:cxnLst/>
              <a:rect l="l" t="t" r="r" b="b"/>
              <a:pathLst>
                <a:path w="2269" h="6008" extrusionOk="0">
                  <a:moveTo>
                    <a:pt x="1604" y="1"/>
                  </a:moveTo>
                  <a:cubicBezTo>
                    <a:pt x="1033" y="1"/>
                    <a:pt x="482" y="157"/>
                    <a:pt x="0" y="470"/>
                  </a:cubicBezTo>
                  <a:lnTo>
                    <a:pt x="0" y="6008"/>
                  </a:lnTo>
                  <a:lnTo>
                    <a:pt x="2268" y="70"/>
                  </a:lnTo>
                  <a:cubicBezTo>
                    <a:pt x="2046" y="24"/>
                    <a:pt x="1824" y="1"/>
                    <a:pt x="160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78"/>
            <p:cNvSpPr/>
            <p:nvPr/>
          </p:nvSpPr>
          <p:spPr>
            <a:xfrm>
              <a:off x="4668500" y="4397750"/>
              <a:ext cx="32550" cy="71550"/>
            </a:xfrm>
            <a:custGeom>
              <a:avLst/>
              <a:gdLst/>
              <a:ahLst/>
              <a:cxnLst/>
              <a:rect l="l" t="t" r="r" b="b"/>
              <a:pathLst>
                <a:path w="1302" h="2862" extrusionOk="0">
                  <a:moveTo>
                    <a:pt x="1235" y="1"/>
                  </a:moveTo>
                  <a:lnTo>
                    <a:pt x="67" y="701"/>
                  </a:lnTo>
                  <a:cubicBezTo>
                    <a:pt x="34" y="735"/>
                    <a:pt x="1" y="768"/>
                    <a:pt x="1" y="835"/>
                  </a:cubicBezTo>
                  <a:lnTo>
                    <a:pt x="1" y="1135"/>
                  </a:lnTo>
                  <a:lnTo>
                    <a:pt x="1" y="1202"/>
                  </a:lnTo>
                  <a:lnTo>
                    <a:pt x="67" y="1202"/>
                  </a:lnTo>
                  <a:lnTo>
                    <a:pt x="801" y="768"/>
                  </a:lnTo>
                  <a:lnTo>
                    <a:pt x="268" y="2736"/>
                  </a:lnTo>
                  <a:cubicBezTo>
                    <a:pt x="268" y="2769"/>
                    <a:pt x="268" y="2769"/>
                    <a:pt x="268" y="2803"/>
                  </a:cubicBezTo>
                  <a:cubicBezTo>
                    <a:pt x="234" y="2803"/>
                    <a:pt x="268" y="2836"/>
                    <a:pt x="268" y="2836"/>
                  </a:cubicBezTo>
                  <a:cubicBezTo>
                    <a:pt x="284" y="2853"/>
                    <a:pt x="293" y="2861"/>
                    <a:pt x="301" y="2861"/>
                  </a:cubicBezTo>
                  <a:cubicBezTo>
                    <a:pt x="309" y="2861"/>
                    <a:pt x="318" y="2853"/>
                    <a:pt x="334" y="2836"/>
                  </a:cubicBezTo>
                  <a:lnTo>
                    <a:pt x="668" y="2636"/>
                  </a:lnTo>
                  <a:cubicBezTo>
                    <a:pt x="701" y="2636"/>
                    <a:pt x="701" y="2603"/>
                    <a:pt x="701" y="2603"/>
                  </a:cubicBezTo>
                  <a:cubicBezTo>
                    <a:pt x="735" y="2569"/>
                    <a:pt x="735" y="2536"/>
                    <a:pt x="735" y="2536"/>
                  </a:cubicBezTo>
                  <a:lnTo>
                    <a:pt x="1268" y="568"/>
                  </a:lnTo>
                  <a:cubicBezTo>
                    <a:pt x="1302" y="501"/>
                    <a:pt x="1302" y="434"/>
                    <a:pt x="1302" y="368"/>
                  </a:cubicBezTo>
                  <a:lnTo>
                    <a:pt x="1302" y="67"/>
                  </a:lnTo>
                  <a:cubicBezTo>
                    <a:pt x="1302" y="34"/>
                    <a:pt x="1302" y="34"/>
                    <a:pt x="130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78"/>
            <p:cNvSpPr/>
            <p:nvPr/>
          </p:nvSpPr>
          <p:spPr>
            <a:xfrm>
              <a:off x="4706025" y="4380250"/>
              <a:ext cx="35900" cy="64225"/>
            </a:xfrm>
            <a:custGeom>
              <a:avLst/>
              <a:gdLst/>
              <a:ahLst/>
              <a:cxnLst/>
              <a:rect l="l" t="t" r="r" b="b"/>
              <a:pathLst>
                <a:path w="1436" h="2569" extrusionOk="0">
                  <a:moveTo>
                    <a:pt x="897" y="587"/>
                  </a:moveTo>
                  <a:cubicBezTo>
                    <a:pt x="918" y="587"/>
                    <a:pt x="935" y="610"/>
                    <a:pt x="935" y="634"/>
                  </a:cubicBezTo>
                  <a:cubicBezTo>
                    <a:pt x="968" y="634"/>
                    <a:pt x="968" y="667"/>
                    <a:pt x="968" y="701"/>
                  </a:cubicBezTo>
                  <a:cubicBezTo>
                    <a:pt x="1001" y="767"/>
                    <a:pt x="1001" y="801"/>
                    <a:pt x="968" y="868"/>
                  </a:cubicBezTo>
                  <a:lnTo>
                    <a:pt x="968" y="1401"/>
                  </a:lnTo>
                  <a:cubicBezTo>
                    <a:pt x="1001" y="1468"/>
                    <a:pt x="1001" y="1501"/>
                    <a:pt x="1001" y="1568"/>
                  </a:cubicBezTo>
                  <a:cubicBezTo>
                    <a:pt x="968" y="1601"/>
                    <a:pt x="968" y="1668"/>
                    <a:pt x="935" y="1701"/>
                  </a:cubicBezTo>
                  <a:cubicBezTo>
                    <a:pt x="901" y="1802"/>
                    <a:pt x="835" y="1902"/>
                    <a:pt x="735" y="1935"/>
                  </a:cubicBezTo>
                  <a:cubicBezTo>
                    <a:pt x="701" y="1968"/>
                    <a:pt x="668" y="1968"/>
                    <a:pt x="601" y="1968"/>
                  </a:cubicBezTo>
                  <a:cubicBezTo>
                    <a:pt x="568" y="1968"/>
                    <a:pt x="568" y="1968"/>
                    <a:pt x="534" y="1935"/>
                  </a:cubicBezTo>
                  <a:cubicBezTo>
                    <a:pt x="501" y="1935"/>
                    <a:pt x="501" y="1902"/>
                    <a:pt x="501" y="1868"/>
                  </a:cubicBezTo>
                  <a:cubicBezTo>
                    <a:pt x="468" y="1802"/>
                    <a:pt x="468" y="1768"/>
                    <a:pt x="501" y="1701"/>
                  </a:cubicBezTo>
                  <a:lnTo>
                    <a:pt x="501" y="1168"/>
                  </a:lnTo>
                  <a:cubicBezTo>
                    <a:pt x="501" y="1101"/>
                    <a:pt x="501" y="1034"/>
                    <a:pt x="501" y="1001"/>
                  </a:cubicBezTo>
                  <a:cubicBezTo>
                    <a:pt x="501" y="934"/>
                    <a:pt x="501" y="901"/>
                    <a:pt x="534" y="868"/>
                  </a:cubicBezTo>
                  <a:cubicBezTo>
                    <a:pt x="568" y="801"/>
                    <a:pt x="568" y="767"/>
                    <a:pt x="601" y="734"/>
                  </a:cubicBezTo>
                  <a:cubicBezTo>
                    <a:pt x="635" y="701"/>
                    <a:pt x="701" y="667"/>
                    <a:pt x="735" y="634"/>
                  </a:cubicBezTo>
                  <a:cubicBezTo>
                    <a:pt x="768" y="601"/>
                    <a:pt x="801" y="601"/>
                    <a:pt x="868" y="601"/>
                  </a:cubicBezTo>
                  <a:cubicBezTo>
                    <a:pt x="878" y="591"/>
                    <a:pt x="888" y="587"/>
                    <a:pt x="897" y="587"/>
                  </a:cubicBezTo>
                  <a:close/>
                  <a:moveTo>
                    <a:pt x="1035" y="0"/>
                  </a:moveTo>
                  <a:cubicBezTo>
                    <a:pt x="935" y="0"/>
                    <a:pt x="801" y="34"/>
                    <a:pt x="735" y="100"/>
                  </a:cubicBezTo>
                  <a:cubicBezTo>
                    <a:pt x="601" y="167"/>
                    <a:pt x="501" y="267"/>
                    <a:pt x="401" y="367"/>
                  </a:cubicBezTo>
                  <a:cubicBezTo>
                    <a:pt x="301" y="467"/>
                    <a:pt x="234" y="567"/>
                    <a:pt x="168" y="667"/>
                  </a:cubicBezTo>
                  <a:cubicBezTo>
                    <a:pt x="134" y="801"/>
                    <a:pt x="67" y="901"/>
                    <a:pt x="67" y="1034"/>
                  </a:cubicBezTo>
                  <a:cubicBezTo>
                    <a:pt x="34" y="1168"/>
                    <a:pt x="1" y="1268"/>
                    <a:pt x="1" y="1401"/>
                  </a:cubicBezTo>
                  <a:lnTo>
                    <a:pt x="1" y="1701"/>
                  </a:lnTo>
                  <a:lnTo>
                    <a:pt x="1" y="2002"/>
                  </a:lnTo>
                  <a:cubicBezTo>
                    <a:pt x="1" y="2102"/>
                    <a:pt x="34" y="2202"/>
                    <a:pt x="67" y="2302"/>
                  </a:cubicBezTo>
                  <a:cubicBezTo>
                    <a:pt x="67" y="2369"/>
                    <a:pt x="101" y="2469"/>
                    <a:pt x="168" y="2502"/>
                  </a:cubicBezTo>
                  <a:cubicBezTo>
                    <a:pt x="234" y="2569"/>
                    <a:pt x="334" y="2569"/>
                    <a:pt x="401" y="2569"/>
                  </a:cubicBezTo>
                  <a:cubicBezTo>
                    <a:pt x="501" y="2569"/>
                    <a:pt x="635" y="2535"/>
                    <a:pt x="735" y="2469"/>
                  </a:cubicBezTo>
                  <a:cubicBezTo>
                    <a:pt x="835" y="2402"/>
                    <a:pt x="935" y="2302"/>
                    <a:pt x="1035" y="2202"/>
                  </a:cubicBezTo>
                  <a:cubicBezTo>
                    <a:pt x="1135" y="2102"/>
                    <a:pt x="1202" y="2002"/>
                    <a:pt x="1268" y="1902"/>
                  </a:cubicBezTo>
                  <a:cubicBezTo>
                    <a:pt x="1302" y="1768"/>
                    <a:pt x="1368" y="1668"/>
                    <a:pt x="1402" y="1535"/>
                  </a:cubicBezTo>
                  <a:cubicBezTo>
                    <a:pt x="1402" y="1401"/>
                    <a:pt x="1435" y="1268"/>
                    <a:pt x="1435" y="1168"/>
                  </a:cubicBezTo>
                  <a:lnTo>
                    <a:pt x="1435" y="868"/>
                  </a:lnTo>
                  <a:lnTo>
                    <a:pt x="1435" y="567"/>
                  </a:lnTo>
                  <a:cubicBezTo>
                    <a:pt x="1435" y="467"/>
                    <a:pt x="1402" y="367"/>
                    <a:pt x="1402" y="267"/>
                  </a:cubicBezTo>
                  <a:cubicBezTo>
                    <a:pt x="1368" y="200"/>
                    <a:pt x="1335" y="100"/>
                    <a:pt x="1268" y="67"/>
                  </a:cubicBezTo>
                  <a:cubicBezTo>
                    <a:pt x="1202" y="0"/>
                    <a:pt x="1102" y="0"/>
                    <a:pt x="103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78"/>
            <p:cNvSpPr/>
            <p:nvPr/>
          </p:nvSpPr>
          <p:spPr>
            <a:xfrm>
              <a:off x="4746900" y="4346050"/>
              <a:ext cx="48375" cy="78425"/>
            </a:xfrm>
            <a:custGeom>
              <a:avLst/>
              <a:gdLst/>
              <a:ahLst/>
              <a:cxnLst/>
              <a:rect l="l" t="t" r="r" b="b"/>
              <a:pathLst>
                <a:path w="1935" h="3137" extrusionOk="0">
                  <a:moveTo>
                    <a:pt x="467" y="1035"/>
                  </a:moveTo>
                  <a:cubicBezTo>
                    <a:pt x="501" y="1068"/>
                    <a:pt x="501" y="1101"/>
                    <a:pt x="501" y="1168"/>
                  </a:cubicBezTo>
                  <a:cubicBezTo>
                    <a:pt x="501" y="1235"/>
                    <a:pt x="501" y="1302"/>
                    <a:pt x="501" y="1368"/>
                  </a:cubicBezTo>
                  <a:cubicBezTo>
                    <a:pt x="501" y="1402"/>
                    <a:pt x="501" y="1468"/>
                    <a:pt x="467" y="1502"/>
                  </a:cubicBezTo>
                  <a:cubicBezTo>
                    <a:pt x="467" y="1535"/>
                    <a:pt x="434" y="1568"/>
                    <a:pt x="401" y="1602"/>
                  </a:cubicBezTo>
                  <a:lnTo>
                    <a:pt x="334" y="1602"/>
                  </a:lnTo>
                  <a:cubicBezTo>
                    <a:pt x="300" y="1568"/>
                    <a:pt x="300" y="1502"/>
                    <a:pt x="300" y="1468"/>
                  </a:cubicBezTo>
                  <a:cubicBezTo>
                    <a:pt x="300" y="1402"/>
                    <a:pt x="300" y="1335"/>
                    <a:pt x="300" y="1268"/>
                  </a:cubicBezTo>
                  <a:cubicBezTo>
                    <a:pt x="300" y="1201"/>
                    <a:pt x="300" y="1168"/>
                    <a:pt x="334" y="1135"/>
                  </a:cubicBezTo>
                  <a:cubicBezTo>
                    <a:pt x="334" y="1101"/>
                    <a:pt x="367" y="1068"/>
                    <a:pt x="401" y="1035"/>
                  </a:cubicBezTo>
                  <a:close/>
                  <a:moveTo>
                    <a:pt x="567" y="668"/>
                  </a:moveTo>
                  <a:cubicBezTo>
                    <a:pt x="501" y="668"/>
                    <a:pt x="467" y="701"/>
                    <a:pt x="401" y="734"/>
                  </a:cubicBezTo>
                  <a:cubicBezTo>
                    <a:pt x="334" y="768"/>
                    <a:pt x="267" y="801"/>
                    <a:pt x="234" y="868"/>
                  </a:cubicBezTo>
                  <a:cubicBezTo>
                    <a:pt x="200" y="901"/>
                    <a:pt x="134" y="968"/>
                    <a:pt x="134" y="1035"/>
                  </a:cubicBezTo>
                  <a:cubicBezTo>
                    <a:pt x="100" y="1101"/>
                    <a:pt x="67" y="1135"/>
                    <a:pt x="34" y="1201"/>
                  </a:cubicBezTo>
                  <a:cubicBezTo>
                    <a:pt x="34" y="1268"/>
                    <a:pt x="34" y="1335"/>
                    <a:pt x="0" y="1402"/>
                  </a:cubicBezTo>
                  <a:lnTo>
                    <a:pt x="0" y="1535"/>
                  </a:lnTo>
                  <a:lnTo>
                    <a:pt x="0" y="1668"/>
                  </a:lnTo>
                  <a:cubicBezTo>
                    <a:pt x="34" y="1735"/>
                    <a:pt x="34" y="1769"/>
                    <a:pt x="34" y="1835"/>
                  </a:cubicBezTo>
                  <a:cubicBezTo>
                    <a:pt x="67" y="1869"/>
                    <a:pt x="67" y="1902"/>
                    <a:pt x="134" y="1935"/>
                  </a:cubicBezTo>
                  <a:cubicBezTo>
                    <a:pt x="134" y="1969"/>
                    <a:pt x="200" y="1969"/>
                    <a:pt x="234" y="1969"/>
                  </a:cubicBezTo>
                  <a:cubicBezTo>
                    <a:pt x="300" y="1969"/>
                    <a:pt x="334" y="1935"/>
                    <a:pt x="401" y="1902"/>
                  </a:cubicBezTo>
                  <a:cubicBezTo>
                    <a:pt x="467" y="1869"/>
                    <a:pt x="534" y="1835"/>
                    <a:pt x="567" y="1769"/>
                  </a:cubicBezTo>
                  <a:cubicBezTo>
                    <a:pt x="601" y="1735"/>
                    <a:pt x="667" y="1668"/>
                    <a:pt x="701" y="1602"/>
                  </a:cubicBezTo>
                  <a:cubicBezTo>
                    <a:pt x="701" y="1535"/>
                    <a:pt x="734" y="1468"/>
                    <a:pt x="767" y="1435"/>
                  </a:cubicBezTo>
                  <a:cubicBezTo>
                    <a:pt x="767" y="1368"/>
                    <a:pt x="801" y="1302"/>
                    <a:pt x="801" y="1235"/>
                  </a:cubicBezTo>
                  <a:lnTo>
                    <a:pt x="801" y="968"/>
                  </a:lnTo>
                  <a:cubicBezTo>
                    <a:pt x="801" y="901"/>
                    <a:pt x="767" y="868"/>
                    <a:pt x="767" y="801"/>
                  </a:cubicBezTo>
                  <a:cubicBezTo>
                    <a:pt x="734" y="768"/>
                    <a:pt x="734" y="734"/>
                    <a:pt x="701" y="701"/>
                  </a:cubicBezTo>
                  <a:cubicBezTo>
                    <a:pt x="667" y="668"/>
                    <a:pt x="601" y="668"/>
                    <a:pt x="567" y="668"/>
                  </a:cubicBezTo>
                  <a:close/>
                  <a:moveTo>
                    <a:pt x="1610" y="1510"/>
                  </a:moveTo>
                  <a:cubicBezTo>
                    <a:pt x="1626" y="1510"/>
                    <a:pt x="1635" y="1518"/>
                    <a:pt x="1635" y="1535"/>
                  </a:cubicBezTo>
                  <a:cubicBezTo>
                    <a:pt x="1635" y="1568"/>
                    <a:pt x="1635" y="1602"/>
                    <a:pt x="1635" y="1635"/>
                  </a:cubicBezTo>
                  <a:cubicBezTo>
                    <a:pt x="1635" y="1702"/>
                    <a:pt x="1635" y="1769"/>
                    <a:pt x="1635" y="1869"/>
                  </a:cubicBezTo>
                  <a:cubicBezTo>
                    <a:pt x="1635" y="1902"/>
                    <a:pt x="1635" y="1935"/>
                    <a:pt x="1635" y="2002"/>
                  </a:cubicBezTo>
                  <a:cubicBezTo>
                    <a:pt x="1601" y="2035"/>
                    <a:pt x="1568" y="2069"/>
                    <a:pt x="1535" y="2069"/>
                  </a:cubicBezTo>
                  <a:cubicBezTo>
                    <a:pt x="1518" y="2085"/>
                    <a:pt x="1501" y="2094"/>
                    <a:pt x="1489" y="2094"/>
                  </a:cubicBezTo>
                  <a:cubicBezTo>
                    <a:pt x="1476" y="2094"/>
                    <a:pt x="1468" y="2085"/>
                    <a:pt x="1468" y="2069"/>
                  </a:cubicBezTo>
                  <a:cubicBezTo>
                    <a:pt x="1435" y="2035"/>
                    <a:pt x="1435" y="2002"/>
                    <a:pt x="1435" y="1969"/>
                  </a:cubicBezTo>
                  <a:cubicBezTo>
                    <a:pt x="1435" y="1902"/>
                    <a:pt x="1435" y="1835"/>
                    <a:pt x="1435" y="1769"/>
                  </a:cubicBezTo>
                  <a:cubicBezTo>
                    <a:pt x="1435" y="1702"/>
                    <a:pt x="1468" y="1668"/>
                    <a:pt x="1468" y="1602"/>
                  </a:cubicBezTo>
                  <a:cubicBezTo>
                    <a:pt x="1468" y="1568"/>
                    <a:pt x="1501" y="1535"/>
                    <a:pt x="1535" y="1535"/>
                  </a:cubicBezTo>
                  <a:cubicBezTo>
                    <a:pt x="1568" y="1518"/>
                    <a:pt x="1593" y="1510"/>
                    <a:pt x="1610" y="1510"/>
                  </a:cubicBezTo>
                  <a:close/>
                  <a:moveTo>
                    <a:pt x="1743" y="1153"/>
                  </a:moveTo>
                  <a:cubicBezTo>
                    <a:pt x="1727" y="1153"/>
                    <a:pt x="1713" y="1157"/>
                    <a:pt x="1701" y="1168"/>
                  </a:cubicBezTo>
                  <a:cubicBezTo>
                    <a:pt x="1635" y="1168"/>
                    <a:pt x="1601" y="1168"/>
                    <a:pt x="1535" y="1201"/>
                  </a:cubicBezTo>
                  <a:cubicBezTo>
                    <a:pt x="1468" y="1235"/>
                    <a:pt x="1435" y="1302"/>
                    <a:pt x="1368" y="1335"/>
                  </a:cubicBezTo>
                  <a:cubicBezTo>
                    <a:pt x="1335" y="1402"/>
                    <a:pt x="1301" y="1435"/>
                    <a:pt x="1268" y="1502"/>
                  </a:cubicBezTo>
                  <a:cubicBezTo>
                    <a:pt x="1234" y="1568"/>
                    <a:pt x="1201" y="1635"/>
                    <a:pt x="1201" y="1702"/>
                  </a:cubicBezTo>
                  <a:cubicBezTo>
                    <a:pt x="1168" y="1769"/>
                    <a:pt x="1168" y="1835"/>
                    <a:pt x="1168" y="1902"/>
                  </a:cubicBezTo>
                  <a:lnTo>
                    <a:pt x="1168" y="2035"/>
                  </a:lnTo>
                  <a:cubicBezTo>
                    <a:pt x="1168" y="2069"/>
                    <a:pt x="1168" y="2102"/>
                    <a:pt x="1168" y="2135"/>
                  </a:cubicBezTo>
                  <a:cubicBezTo>
                    <a:pt x="1168" y="2202"/>
                    <a:pt x="1168" y="2269"/>
                    <a:pt x="1201" y="2302"/>
                  </a:cubicBezTo>
                  <a:cubicBezTo>
                    <a:pt x="1201" y="2369"/>
                    <a:pt x="1234" y="2402"/>
                    <a:pt x="1268" y="2436"/>
                  </a:cubicBezTo>
                  <a:cubicBezTo>
                    <a:pt x="1301" y="2436"/>
                    <a:pt x="1335" y="2469"/>
                    <a:pt x="1368" y="2469"/>
                  </a:cubicBezTo>
                  <a:cubicBezTo>
                    <a:pt x="1435" y="2436"/>
                    <a:pt x="1501" y="2436"/>
                    <a:pt x="1535" y="2402"/>
                  </a:cubicBezTo>
                  <a:cubicBezTo>
                    <a:pt x="1601" y="2369"/>
                    <a:pt x="1668" y="2302"/>
                    <a:pt x="1701" y="2269"/>
                  </a:cubicBezTo>
                  <a:cubicBezTo>
                    <a:pt x="1768" y="2202"/>
                    <a:pt x="1802" y="2135"/>
                    <a:pt x="1835" y="2102"/>
                  </a:cubicBezTo>
                  <a:cubicBezTo>
                    <a:pt x="1868" y="2035"/>
                    <a:pt x="1868" y="1969"/>
                    <a:pt x="1902" y="1902"/>
                  </a:cubicBezTo>
                  <a:cubicBezTo>
                    <a:pt x="1902" y="1835"/>
                    <a:pt x="1935" y="1769"/>
                    <a:pt x="1935" y="1702"/>
                  </a:cubicBezTo>
                  <a:lnTo>
                    <a:pt x="1935" y="1468"/>
                  </a:lnTo>
                  <a:cubicBezTo>
                    <a:pt x="1935" y="1402"/>
                    <a:pt x="1902" y="1335"/>
                    <a:pt x="1902" y="1302"/>
                  </a:cubicBezTo>
                  <a:cubicBezTo>
                    <a:pt x="1902" y="1235"/>
                    <a:pt x="1868" y="1201"/>
                    <a:pt x="1835" y="1168"/>
                  </a:cubicBezTo>
                  <a:cubicBezTo>
                    <a:pt x="1813" y="1168"/>
                    <a:pt x="1776" y="1153"/>
                    <a:pt x="1743" y="1153"/>
                  </a:cubicBezTo>
                  <a:close/>
                  <a:moveTo>
                    <a:pt x="1701" y="1"/>
                  </a:moveTo>
                  <a:lnTo>
                    <a:pt x="1501" y="101"/>
                  </a:lnTo>
                  <a:cubicBezTo>
                    <a:pt x="1468" y="134"/>
                    <a:pt x="1468" y="134"/>
                    <a:pt x="1435" y="167"/>
                  </a:cubicBezTo>
                  <a:cubicBezTo>
                    <a:pt x="1435" y="167"/>
                    <a:pt x="1401" y="201"/>
                    <a:pt x="1401" y="234"/>
                  </a:cubicBezTo>
                  <a:lnTo>
                    <a:pt x="200" y="3069"/>
                  </a:lnTo>
                  <a:cubicBezTo>
                    <a:pt x="167" y="3103"/>
                    <a:pt x="167" y="3103"/>
                    <a:pt x="200" y="3103"/>
                  </a:cubicBezTo>
                  <a:cubicBezTo>
                    <a:pt x="167" y="3103"/>
                    <a:pt x="167" y="3136"/>
                    <a:pt x="200" y="3136"/>
                  </a:cubicBezTo>
                  <a:lnTo>
                    <a:pt x="234" y="3136"/>
                  </a:lnTo>
                  <a:lnTo>
                    <a:pt x="434" y="3036"/>
                  </a:lnTo>
                  <a:cubicBezTo>
                    <a:pt x="467" y="3003"/>
                    <a:pt x="467" y="3003"/>
                    <a:pt x="501" y="2969"/>
                  </a:cubicBezTo>
                  <a:cubicBezTo>
                    <a:pt x="501" y="2969"/>
                    <a:pt x="534" y="2936"/>
                    <a:pt x="534" y="2903"/>
                  </a:cubicBezTo>
                  <a:lnTo>
                    <a:pt x="1735" y="67"/>
                  </a:lnTo>
                  <a:lnTo>
                    <a:pt x="1735" y="34"/>
                  </a:lnTo>
                  <a:cubicBezTo>
                    <a:pt x="1735" y="34"/>
                    <a:pt x="1735" y="1"/>
                    <a:pt x="173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78"/>
            <p:cNvSpPr/>
            <p:nvPr/>
          </p:nvSpPr>
          <p:spPr>
            <a:xfrm>
              <a:off x="4605950" y="4269325"/>
              <a:ext cx="79250" cy="101775"/>
            </a:xfrm>
            <a:custGeom>
              <a:avLst/>
              <a:gdLst/>
              <a:ahLst/>
              <a:cxnLst/>
              <a:rect l="l" t="t" r="r" b="b"/>
              <a:pathLst>
                <a:path w="3170" h="4071" extrusionOk="0">
                  <a:moveTo>
                    <a:pt x="2636" y="1"/>
                  </a:moveTo>
                  <a:cubicBezTo>
                    <a:pt x="1569" y="1068"/>
                    <a:pt x="668" y="2336"/>
                    <a:pt x="1" y="3703"/>
                  </a:cubicBezTo>
                  <a:lnTo>
                    <a:pt x="1335" y="4070"/>
                  </a:lnTo>
                  <a:cubicBezTo>
                    <a:pt x="1802" y="3136"/>
                    <a:pt x="2403" y="2269"/>
                    <a:pt x="3170" y="1502"/>
                  </a:cubicBezTo>
                  <a:lnTo>
                    <a:pt x="263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78"/>
            <p:cNvSpPr/>
            <p:nvPr/>
          </p:nvSpPr>
          <p:spPr>
            <a:xfrm>
              <a:off x="4686850" y="4196775"/>
              <a:ext cx="90100" cy="93425"/>
            </a:xfrm>
            <a:custGeom>
              <a:avLst/>
              <a:gdLst/>
              <a:ahLst/>
              <a:cxnLst/>
              <a:rect l="l" t="t" r="r" b="b"/>
              <a:pathLst>
                <a:path w="3604" h="3737" extrusionOk="0">
                  <a:moveTo>
                    <a:pt x="3603" y="1"/>
                  </a:moveTo>
                  <a:lnTo>
                    <a:pt x="3603" y="1"/>
                  </a:lnTo>
                  <a:cubicBezTo>
                    <a:pt x="2969" y="134"/>
                    <a:pt x="2369" y="401"/>
                    <a:pt x="1802" y="735"/>
                  </a:cubicBezTo>
                  <a:cubicBezTo>
                    <a:pt x="1168" y="1101"/>
                    <a:pt x="534" y="1568"/>
                    <a:pt x="1" y="2069"/>
                  </a:cubicBezTo>
                  <a:lnTo>
                    <a:pt x="534" y="3737"/>
                  </a:lnTo>
                  <a:cubicBezTo>
                    <a:pt x="935" y="3370"/>
                    <a:pt x="1335" y="3070"/>
                    <a:pt x="1802" y="2836"/>
                  </a:cubicBezTo>
                  <a:cubicBezTo>
                    <a:pt x="2169" y="2603"/>
                    <a:pt x="2602" y="2436"/>
                    <a:pt x="3036" y="2302"/>
                  </a:cubicBezTo>
                  <a:lnTo>
                    <a:pt x="3603"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78"/>
            <p:cNvSpPr/>
            <p:nvPr/>
          </p:nvSpPr>
          <p:spPr>
            <a:xfrm>
              <a:off x="4772750" y="4192650"/>
              <a:ext cx="86750" cy="72525"/>
            </a:xfrm>
            <a:custGeom>
              <a:avLst/>
              <a:gdLst/>
              <a:ahLst/>
              <a:cxnLst/>
              <a:rect l="l" t="t" r="r" b="b"/>
              <a:pathLst>
                <a:path w="3470" h="2901" extrusionOk="0">
                  <a:moveTo>
                    <a:pt x="1239" y="1"/>
                  </a:moveTo>
                  <a:cubicBezTo>
                    <a:pt x="1016" y="1"/>
                    <a:pt x="791" y="22"/>
                    <a:pt x="567" y="66"/>
                  </a:cubicBezTo>
                  <a:lnTo>
                    <a:pt x="0" y="2367"/>
                  </a:lnTo>
                  <a:cubicBezTo>
                    <a:pt x="130" y="2349"/>
                    <a:pt x="261" y="2339"/>
                    <a:pt x="392" y="2339"/>
                  </a:cubicBezTo>
                  <a:cubicBezTo>
                    <a:pt x="967" y="2339"/>
                    <a:pt x="1540" y="2521"/>
                    <a:pt x="2002" y="2901"/>
                  </a:cubicBezTo>
                  <a:lnTo>
                    <a:pt x="3469" y="833"/>
                  </a:lnTo>
                  <a:cubicBezTo>
                    <a:pt x="2842" y="284"/>
                    <a:pt x="2050" y="1"/>
                    <a:pt x="123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78"/>
            <p:cNvSpPr/>
            <p:nvPr/>
          </p:nvSpPr>
          <p:spPr>
            <a:xfrm>
              <a:off x="4575100" y="4375250"/>
              <a:ext cx="58400" cy="103425"/>
            </a:xfrm>
            <a:custGeom>
              <a:avLst/>
              <a:gdLst/>
              <a:ahLst/>
              <a:cxnLst/>
              <a:rect l="l" t="t" r="r" b="b"/>
              <a:pathLst>
                <a:path w="2336" h="4137" extrusionOk="0">
                  <a:moveTo>
                    <a:pt x="1001" y="0"/>
                  </a:moveTo>
                  <a:cubicBezTo>
                    <a:pt x="401" y="1301"/>
                    <a:pt x="67" y="2702"/>
                    <a:pt x="1" y="4136"/>
                  </a:cubicBezTo>
                  <a:lnTo>
                    <a:pt x="1635" y="3202"/>
                  </a:lnTo>
                  <a:cubicBezTo>
                    <a:pt x="1702" y="2202"/>
                    <a:pt x="1935" y="1234"/>
                    <a:pt x="2336" y="334"/>
                  </a:cubicBezTo>
                  <a:lnTo>
                    <a:pt x="100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78"/>
            <p:cNvSpPr/>
            <p:nvPr/>
          </p:nvSpPr>
          <p:spPr>
            <a:xfrm>
              <a:off x="4574275" y="4466975"/>
              <a:ext cx="58400" cy="98425"/>
            </a:xfrm>
            <a:custGeom>
              <a:avLst/>
              <a:gdLst/>
              <a:ahLst/>
              <a:cxnLst/>
              <a:rect l="l" t="t" r="r" b="b"/>
              <a:pathLst>
                <a:path w="2336" h="3937" extrusionOk="0">
                  <a:moveTo>
                    <a:pt x="1668" y="0"/>
                  </a:moveTo>
                  <a:lnTo>
                    <a:pt x="0" y="968"/>
                  </a:lnTo>
                  <a:cubicBezTo>
                    <a:pt x="0" y="2035"/>
                    <a:pt x="334" y="3103"/>
                    <a:pt x="1001" y="3937"/>
                  </a:cubicBezTo>
                  <a:lnTo>
                    <a:pt x="2335" y="2069"/>
                  </a:lnTo>
                  <a:cubicBezTo>
                    <a:pt x="1902" y="1468"/>
                    <a:pt x="1668" y="734"/>
                    <a:pt x="16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78"/>
            <p:cNvSpPr/>
            <p:nvPr/>
          </p:nvSpPr>
          <p:spPr>
            <a:xfrm>
              <a:off x="4603450" y="4540350"/>
              <a:ext cx="85925" cy="73375"/>
            </a:xfrm>
            <a:custGeom>
              <a:avLst/>
              <a:gdLst/>
              <a:ahLst/>
              <a:cxnLst/>
              <a:rect l="l" t="t" r="r" b="b"/>
              <a:pathLst>
                <a:path w="3437" h="2935" extrusionOk="0">
                  <a:moveTo>
                    <a:pt x="1469" y="1"/>
                  </a:moveTo>
                  <a:lnTo>
                    <a:pt x="1" y="2102"/>
                  </a:lnTo>
                  <a:cubicBezTo>
                    <a:pt x="602" y="2652"/>
                    <a:pt x="1409" y="2934"/>
                    <a:pt x="2228" y="2934"/>
                  </a:cubicBezTo>
                  <a:cubicBezTo>
                    <a:pt x="2453" y="2934"/>
                    <a:pt x="2680" y="2913"/>
                    <a:pt x="2903" y="2870"/>
                  </a:cubicBezTo>
                  <a:lnTo>
                    <a:pt x="3437" y="535"/>
                  </a:lnTo>
                  <a:lnTo>
                    <a:pt x="3437" y="535"/>
                  </a:lnTo>
                  <a:cubicBezTo>
                    <a:pt x="3294" y="562"/>
                    <a:pt x="3149" y="575"/>
                    <a:pt x="3005" y="575"/>
                  </a:cubicBezTo>
                  <a:cubicBezTo>
                    <a:pt x="2445" y="575"/>
                    <a:pt x="1893" y="373"/>
                    <a:pt x="146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78"/>
            <p:cNvSpPr/>
            <p:nvPr/>
          </p:nvSpPr>
          <p:spPr>
            <a:xfrm>
              <a:off x="4686025" y="4516175"/>
              <a:ext cx="90075" cy="93425"/>
            </a:xfrm>
            <a:custGeom>
              <a:avLst/>
              <a:gdLst/>
              <a:ahLst/>
              <a:cxnLst/>
              <a:rect l="l" t="t" r="r" b="b"/>
              <a:pathLst>
                <a:path w="3603" h="3737" extrusionOk="0">
                  <a:moveTo>
                    <a:pt x="3036" y="1"/>
                  </a:moveTo>
                  <a:cubicBezTo>
                    <a:pt x="2669" y="334"/>
                    <a:pt x="2235" y="634"/>
                    <a:pt x="1801" y="901"/>
                  </a:cubicBezTo>
                  <a:cubicBezTo>
                    <a:pt x="1401" y="1135"/>
                    <a:pt x="1001" y="1301"/>
                    <a:pt x="567" y="1402"/>
                  </a:cubicBezTo>
                  <a:lnTo>
                    <a:pt x="0" y="3737"/>
                  </a:lnTo>
                  <a:cubicBezTo>
                    <a:pt x="634" y="3570"/>
                    <a:pt x="1234" y="3336"/>
                    <a:pt x="1801" y="3003"/>
                  </a:cubicBezTo>
                  <a:cubicBezTo>
                    <a:pt x="2435" y="2602"/>
                    <a:pt x="3036" y="2169"/>
                    <a:pt x="3603" y="1668"/>
                  </a:cubicBezTo>
                  <a:lnTo>
                    <a:pt x="3036"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78"/>
            <p:cNvSpPr/>
            <p:nvPr/>
          </p:nvSpPr>
          <p:spPr>
            <a:xfrm>
              <a:off x="4772750" y="4435275"/>
              <a:ext cx="86750" cy="111775"/>
            </a:xfrm>
            <a:custGeom>
              <a:avLst/>
              <a:gdLst/>
              <a:ahLst/>
              <a:cxnLst/>
              <a:rect l="l" t="t" r="r" b="b"/>
              <a:pathLst>
                <a:path w="3470" h="4471" extrusionOk="0">
                  <a:moveTo>
                    <a:pt x="2002" y="1"/>
                  </a:moveTo>
                  <a:cubicBezTo>
                    <a:pt x="1501" y="1035"/>
                    <a:pt x="801" y="1969"/>
                    <a:pt x="0" y="2803"/>
                  </a:cubicBezTo>
                  <a:lnTo>
                    <a:pt x="567" y="4471"/>
                  </a:lnTo>
                  <a:cubicBezTo>
                    <a:pt x="1768" y="3270"/>
                    <a:pt x="2736" y="1902"/>
                    <a:pt x="3469" y="368"/>
                  </a:cubicBezTo>
                  <a:lnTo>
                    <a:pt x="2002"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78"/>
            <p:cNvSpPr/>
            <p:nvPr/>
          </p:nvSpPr>
          <p:spPr>
            <a:xfrm>
              <a:off x="4829450" y="4220125"/>
              <a:ext cx="64250" cy="108450"/>
            </a:xfrm>
            <a:custGeom>
              <a:avLst/>
              <a:gdLst/>
              <a:ahLst/>
              <a:cxnLst/>
              <a:rect l="l" t="t" r="r" b="b"/>
              <a:pathLst>
                <a:path w="2570" h="4338" extrusionOk="0">
                  <a:moveTo>
                    <a:pt x="1468" y="1"/>
                  </a:moveTo>
                  <a:lnTo>
                    <a:pt x="1" y="2102"/>
                  </a:lnTo>
                  <a:cubicBezTo>
                    <a:pt x="501" y="2736"/>
                    <a:pt x="768" y="3537"/>
                    <a:pt x="768" y="4337"/>
                  </a:cubicBezTo>
                  <a:lnTo>
                    <a:pt x="2569" y="3303"/>
                  </a:lnTo>
                  <a:cubicBezTo>
                    <a:pt x="2536" y="1869"/>
                    <a:pt x="2135" y="735"/>
                    <a:pt x="146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78"/>
            <p:cNvSpPr/>
            <p:nvPr/>
          </p:nvSpPr>
          <p:spPr>
            <a:xfrm>
              <a:off x="4829450" y="4315200"/>
              <a:ext cx="64250" cy="115100"/>
            </a:xfrm>
            <a:custGeom>
              <a:avLst/>
              <a:gdLst/>
              <a:ahLst/>
              <a:cxnLst/>
              <a:rect l="l" t="t" r="r" b="b"/>
              <a:pathLst>
                <a:path w="2570" h="4604" extrusionOk="0">
                  <a:moveTo>
                    <a:pt x="2569" y="0"/>
                  </a:moveTo>
                  <a:lnTo>
                    <a:pt x="768" y="1068"/>
                  </a:lnTo>
                  <a:cubicBezTo>
                    <a:pt x="701" y="2135"/>
                    <a:pt x="434" y="3203"/>
                    <a:pt x="1" y="4203"/>
                  </a:cubicBezTo>
                  <a:lnTo>
                    <a:pt x="1468" y="4604"/>
                  </a:lnTo>
                  <a:cubicBezTo>
                    <a:pt x="2135" y="3169"/>
                    <a:pt x="2502" y="1602"/>
                    <a:pt x="256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78"/>
            <p:cNvSpPr/>
            <p:nvPr/>
          </p:nvSpPr>
          <p:spPr>
            <a:xfrm>
              <a:off x="3259175" y="2889175"/>
              <a:ext cx="346700" cy="311925"/>
            </a:xfrm>
            <a:custGeom>
              <a:avLst/>
              <a:gdLst/>
              <a:ahLst/>
              <a:cxnLst/>
              <a:rect l="l" t="t" r="r" b="b"/>
              <a:pathLst>
                <a:path w="13868" h="12477" extrusionOk="0">
                  <a:moveTo>
                    <a:pt x="10908" y="1"/>
                  </a:moveTo>
                  <a:cubicBezTo>
                    <a:pt x="10741" y="1"/>
                    <a:pt x="10574" y="134"/>
                    <a:pt x="10541" y="301"/>
                  </a:cubicBezTo>
                  <a:lnTo>
                    <a:pt x="8273" y="5071"/>
                  </a:lnTo>
                  <a:cubicBezTo>
                    <a:pt x="8273" y="5071"/>
                    <a:pt x="8239" y="5104"/>
                    <a:pt x="8239" y="5104"/>
                  </a:cubicBezTo>
                  <a:cubicBezTo>
                    <a:pt x="8206" y="5104"/>
                    <a:pt x="8173" y="5071"/>
                    <a:pt x="8139" y="5004"/>
                  </a:cubicBezTo>
                  <a:lnTo>
                    <a:pt x="6004" y="1335"/>
                  </a:lnTo>
                  <a:cubicBezTo>
                    <a:pt x="5871" y="1035"/>
                    <a:pt x="5671" y="1035"/>
                    <a:pt x="5571" y="1035"/>
                  </a:cubicBezTo>
                  <a:cubicBezTo>
                    <a:pt x="5404" y="1068"/>
                    <a:pt x="5271" y="1201"/>
                    <a:pt x="5237" y="1368"/>
                  </a:cubicBezTo>
                  <a:lnTo>
                    <a:pt x="2869" y="8140"/>
                  </a:lnTo>
                  <a:cubicBezTo>
                    <a:pt x="2835" y="8206"/>
                    <a:pt x="2802" y="8240"/>
                    <a:pt x="2802" y="8240"/>
                  </a:cubicBezTo>
                  <a:cubicBezTo>
                    <a:pt x="2769" y="8240"/>
                    <a:pt x="2702" y="8240"/>
                    <a:pt x="2669" y="8173"/>
                  </a:cubicBezTo>
                  <a:lnTo>
                    <a:pt x="2068" y="7573"/>
                  </a:lnTo>
                  <a:cubicBezTo>
                    <a:pt x="1966" y="7471"/>
                    <a:pt x="1825" y="7427"/>
                    <a:pt x="1690" y="7427"/>
                  </a:cubicBezTo>
                  <a:cubicBezTo>
                    <a:pt x="1648" y="7427"/>
                    <a:pt x="1607" y="7431"/>
                    <a:pt x="1568" y="7439"/>
                  </a:cubicBezTo>
                  <a:cubicBezTo>
                    <a:pt x="1401" y="7506"/>
                    <a:pt x="1268" y="7639"/>
                    <a:pt x="1234" y="7840"/>
                  </a:cubicBezTo>
                  <a:lnTo>
                    <a:pt x="33" y="12209"/>
                  </a:lnTo>
                  <a:cubicBezTo>
                    <a:pt x="0" y="12343"/>
                    <a:pt x="67" y="12443"/>
                    <a:pt x="167" y="12476"/>
                  </a:cubicBezTo>
                  <a:lnTo>
                    <a:pt x="234" y="12476"/>
                  </a:lnTo>
                  <a:cubicBezTo>
                    <a:pt x="300" y="12476"/>
                    <a:pt x="400" y="12443"/>
                    <a:pt x="434" y="12343"/>
                  </a:cubicBezTo>
                  <a:lnTo>
                    <a:pt x="1635" y="7940"/>
                  </a:lnTo>
                  <a:cubicBezTo>
                    <a:pt x="1668" y="7873"/>
                    <a:pt x="1701" y="7840"/>
                    <a:pt x="1701" y="7840"/>
                  </a:cubicBezTo>
                  <a:cubicBezTo>
                    <a:pt x="1735" y="7840"/>
                    <a:pt x="1768" y="7840"/>
                    <a:pt x="1801" y="7873"/>
                  </a:cubicBezTo>
                  <a:lnTo>
                    <a:pt x="2435" y="8473"/>
                  </a:lnTo>
                  <a:cubicBezTo>
                    <a:pt x="2518" y="8584"/>
                    <a:pt x="2670" y="8649"/>
                    <a:pt x="2814" y="8649"/>
                  </a:cubicBezTo>
                  <a:cubicBezTo>
                    <a:pt x="2844" y="8649"/>
                    <a:pt x="2874" y="8646"/>
                    <a:pt x="2902" y="8640"/>
                  </a:cubicBezTo>
                  <a:cubicBezTo>
                    <a:pt x="3069" y="8573"/>
                    <a:pt x="3236" y="8440"/>
                    <a:pt x="3269" y="8273"/>
                  </a:cubicBezTo>
                  <a:lnTo>
                    <a:pt x="5604" y="1502"/>
                  </a:lnTo>
                  <a:cubicBezTo>
                    <a:pt x="5604" y="1502"/>
                    <a:pt x="5604" y="1468"/>
                    <a:pt x="5604" y="1468"/>
                  </a:cubicBezTo>
                  <a:cubicBezTo>
                    <a:pt x="5637" y="1502"/>
                    <a:pt x="5637" y="1502"/>
                    <a:pt x="5671" y="1535"/>
                  </a:cubicBezTo>
                  <a:lnTo>
                    <a:pt x="7806" y="5238"/>
                  </a:lnTo>
                  <a:cubicBezTo>
                    <a:pt x="7872" y="5404"/>
                    <a:pt x="8073" y="5538"/>
                    <a:pt x="8239" y="5538"/>
                  </a:cubicBezTo>
                  <a:cubicBezTo>
                    <a:pt x="8406" y="5505"/>
                    <a:pt x="8573" y="5404"/>
                    <a:pt x="8640" y="5238"/>
                  </a:cubicBezTo>
                  <a:lnTo>
                    <a:pt x="10875" y="468"/>
                  </a:lnTo>
                  <a:cubicBezTo>
                    <a:pt x="10908" y="434"/>
                    <a:pt x="10908" y="401"/>
                    <a:pt x="10908" y="401"/>
                  </a:cubicBezTo>
                  <a:cubicBezTo>
                    <a:pt x="10975" y="434"/>
                    <a:pt x="10975" y="468"/>
                    <a:pt x="11008" y="501"/>
                  </a:cubicBezTo>
                  <a:lnTo>
                    <a:pt x="13410" y="4671"/>
                  </a:lnTo>
                  <a:cubicBezTo>
                    <a:pt x="13452" y="4744"/>
                    <a:pt x="13517" y="4775"/>
                    <a:pt x="13582" y="4775"/>
                  </a:cubicBezTo>
                  <a:cubicBezTo>
                    <a:pt x="13725" y="4775"/>
                    <a:pt x="13868" y="4630"/>
                    <a:pt x="13777" y="4470"/>
                  </a:cubicBezTo>
                  <a:lnTo>
                    <a:pt x="11375" y="301"/>
                  </a:lnTo>
                  <a:cubicBezTo>
                    <a:pt x="11275" y="134"/>
                    <a:pt x="11108" y="1"/>
                    <a:pt x="1090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78"/>
            <p:cNvSpPr/>
            <p:nvPr/>
          </p:nvSpPr>
          <p:spPr>
            <a:xfrm>
              <a:off x="3265000" y="2973300"/>
              <a:ext cx="333600" cy="368725"/>
            </a:xfrm>
            <a:custGeom>
              <a:avLst/>
              <a:gdLst/>
              <a:ahLst/>
              <a:cxnLst/>
              <a:rect l="l" t="t" r="r" b="b"/>
              <a:pathLst>
                <a:path w="13344" h="14749" extrusionOk="0">
                  <a:moveTo>
                    <a:pt x="10724" y="0"/>
                  </a:moveTo>
                  <a:cubicBezTo>
                    <a:pt x="10646" y="0"/>
                    <a:pt x="10576" y="67"/>
                    <a:pt x="10541" y="205"/>
                  </a:cubicBezTo>
                  <a:lnTo>
                    <a:pt x="8140" y="7910"/>
                  </a:lnTo>
                  <a:cubicBezTo>
                    <a:pt x="8106" y="8044"/>
                    <a:pt x="8040" y="8110"/>
                    <a:pt x="7960" y="8110"/>
                  </a:cubicBezTo>
                  <a:cubicBezTo>
                    <a:pt x="7881" y="8110"/>
                    <a:pt x="7790" y="8044"/>
                    <a:pt x="7706" y="7910"/>
                  </a:cubicBezTo>
                  <a:lnTo>
                    <a:pt x="5571" y="4241"/>
                  </a:lnTo>
                  <a:cubicBezTo>
                    <a:pt x="5505" y="4108"/>
                    <a:pt x="5421" y="4041"/>
                    <a:pt x="5346" y="4041"/>
                  </a:cubicBezTo>
                  <a:cubicBezTo>
                    <a:pt x="5271" y="4041"/>
                    <a:pt x="5204" y="4108"/>
                    <a:pt x="5171" y="4241"/>
                  </a:cubicBezTo>
                  <a:lnTo>
                    <a:pt x="2803" y="11013"/>
                  </a:lnTo>
                  <a:cubicBezTo>
                    <a:pt x="2771" y="11122"/>
                    <a:pt x="2718" y="11180"/>
                    <a:pt x="2657" y="11180"/>
                  </a:cubicBezTo>
                  <a:cubicBezTo>
                    <a:pt x="2587" y="11180"/>
                    <a:pt x="2507" y="11105"/>
                    <a:pt x="2436" y="10946"/>
                  </a:cubicBezTo>
                  <a:lnTo>
                    <a:pt x="1535" y="8644"/>
                  </a:lnTo>
                  <a:cubicBezTo>
                    <a:pt x="1466" y="8490"/>
                    <a:pt x="1398" y="8415"/>
                    <a:pt x="1334" y="8415"/>
                  </a:cubicBezTo>
                  <a:cubicBezTo>
                    <a:pt x="1273" y="8415"/>
                    <a:pt x="1217" y="8481"/>
                    <a:pt x="1168" y="8611"/>
                  </a:cubicBezTo>
                  <a:lnTo>
                    <a:pt x="1" y="13014"/>
                  </a:lnTo>
                  <a:lnTo>
                    <a:pt x="1" y="14749"/>
                  </a:lnTo>
                  <a:lnTo>
                    <a:pt x="13343" y="7043"/>
                  </a:lnTo>
                  <a:lnTo>
                    <a:pt x="13343" y="3240"/>
                  </a:lnTo>
                  <a:lnTo>
                    <a:pt x="10942" y="171"/>
                  </a:lnTo>
                  <a:cubicBezTo>
                    <a:pt x="10877" y="59"/>
                    <a:pt x="10797" y="0"/>
                    <a:pt x="1072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78"/>
            <p:cNvSpPr/>
            <p:nvPr/>
          </p:nvSpPr>
          <p:spPr>
            <a:xfrm>
              <a:off x="3378425" y="2897600"/>
              <a:ext cx="40050" cy="51250"/>
            </a:xfrm>
            <a:custGeom>
              <a:avLst/>
              <a:gdLst/>
              <a:ahLst/>
              <a:cxnLst/>
              <a:rect l="l" t="t" r="r" b="b"/>
              <a:pathLst>
                <a:path w="1602" h="2050" extrusionOk="0">
                  <a:moveTo>
                    <a:pt x="1144" y="0"/>
                  </a:moveTo>
                  <a:cubicBezTo>
                    <a:pt x="1040" y="0"/>
                    <a:pt x="923" y="32"/>
                    <a:pt x="801" y="97"/>
                  </a:cubicBezTo>
                  <a:cubicBezTo>
                    <a:pt x="334" y="397"/>
                    <a:pt x="34" y="931"/>
                    <a:pt x="0" y="1465"/>
                  </a:cubicBezTo>
                  <a:cubicBezTo>
                    <a:pt x="0" y="1839"/>
                    <a:pt x="181" y="2050"/>
                    <a:pt x="438" y="2050"/>
                  </a:cubicBezTo>
                  <a:cubicBezTo>
                    <a:pt x="548" y="2050"/>
                    <a:pt x="671" y="2012"/>
                    <a:pt x="801" y="1932"/>
                  </a:cubicBezTo>
                  <a:cubicBezTo>
                    <a:pt x="1268" y="1632"/>
                    <a:pt x="1568" y="1131"/>
                    <a:pt x="1601" y="564"/>
                  </a:cubicBezTo>
                  <a:cubicBezTo>
                    <a:pt x="1601" y="205"/>
                    <a:pt x="1412" y="0"/>
                    <a:pt x="114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78"/>
            <p:cNvSpPr/>
            <p:nvPr/>
          </p:nvSpPr>
          <p:spPr>
            <a:xfrm>
              <a:off x="3246650" y="3171375"/>
              <a:ext cx="401975" cy="235700"/>
            </a:xfrm>
            <a:custGeom>
              <a:avLst/>
              <a:gdLst/>
              <a:ahLst/>
              <a:cxnLst/>
              <a:rect l="l" t="t" r="r" b="b"/>
              <a:pathLst>
                <a:path w="16079" h="9428" extrusionOk="0">
                  <a:moveTo>
                    <a:pt x="15872" y="1"/>
                  </a:moveTo>
                  <a:cubicBezTo>
                    <a:pt x="15836" y="1"/>
                    <a:pt x="15803" y="8"/>
                    <a:pt x="15779" y="21"/>
                  </a:cubicBezTo>
                  <a:lnTo>
                    <a:pt x="134" y="9060"/>
                  </a:lnTo>
                  <a:cubicBezTo>
                    <a:pt x="34" y="9127"/>
                    <a:pt x="1" y="9227"/>
                    <a:pt x="67" y="9327"/>
                  </a:cubicBezTo>
                  <a:cubicBezTo>
                    <a:pt x="101" y="9394"/>
                    <a:pt x="168" y="9427"/>
                    <a:pt x="234" y="9427"/>
                  </a:cubicBezTo>
                  <a:cubicBezTo>
                    <a:pt x="268" y="9427"/>
                    <a:pt x="301" y="9427"/>
                    <a:pt x="334" y="9394"/>
                  </a:cubicBezTo>
                  <a:lnTo>
                    <a:pt x="15979" y="388"/>
                  </a:lnTo>
                  <a:cubicBezTo>
                    <a:pt x="16079" y="321"/>
                    <a:pt x="16079" y="187"/>
                    <a:pt x="16046" y="87"/>
                  </a:cubicBezTo>
                  <a:cubicBezTo>
                    <a:pt x="16003" y="24"/>
                    <a:pt x="15934" y="1"/>
                    <a:pt x="1587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78"/>
            <p:cNvSpPr/>
            <p:nvPr/>
          </p:nvSpPr>
          <p:spPr>
            <a:xfrm>
              <a:off x="3440950" y="3284675"/>
              <a:ext cx="10875" cy="205800"/>
            </a:xfrm>
            <a:custGeom>
              <a:avLst/>
              <a:gdLst/>
              <a:ahLst/>
              <a:cxnLst/>
              <a:rect l="l" t="t" r="r" b="b"/>
              <a:pathLst>
                <a:path w="435" h="8232" extrusionOk="0">
                  <a:moveTo>
                    <a:pt x="201" y="0"/>
                  </a:moveTo>
                  <a:cubicBezTo>
                    <a:pt x="101" y="0"/>
                    <a:pt x="1" y="75"/>
                    <a:pt x="1" y="225"/>
                  </a:cubicBezTo>
                  <a:lnTo>
                    <a:pt x="1" y="8031"/>
                  </a:lnTo>
                  <a:cubicBezTo>
                    <a:pt x="1" y="8131"/>
                    <a:pt x="68" y="8231"/>
                    <a:pt x="201" y="8231"/>
                  </a:cubicBezTo>
                  <a:cubicBezTo>
                    <a:pt x="301" y="8231"/>
                    <a:pt x="435" y="8131"/>
                    <a:pt x="401" y="8031"/>
                  </a:cubicBezTo>
                  <a:lnTo>
                    <a:pt x="401" y="225"/>
                  </a:lnTo>
                  <a:cubicBezTo>
                    <a:pt x="401" y="75"/>
                    <a:pt x="301" y="0"/>
                    <a:pt x="20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78"/>
            <p:cNvSpPr/>
            <p:nvPr/>
          </p:nvSpPr>
          <p:spPr>
            <a:xfrm>
              <a:off x="3843750" y="1640775"/>
              <a:ext cx="301900" cy="466775"/>
            </a:xfrm>
            <a:custGeom>
              <a:avLst/>
              <a:gdLst/>
              <a:ahLst/>
              <a:cxnLst/>
              <a:rect l="l" t="t" r="r" b="b"/>
              <a:pathLst>
                <a:path w="12076" h="18671" extrusionOk="0">
                  <a:moveTo>
                    <a:pt x="7639" y="1"/>
                  </a:moveTo>
                  <a:lnTo>
                    <a:pt x="7638" y="7"/>
                  </a:lnTo>
                  <a:lnTo>
                    <a:pt x="7638" y="7"/>
                  </a:lnTo>
                  <a:cubicBezTo>
                    <a:pt x="7650" y="5"/>
                    <a:pt x="7661" y="3"/>
                    <a:pt x="7673" y="1"/>
                  </a:cubicBezTo>
                  <a:close/>
                  <a:moveTo>
                    <a:pt x="7638" y="7"/>
                  </a:moveTo>
                  <a:lnTo>
                    <a:pt x="7638" y="7"/>
                  </a:lnTo>
                  <a:cubicBezTo>
                    <a:pt x="7116" y="111"/>
                    <a:pt x="6595" y="340"/>
                    <a:pt x="6138" y="601"/>
                  </a:cubicBezTo>
                  <a:cubicBezTo>
                    <a:pt x="2736" y="2569"/>
                    <a:pt x="0" y="8040"/>
                    <a:pt x="0" y="12843"/>
                  </a:cubicBezTo>
                  <a:cubicBezTo>
                    <a:pt x="0" y="16486"/>
                    <a:pt x="1573" y="18670"/>
                    <a:pt x="3817" y="18670"/>
                  </a:cubicBezTo>
                  <a:cubicBezTo>
                    <a:pt x="4532" y="18670"/>
                    <a:pt x="5316" y="18448"/>
                    <a:pt x="6138" y="17980"/>
                  </a:cubicBezTo>
                  <a:cubicBezTo>
                    <a:pt x="9007" y="16313"/>
                    <a:pt x="11409" y="12143"/>
                    <a:pt x="12076" y="8007"/>
                  </a:cubicBezTo>
                  <a:lnTo>
                    <a:pt x="12076" y="8007"/>
                  </a:lnTo>
                  <a:lnTo>
                    <a:pt x="10408" y="8373"/>
                  </a:lnTo>
                  <a:cubicBezTo>
                    <a:pt x="9908" y="11342"/>
                    <a:pt x="8173" y="14311"/>
                    <a:pt x="6138" y="15512"/>
                  </a:cubicBezTo>
                  <a:cubicBezTo>
                    <a:pt x="5552" y="15849"/>
                    <a:pt x="4994" y="16008"/>
                    <a:pt x="4483" y="16008"/>
                  </a:cubicBezTo>
                  <a:cubicBezTo>
                    <a:pt x="2870" y="16008"/>
                    <a:pt x="1735" y="14419"/>
                    <a:pt x="1735" y="11809"/>
                  </a:cubicBezTo>
                  <a:cubicBezTo>
                    <a:pt x="1768" y="8407"/>
                    <a:pt x="3703" y="4471"/>
                    <a:pt x="6138" y="3070"/>
                  </a:cubicBezTo>
                  <a:cubicBezTo>
                    <a:pt x="6472" y="2870"/>
                    <a:pt x="6839" y="2736"/>
                    <a:pt x="7239" y="2636"/>
                  </a:cubicBezTo>
                  <a:lnTo>
                    <a:pt x="7638" y="7"/>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78"/>
            <p:cNvSpPr/>
            <p:nvPr/>
          </p:nvSpPr>
          <p:spPr>
            <a:xfrm>
              <a:off x="3931300" y="1772575"/>
              <a:ext cx="131800" cy="200950"/>
            </a:xfrm>
            <a:custGeom>
              <a:avLst/>
              <a:gdLst/>
              <a:ahLst/>
              <a:cxnLst/>
              <a:rect l="l" t="t" r="r" b="b"/>
              <a:pathLst>
                <a:path w="5272" h="8038" extrusionOk="0">
                  <a:moveTo>
                    <a:pt x="3640" y="1"/>
                  </a:moveTo>
                  <a:cubicBezTo>
                    <a:pt x="3332" y="1"/>
                    <a:pt x="2993" y="97"/>
                    <a:pt x="2636" y="299"/>
                  </a:cubicBezTo>
                  <a:cubicBezTo>
                    <a:pt x="1168" y="1133"/>
                    <a:pt x="1" y="3502"/>
                    <a:pt x="1" y="5537"/>
                  </a:cubicBezTo>
                  <a:cubicBezTo>
                    <a:pt x="1" y="7102"/>
                    <a:pt x="670" y="8037"/>
                    <a:pt x="1632" y="8037"/>
                  </a:cubicBezTo>
                  <a:cubicBezTo>
                    <a:pt x="1941" y="8037"/>
                    <a:pt x="2280" y="7941"/>
                    <a:pt x="2636" y="7738"/>
                  </a:cubicBezTo>
                  <a:cubicBezTo>
                    <a:pt x="4104" y="6904"/>
                    <a:pt x="5271" y="4536"/>
                    <a:pt x="5271" y="2501"/>
                  </a:cubicBezTo>
                  <a:cubicBezTo>
                    <a:pt x="5271" y="935"/>
                    <a:pt x="4602" y="1"/>
                    <a:pt x="364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78"/>
            <p:cNvSpPr/>
            <p:nvPr/>
          </p:nvSpPr>
          <p:spPr>
            <a:xfrm>
              <a:off x="4046400" y="1614450"/>
              <a:ext cx="125950" cy="211500"/>
            </a:xfrm>
            <a:custGeom>
              <a:avLst/>
              <a:gdLst/>
              <a:ahLst/>
              <a:cxnLst/>
              <a:rect l="l" t="t" r="r" b="b"/>
              <a:pathLst>
                <a:path w="5038" h="8460" extrusionOk="0">
                  <a:moveTo>
                    <a:pt x="1194" y="0"/>
                  </a:moveTo>
                  <a:cubicBezTo>
                    <a:pt x="937" y="0"/>
                    <a:pt x="673" y="29"/>
                    <a:pt x="401" y="86"/>
                  </a:cubicBezTo>
                  <a:lnTo>
                    <a:pt x="0" y="2755"/>
                  </a:lnTo>
                  <a:cubicBezTo>
                    <a:pt x="204" y="2709"/>
                    <a:pt x="402" y="2686"/>
                    <a:pt x="593" y="2686"/>
                  </a:cubicBezTo>
                  <a:cubicBezTo>
                    <a:pt x="2186" y="2686"/>
                    <a:pt x="3303" y="4267"/>
                    <a:pt x="3303" y="6858"/>
                  </a:cubicBezTo>
                  <a:cubicBezTo>
                    <a:pt x="3269" y="7392"/>
                    <a:pt x="3236" y="7925"/>
                    <a:pt x="3136" y="8459"/>
                  </a:cubicBezTo>
                  <a:lnTo>
                    <a:pt x="4837" y="8092"/>
                  </a:lnTo>
                  <a:cubicBezTo>
                    <a:pt x="4970" y="7325"/>
                    <a:pt x="5037" y="6591"/>
                    <a:pt x="5037" y="5824"/>
                  </a:cubicBezTo>
                  <a:cubicBezTo>
                    <a:pt x="5037" y="2199"/>
                    <a:pt x="3450" y="0"/>
                    <a:pt x="119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78"/>
            <p:cNvSpPr/>
            <p:nvPr/>
          </p:nvSpPr>
          <p:spPr>
            <a:xfrm>
              <a:off x="3926300" y="2398000"/>
              <a:ext cx="45075" cy="356950"/>
            </a:xfrm>
            <a:custGeom>
              <a:avLst/>
              <a:gdLst/>
              <a:ahLst/>
              <a:cxnLst/>
              <a:rect l="l" t="t" r="r" b="b"/>
              <a:pathLst>
                <a:path w="1803" h="14278" extrusionOk="0">
                  <a:moveTo>
                    <a:pt x="1802" y="0"/>
                  </a:moveTo>
                  <a:lnTo>
                    <a:pt x="1" y="1034"/>
                  </a:lnTo>
                  <a:lnTo>
                    <a:pt x="1" y="14277"/>
                  </a:lnTo>
                  <a:lnTo>
                    <a:pt x="1802" y="13243"/>
                  </a:lnTo>
                  <a:lnTo>
                    <a:pt x="1802"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78"/>
            <p:cNvSpPr/>
            <p:nvPr/>
          </p:nvSpPr>
          <p:spPr>
            <a:xfrm>
              <a:off x="4179000" y="2428025"/>
              <a:ext cx="45050" cy="180975"/>
            </a:xfrm>
            <a:custGeom>
              <a:avLst/>
              <a:gdLst/>
              <a:ahLst/>
              <a:cxnLst/>
              <a:rect l="l" t="t" r="r" b="b"/>
              <a:pathLst>
                <a:path w="1802" h="7239" extrusionOk="0">
                  <a:moveTo>
                    <a:pt x="1801" y="0"/>
                  </a:moveTo>
                  <a:lnTo>
                    <a:pt x="0" y="1034"/>
                  </a:lnTo>
                  <a:lnTo>
                    <a:pt x="0" y="7239"/>
                  </a:lnTo>
                  <a:lnTo>
                    <a:pt x="1801" y="6204"/>
                  </a:lnTo>
                  <a:lnTo>
                    <a:pt x="1801"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78"/>
            <p:cNvSpPr/>
            <p:nvPr/>
          </p:nvSpPr>
          <p:spPr>
            <a:xfrm>
              <a:off x="4116450" y="2378800"/>
              <a:ext cx="44225" cy="266900"/>
            </a:xfrm>
            <a:custGeom>
              <a:avLst/>
              <a:gdLst/>
              <a:ahLst/>
              <a:cxnLst/>
              <a:rect l="l" t="t" r="r" b="b"/>
              <a:pathLst>
                <a:path w="1769" h="10676" extrusionOk="0">
                  <a:moveTo>
                    <a:pt x="1768" y="1"/>
                  </a:moveTo>
                  <a:lnTo>
                    <a:pt x="0" y="1035"/>
                  </a:lnTo>
                  <a:lnTo>
                    <a:pt x="0" y="10675"/>
                  </a:lnTo>
                  <a:lnTo>
                    <a:pt x="1768" y="9641"/>
                  </a:lnTo>
                  <a:lnTo>
                    <a:pt x="1768"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78"/>
            <p:cNvSpPr/>
            <p:nvPr/>
          </p:nvSpPr>
          <p:spPr>
            <a:xfrm>
              <a:off x="4053075" y="2529750"/>
              <a:ext cx="45050" cy="152625"/>
            </a:xfrm>
            <a:custGeom>
              <a:avLst/>
              <a:gdLst/>
              <a:ahLst/>
              <a:cxnLst/>
              <a:rect l="l" t="t" r="r" b="b"/>
              <a:pathLst>
                <a:path w="1802" h="6105" extrusionOk="0">
                  <a:moveTo>
                    <a:pt x="1801" y="1"/>
                  </a:moveTo>
                  <a:lnTo>
                    <a:pt x="0" y="1035"/>
                  </a:lnTo>
                  <a:lnTo>
                    <a:pt x="0" y="6105"/>
                  </a:lnTo>
                  <a:lnTo>
                    <a:pt x="1801" y="5071"/>
                  </a:lnTo>
                  <a:lnTo>
                    <a:pt x="1801"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78"/>
            <p:cNvSpPr/>
            <p:nvPr/>
          </p:nvSpPr>
          <p:spPr>
            <a:xfrm>
              <a:off x="3989675" y="2526425"/>
              <a:ext cx="45075" cy="192650"/>
            </a:xfrm>
            <a:custGeom>
              <a:avLst/>
              <a:gdLst/>
              <a:ahLst/>
              <a:cxnLst/>
              <a:rect l="l" t="t" r="r" b="b"/>
              <a:pathLst>
                <a:path w="1803" h="7706" extrusionOk="0">
                  <a:moveTo>
                    <a:pt x="1802" y="0"/>
                  </a:moveTo>
                  <a:lnTo>
                    <a:pt x="1" y="1034"/>
                  </a:lnTo>
                  <a:lnTo>
                    <a:pt x="1" y="7706"/>
                  </a:lnTo>
                  <a:lnTo>
                    <a:pt x="1802" y="6638"/>
                  </a:lnTo>
                  <a:lnTo>
                    <a:pt x="1802"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78"/>
            <p:cNvSpPr/>
            <p:nvPr/>
          </p:nvSpPr>
          <p:spPr>
            <a:xfrm>
              <a:off x="3892950" y="2572400"/>
              <a:ext cx="404450" cy="235900"/>
            </a:xfrm>
            <a:custGeom>
              <a:avLst/>
              <a:gdLst/>
              <a:ahLst/>
              <a:cxnLst/>
              <a:rect l="l" t="t" r="r" b="b"/>
              <a:pathLst>
                <a:path w="16178" h="9436" extrusionOk="0">
                  <a:moveTo>
                    <a:pt x="15880" y="0"/>
                  </a:moveTo>
                  <a:cubicBezTo>
                    <a:pt x="15848" y="0"/>
                    <a:pt x="15813" y="9"/>
                    <a:pt x="15778" y="29"/>
                  </a:cubicBezTo>
                  <a:lnTo>
                    <a:pt x="134" y="9069"/>
                  </a:lnTo>
                  <a:cubicBezTo>
                    <a:pt x="34" y="9102"/>
                    <a:pt x="1" y="9236"/>
                    <a:pt x="67" y="9336"/>
                  </a:cubicBezTo>
                  <a:cubicBezTo>
                    <a:pt x="101" y="9403"/>
                    <a:pt x="167" y="9436"/>
                    <a:pt x="234" y="9436"/>
                  </a:cubicBezTo>
                  <a:cubicBezTo>
                    <a:pt x="267" y="9436"/>
                    <a:pt x="301" y="9436"/>
                    <a:pt x="334" y="9403"/>
                  </a:cubicBezTo>
                  <a:lnTo>
                    <a:pt x="15979" y="396"/>
                  </a:lnTo>
                  <a:cubicBezTo>
                    <a:pt x="16177" y="283"/>
                    <a:pt x="16062" y="0"/>
                    <a:pt x="1588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78"/>
            <p:cNvSpPr/>
            <p:nvPr/>
          </p:nvSpPr>
          <p:spPr>
            <a:xfrm>
              <a:off x="4087250" y="2685900"/>
              <a:ext cx="10875" cy="205800"/>
            </a:xfrm>
            <a:custGeom>
              <a:avLst/>
              <a:gdLst/>
              <a:ahLst/>
              <a:cxnLst/>
              <a:rect l="l" t="t" r="r" b="b"/>
              <a:pathLst>
                <a:path w="435" h="8232" extrusionOk="0">
                  <a:moveTo>
                    <a:pt x="201" y="1"/>
                  </a:moveTo>
                  <a:cubicBezTo>
                    <a:pt x="101" y="1"/>
                    <a:pt x="1" y="76"/>
                    <a:pt x="1" y="226"/>
                  </a:cubicBezTo>
                  <a:lnTo>
                    <a:pt x="1" y="8032"/>
                  </a:lnTo>
                  <a:cubicBezTo>
                    <a:pt x="1" y="8132"/>
                    <a:pt x="101" y="8232"/>
                    <a:pt x="201" y="8232"/>
                  </a:cubicBezTo>
                  <a:cubicBezTo>
                    <a:pt x="334" y="8232"/>
                    <a:pt x="434" y="8132"/>
                    <a:pt x="401" y="8032"/>
                  </a:cubicBezTo>
                  <a:lnTo>
                    <a:pt x="401" y="226"/>
                  </a:lnTo>
                  <a:cubicBezTo>
                    <a:pt x="401" y="76"/>
                    <a:pt x="301" y="1"/>
                    <a:pt x="20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78"/>
            <p:cNvSpPr/>
            <p:nvPr/>
          </p:nvSpPr>
          <p:spPr>
            <a:xfrm>
              <a:off x="5191375" y="1351250"/>
              <a:ext cx="205175" cy="37700"/>
            </a:xfrm>
            <a:custGeom>
              <a:avLst/>
              <a:gdLst/>
              <a:ahLst/>
              <a:cxnLst/>
              <a:rect l="l" t="t" r="r" b="b"/>
              <a:pathLst>
                <a:path w="8207" h="1508" extrusionOk="0">
                  <a:moveTo>
                    <a:pt x="194" y="0"/>
                  </a:moveTo>
                  <a:cubicBezTo>
                    <a:pt x="109" y="0"/>
                    <a:pt x="34" y="87"/>
                    <a:pt x="34" y="174"/>
                  </a:cubicBezTo>
                  <a:cubicBezTo>
                    <a:pt x="1" y="274"/>
                    <a:pt x="67" y="374"/>
                    <a:pt x="201" y="374"/>
                  </a:cubicBezTo>
                  <a:lnTo>
                    <a:pt x="8006" y="1508"/>
                  </a:lnTo>
                  <a:lnTo>
                    <a:pt x="8040" y="1508"/>
                  </a:lnTo>
                  <a:cubicBezTo>
                    <a:pt x="8106" y="1508"/>
                    <a:pt x="8206" y="1441"/>
                    <a:pt x="8206" y="1341"/>
                  </a:cubicBezTo>
                  <a:cubicBezTo>
                    <a:pt x="8206" y="1241"/>
                    <a:pt x="8140" y="1141"/>
                    <a:pt x="8040" y="1141"/>
                  </a:cubicBezTo>
                  <a:lnTo>
                    <a:pt x="234" y="7"/>
                  </a:lnTo>
                  <a:cubicBezTo>
                    <a:pt x="221" y="2"/>
                    <a:pt x="207" y="0"/>
                    <a:pt x="19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78"/>
            <p:cNvSpPr/>
            <p:nvPr/>
          </p:nvSpPr>
          <p:spPr>
            <a:xfrm>
              <a:off x="5449050" y="2423625"/>
              <a:ext cx="252725" cy="47100"/>
            </a:xfrm>
            <a:custGeom>
              <a:avLst/>
              <a:gdLst/>
              <a:ahLst/>
              <a:cxnLst/>
              <a:rect l="l" t="t" r="r" b="b"/>
              <a:pathLst>
                <a:path w="10109" h="1884" extrusionOk="0">
                  <a:moveTo>
                    <a:pt x="183" y="1"/>
                  </a:moveTo>
                  <a:cubicBezTo>
                    <a:pt x="103" y="1"/>
                    <a:pt x="34" y="66"/>
                    <a:pt x="34" y="176"/>
                  </a:cubicBezTo>
                  <a:cubicBezTo>
                    <a:pt x="1" y="276"/>
                    <a:pt x="68" y="343"/>
                    <a:pt x="201" y="376"/>
                  </a:cubicBezTo>
                  <a:lnTo>
                    <a:pt x="9841" y="1877"/>
                  </a:lnTo>
                  <a:lnTo>
                    <a:pt x="9875" y="1877"/>
                  </a:lnTo>
                  <a:cubicBezTo>
                    <a:pt x="9888" y="1882"/>
                    <a:pt x="9902" y="1884"/>
                    <a:pt x="9915" y="1884"/>
                  </a:cubicBezTo>
                  <a:cubicBezTo>
                    <a:pt x="10000" y="1884"/>
                    <a:pt x="10075" y="1797"/>
                    <a:pt x="10075" y="1710"/>
                  </a:cubicBezTo>
                  <a:cubicBezTo>
                    <a:pt x="10108" y="1610"/>
                    <a:pt x="10041" y="1510"/>
                    <a:pt x="9908" y="1510"/>
                  </a:cubicBezTo>
                  <a:lnTo>
                    <a:pt x="234" y="9"/>
                  </a:lnTo>
                  <a:cubicBezTo>
                    <a:pt x="217" y="4"/>
                    <a:pt x="200" y="1"/>
                    <a:pt x="18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78"/>
            <p:cNvSpPr/>
            <p:nvPr/>
          </p:nvSpPr>
          <p:spPr>
            <a:xfrm>
              <a:off x="4833625" y="1974475"/>
              <a:ext cx="163550" cy="88300"/>
            </a:xfrm>
            <a:custGeom>
              <a:avLst/>
              <a:gdLst/>
              <a:ahLst/>
              <a:cxnLst/>
              <a:rect l="l" t="t" r="r" b="b"/>
              <a:pathLst>
                <a:path w="6542" h="3532" extrusionOk="0">
                  <a:moveTo>
                    <a:pt x="6272" y="0"/>
                  </a:moveTo>
                  <a:cubicBezTo>
                    <a:pt x="6240" y="0"/>
                    <a:pt x="6207" y="9"/>
                    <a:pt x="6171" y="29"/>
                  </a:cubicBezTo>
                  <a:lnTo>
                    <a:pt x="100" y="3165"/>
                  </a:lnTo>
                  <a:cubicBezTo>
                    <a:pt x="34" y="3231"/>
                    <a:pt x="0" y="3331"/>
                    <a:pt x="34" y="3432"/>
                  </a:cubicBezTo>
                  <a:cubicBezTo>
                    <a:pt x="67" y="3498"/>
                    <a:pt x="134" y="3532"/>
                    <a:pt x="201" y="3532"/>
                  </a:cubicBezTo>
                  <a:lnTo>
                    <a:pt x="301" y="3532"/>
                  </a:lnTo>
                  <a:lnTo>
                    <a:pt x="6372" y="363"/>
                  </a:lnTo>
                  <a:cubicBezTo>
                    <a:pt x="6542" y="278"/>
                    <a:pt x="6447" y="0"/>
                    <a:pt x="627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78"/>
            <p:cNvSpPr/>
            <p:nvPr/>
          </p:nvSpPr>
          <p:spPr>
            <a:xfrm>
              <a:off x="4648900" y="2318550"/>
              <a:ext cx="10875" cy="148675"/>
            </a:xfrm>
            <a:custGeom>
              <a:avLst/>
              <a:gdLst/>
              <a:ahLst/>
              <a:cxnLst/>
              <a:rect l="l" t="t" r="r" b="b"/>
              <a:pathLst>
                <a:path w="435" h="5947" extrusionOk="0">
                  <a:moveTo>
                    <a:pt x="218" y="1"/>
                  </a:moveTo>
                  <a:cubicBezTo>
                    <a:pt x="109" y="1"/>
                    <a:pt x="1" y="59"/>
                    <a:pt x="17" y="176"/>
                  </a:cubicBezTo>
                  <a:lnTo>
                    <a:pt x="17" y="5747"/>
                  </a:lnTo>
                  <a:cubicBezTo>
                    <a:pt x="17" y="5847"/>
                    <a:pt x="118" y="5947"/>
                    <a:pt x="218" y="5947"/>
                  </a:cubicBezTo>
                  <a:cubicBezTo>
                    <a:pt x="318" y="5947"/>
                    <a:pt x="418" y="5847"/>
                    <a:pt x="418" y="5747"/>
                  </a:cubicBezTo>
                  <a:lnTo>
                    <a:pt x="418" y="176"/>
                  </a:lnTo>
                  <a:cubicBezTo>
                    <a:pt x="434" y="59"/>
                    <a:pt x="326" y="1"/>
                    <a:pt x="21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78"/>
            <p:cNvSpPr/>
            <p:nvPr/>
          </p:nvSpPr>
          <p:spPr>
            <a:xfrm>
              <a:off x="4799925" y="3728700"/>
              <a:ext cx="454025" cy="229600"/>
            </a:xfrm>
            <a:custGeom>
              <a:avLst/>
              <a:gdLst/>
              <a:ahLst/>
              <a:cxnLst/>
              <a:rect l="l" t="t" r="r" b="b"/>
              <a:pathLst>
                <a:path w="18161" h="9184" extrusionOk="0">
                  <a:moveTo>
                    <a:pt x="282" y="1"/>
                  </a:moveTo>
                  <a:cubicBezTo>
                    <a:pt x="91" y="1"/>
                    <a:pt x="0" y="254"/>
                    <a:pt x="181" y="344"/>
                  </a:cubicBezTo>
                  <a:lnTo>
                    <a:pt x="17793" y="9184"/>
                  </a:lnTo>
                  <a:lnTo>
                    <a:pt x="17860" y="9184"/>
                  </a:lnTo>
                  <a:cubicBezTo>
                    <a:pt x="18060" y="9184"/>
                    <a:pt x="18160" y="8917"/>
                    <a:pt x="17960" y="8817"/>
                  </a:cubicBezTo>
                  <a:lnTo>
                    <a:pt x="348" y="10"/>
                  </a:lnTo>
                  <a:cubicBezTo>
                    <a:pt x="325" y="4"/>
                    <a:pt x="303" y="1"/>
                    <a:pt x="28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78"/>
            <p:cNvSpPr/>
            <p:nvPr/>
          </p:nvSpPr>
          <p:spPr>
            <a:xfrm>
              <a:off x="3429200" y="4345800"/>
              <a:ext cx="178575" cy="208750"/>
            </a:xfrm>
            <a:custGeom>
              <a:avLst/>
              <a:gdLst/>
              <a:ahLst/>
              <a:cxnLst/>
              <a:rect l="l" t="t" r="r" b="b"/>
              <a:pathLst>
                <a:path w="7143" h="8350" extrusionOk="0">
                  <a:moveTo>
                    <a:pt x="253" y="1"/>
                  </a:moveTo>
                  <a:cubicBezTo>
                    <a:pt x="117" y="1"/>
                    <a:pt x="1" y="156"/>
                    <a:pt x="104" y="311"/>
                  </a:cubicBezTo>
                  <a:lnTo>
                    <a:pt x="6775" y="8283"/>
                  </a:lnTo>
                  <a:cubicBezTo>
                    <a:pt x="6809" y="8350"/>
                    <a:pt x="6876" y="8350"/>
                    <a:pt x="6942" y="8350"/>
                  </a:cubicBezTo>
                  <a:cubicBezTo>
                    <a:pt x="6976" y="8350"/>
                    <a:pt x="7009" y="8350"/>
                    <a:pt x="7042" y="8317"/>
                  </a:cubicBezTo>
                  <a:cubicBezTo>
                    <a:pt x="7142" y="8250"/>
                    <a:pt x="7142" y="8116"/>
                    <a:pt x="7076" y="8050"/>
                  </a:cubicBezTo>
                  <a:lnTo>
                    <a:pt x="371" y="44"/>
                  </a:lnTo>
                  <a:cubicBezTo>
                    <a:pt x="333" y="14"/>
                    <a:pt x="292" y="1"/>
                    <a:pt x="25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78"/>
            <p:cNvSpPr/>
            <p:nvPr/>
          </p:nvSpPr>
          <p:spPr>
            <a:xfrm>
              <a:off x="3802050" y="4453300"/>
              <a:ext cx="191000" cy="148800"/>
            </a:xfrm>
            <a:custGeom>
              <a:avLst/>
              <a:gdLst/>
              <a:ahLst/>
              <a:cxnLst/>
              <a:rect l="l" t="t" r="r" b="b"/>
              <a:pathLst>
                <a:path w="7640" h="5952" extrusionOk="0">
                  <a:moveTo>
                    <a:pt x="7438" y="1"/>
                  </a:moveTo>
                  <a:cubicBezTo>
                    <a:pt x="7396" y="1"/>
                    <a:pt x="7351" y="17"/>
                    <a:pt x="7306" y="47"/>
                  </a:cubicBezTo>
                  <a:lnTo>
                    <a:pt x="101" y="5584"/>
                  </a:lnTo>
                  <a:cubicBezTo>
                    <a:pt x="34" y="5651"/>
                    <a:pt x="1" y="5785"/>
                    <a:pt x="67" y="5851"/>
                  </a:cubicBezTo>
                  <a:cubicBezTo>
                    <a:pt x="101" y="5918"/>
                    <a:pt x="167" y="5951"/>
                    <a:pt x="234" y="5951"/>
                  </a:cubicBezTo>
                  <a:cubicBezTo>
                    <a:pt x="267" y="5951"/>
                    <a:pt x="301" y="5918"/>
                    <a:pt x="334" y="5885"/>
                  </a:cubicBezTo>
                  <a:lnTo>
                    <a:pt x="7539" y="347"/>
                  </a:lnTo>
                  <a:cubicBezTo>
                    <a:pt x="7639" y="281"/>
                    <a:pt x="7639" y="147"/>
                    <a:pt x="7573" y="80"/>
                  </a:cubicBezTo>
                  <a:cubicBezTo>
                    <a:pt x="7536" y="25"/>
                    <a:pt x="7489" y="1"/>
                    <a:pt x="743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78"/>
            <p:cNvSpPr/>
            <p:nvPr/>
          </p:nvSpPr>
          <p:spPr>
            <a:xfrm>
              <a:off x="4185650" y="1864275"/>
              <a:ext cx="321100" cy="8375"/>
            </a:xfrm>
            <a:custGeom>
              <a:avLst/>
              <a:gdLst/>
              <a:ahLst/>
              <a:cxnLst/>
              <a:rect l="l" t="t" r="r" b="b"/>
              <a:pathLst>
                <a:path w="12844" h="335" extrusionOk="0">
                  <a:moveTo>
                    <a:pt x="12643" y="1"/>
                  </a:moveTo>
                  <a:lnTo>
                    <a:pt x="201" y="101"/>
                  </a:lnTo>
                  <a:cubicBezTo>
                    <a:pt x="101" y="101"/>
                    <a:pt x="1" y="134"/>
                    <a:pt x="34" y="201"/>
                  </a:cubicBezTo>
                  <a:cubicBezTo>
                    <a:pt x="34" y="267"/>
                    <a:pt x="101" y="334"/>
                    <a:pt x="201" y="334"/>
                  </a:cubicBezTo>
                  <a:lnTo>
                    <a:pt x="12643" y="234"/>
                  </a:lnTo>
                  <a:cubicBezTo>
                    <a:pt x="12743" y="234"/>
                    <a:pt x="12843" y="201"/>
                    <a:pt x="12843" y="134"/>
                  </a:cubicBezTo>
                  <a:cubicBezTo>
                    <a:pt x="12843" y="67"/>
                    <a:pt x="12743" y="1"/>
                    <a:pt x="1264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78"/>
            <p:cNvSpPr/>
            <p:nvPr/>
          </p:nvSpPr>
          <p:spPr>
            <a:xfrm>
              <a:off x="4715200" y="3815500"/>
              <a:ext cx="13375" cy="352950"/>
            </a:xfrm>
            <a:custGeom>
              <a:avLst/>
              <a:gdLst/>
              <a:ahLst/>
              <a:cxnLst/>
              <a:rect l="l" t="t" r="r" b="b"/>
              <a:pathLst>
                <a:path w="535" h="14118" extrusionOk="0">
                  <a:moveTo>
                    <a:pt x="239" y="1"/>
                  </a:moveTo>
                  <a:cubicBezTo>
                    <a:pt x="227" y="1"/>
                    <a:pt x="214" y="3"/>
                    <a:pt x="201" y="7"/>
                  </a:cubicBezTo>
                  <a:cubicBezTo>
                    <a:pt x="67" y="7"/>
                    <a:pt x="1" y="74"/>
                    <a:pt x="1" y="174"/>
                  </a:cubicBezTo>
                  <a:lnTo>
                    <a:pt x="167" y="13917"/>
                  </a:lnTo>
                  <a:cubicBezTo>
                    <a:pt x="167" y="14017"/>
                    <a:pt x="234" y="14118"/>
                    <a:pt x="368" y="14118"/>
                  </a:cubicBezTo>
                  <a:cubicBezTo>
                    <a:pt x="468" y="14118"/>
                    <a:pt x="534" y="14017"/>
                    <a:pt x="534" y="13917"/>
                  </a:cubicBezTo>
                  <a:lnTo>
                    <a:pt x="368" y="174"/>
                  </a:lnTo>
                  <a:cubicBezTo>
                    <a:pt x="368" y="88"/>
                    <a:pt x="318" y="1"/>
                    <a:pt x="23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78"/>
            <p:cNvSpPr/>
            <p:nvPr/>
          </p:nvSpPr>
          <p:spPr>
            <a:xfrm>
              <a:off x="5424875" y="2105050"/>
              <a:ext cx="79450" cy="231250"/>
            </a:xfrm>
            <a:custGeom>
              <a:avLst/>
              <a:gdLst/>
              <a:ahLst/>
              <a:cxnLst/>
              <a:rect l="l" t="t" r="r" b="b"/>
              <a:pathLst>
                <a:path w="3178" h="9250" extrusionOk="0">
                  <a:moveTo>
                    <a:pt x="2922" y="1"/>
                  </a:moveTo>
                  <a:cubicBezTo>
                    <a:pt x="2848" y="1"/>
                    <a:pt x="2782" y="33"/>
                    <a:pt x="2769" y="110"/>
                  </a:cubicBezTo>
                  <a:lnTo>
                    <a:pt x="34" y="9016"/>
                  </a:lnTo>
                  <a:cubicBezTo>
                    <a:pt x="1" y="9116"/>
                    <a:pt x="67" y="9216"/>
                    <a:pt x="167" y="9250"/>
                  </a:cubicBezTo>
                  <a:lnTo>
                    <a:pt x="201" y="9250"/>
                  </a:lnTo>
                  <a:cubicBezTo>
                    <a:pt x="301" y="9250"/>
                    <a:pt x="368" y="9183"/>
                    <a:pt x="401" y="9116"/>
                  </a:cubicBezTo>
                  <a:lnTo>
                    <a:pt x="3136" y="210"/>
                  </a:lnTo>
                  <a:cubicBezTo>
                    <a:pt x="3177" y="86"/>
                    <a:pt x="3040" y="1"/>
                    <a:pt x="292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78"/>
            <p:cNvSpPr/>
            <p:nvPr/>
          </p:nvSpPr>
          <p:spPr>
            <a:xfrm>
              <a:off x="4573425" y="3479950"/>
              <a:ext cx="292750" cy="370775"/>
            </a:xfrm>
            <a:custGeom>
              <a:avLst/>
              <a:gdLst/>
              <a:ahLst/>
              <a:cxnLst/>
              <a:rect l="l" t="t" r="r" b="b"/>
              <a:pathLst>
                <a:path w="11710" h="14831" extrusionOk="0">
                  <a:moveTo>
                    <a:pt x="8274" y="920"/>
                  </a:moveTo>
                  <a:cubicBezTo>
                    <a:pt x="8674" y="920"/>
                    <a:pt x="9074" y="1021"/>
                    <a:pt x="9441" y="1221"/>
                  </a:cubicBezTo>
                  <a:cubicBezTo>
                    <a:pt x="10308" y="1721"/>
                    <a:pt x="10775" y="2822"/>
                    <a:pt x="10775" y="4290"/>
                  </a:cubicBezTo>
                  <a:cubicBezTo>
                    <a:pt x="10775" y="7559"/>
                    <a:pt x="8474" y="11561"/>
                    <a:pt x="5638" y="13196"/>
                  </a:cubicBezTo>
                  <a:cubicBezTo>
                    <a:pt x="4856" y="13637"/>
                    <a:pt x="4123" y="13861"/>
                    <a:pt x="3473" y="13861"/>
                  </a:cubicBezTo>
                  <a:cubicBezTo>
                    <a:pt x="3042" y="13861"/>
                    <a:pt x="2649" y="13762"/>
                    <a:pt x="2303" y="13563"/>
                  </a:cubicBezTo>
                  <a:cubicBezTo>
                    <a:pt x="1435" y="13063"/>
                    <a:pt x="968" y="11995"/>
                    <a:pt x="968" y="10494"/>
                  </a:cubicBezTo>
                  <a:cubicBezTo>
                    <a:pt x="968" y="7225"/>
                    <a:pt x="3270" y="3222"/>
                    <a:pt x="6105" y="1588"/>
                  </a:cubicBezTo>
                  <a:cubicBezTo>
                    <a:pt x="6739" y="1187"/>
                    <a:pt x="7506" y="954"/>
                    <a:pt x="8274" y="920"/>
                  </a:cubicBezTo>
                  <a:close/>
                  <a:moveTo>
                    <a:pt x="8266" y="1"/>
                  </a:moveTo>
                  <a:cubicBezTo>
                    <a:pt x="7445" y="1"/>
                    <a:pt x="6547" y="265"/>
                    <a:pt x="5638" y="787"/>
                  </a:cubicBezTo>
                  <a:cubicBezTo>
                    <a:pt x="2536" y="2588"/>
                    <a:pt x="1" y="6925"/>
                    <a:pt x="1" y="10527"/>
                  </a:cubicBezTo>
                  <a:cubicBezTo>
                    <a:pt x="1" y="12362"/>
                    <a:pt x="668" y="13730"/>
                    <a:pt x="1836" y="14397"/>
                  </a:cubicBezTo>
                  <a:cubicBezTo>
                    <a:pt x="2336" y="14697"/>
                    <a:pt x="2903" y="14830"/>
                    <a:pt x="3470" y="14830"/>
                  </a:cubicBezTo>
                  <a:cubicBezTo>
                    <a:pt x="4404" y="14797"/>
                    <a:pt x="5305" y="14530"/>
                    <a:pt x="6105" y="14030"/>
                  </a:cubicBezTo>
                  <a:cubicBezTo>
                    <a:pt x="9208" y="12229"/>
                    <a:pt x="11709" y="7859"/>
                    <a:pt x="11709" y="4290"/>
                  </a:cubicBezTo>
                  <a:cubicBezTo>
                    <a:pt x="11709" y="2455"/>
                    <a:pt x="11076" y="1087"/>
                    <a:pt x="9908" y="420"/>
                  </a:cubicBezTo>
                  <a:cubicBezTo>
                    <a:pt x="9417" y="140"/>
                    <a:pt x="8862" y="1"/>
                    <a:pt x="826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78"/>
            <p:cNvSpPr/>
            <p:nvPr/>
          </p:nvSpPr>
          <p:spPr>
            <a:xfrm>
              <a:off x="4640975" y="3562400"/>
              <a:ext cx="158475" cy="204850"/>
            </a:xfrm>
            <a:custGeom>
              <a:avLst/>
              <a:gdLst/>
              <a:ahLst/>
              <a:cxnLst/>
              <a:rect l="l" t="t" r="r" b="b"/>
              <a:pathLst>
                <a:path w="6339" h="8194" extrusionOk="0">
                  <a:moveTo>
                    <a:pt x="4580" y="0"/>
                  </a:moveTo>
                  <a:cubicBezTo>
                    <a:pt x="4157" y="0"/>
                    <a:pt x="3679" y="137"/>
                    <a:pt x="3170" y="424"/>
                  </a:cubicBezTo>
                  <a:cubicBezTo>
                    <a:pt x="1302" y="1659"/>
                    <a:pt x="101" y="3694"/>
                    <a:pt x="1" y="5928"/>
                  </a:cubicBezTo>
                  <a:cubicBezTo>
                    <a:pt x="1" y="7371"/>
                    <a:pt x="705" y="8193"/>
                    <a:pt x="1745" y="8193"/>
                  </a:cubicBezTo>
                  <a:cubicBezTo>
                    <a:pt x="2172" y="8193"/>
                    <a:pt x="2655" y="8054"/>
                    <a:pt x="3170" y="7763"/>
                  </a:cubicBezTo>
                  <a:cubicBezTo>
                    <a:pt x="5038" y="6529"/>
                    <a:pt x="6205" y="4494"/>
                    <a:pt x="6339" y="2259"/>
                  </a:cubicBezTo>
                  <a:cubicBezTo>
                    <a:pt x="6339" y="834"/>
                    <a:pt x="5628" y="0"/>
                    <a:pt x="458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78"/>
            <p:cNvSpPr/>
            <p:nvPr/>
          </p:nvSpPr>
          <p:spPr>
            <a:xfrm>
              <a:off x="3957175" y="4127075"/>
              <a:ext cx="292725" cy="370775"/>
            </a:xfrm>
            <a:custGeom>
              <a:avLst/>
              <a:gdLst/>
              <a:ahLst/>
              <a:cxnLst/>
              <a:rect l="l" t="t" r="r" b="b"/>
              <a:pathLst>
                <a:path w="11709" h="14831" extrusionOk="0">
                  <a:moveTo>
                    <a:pt x="8274" y="925"/>
                  </a:moveTo>
                  <a:cubicBezTo>
                    <a:pt x="8703" y="925"/>
                    <a:pt x="9098" y="1023"/>
                    <a:pt x="9440" y="1221"/>
                  </a:cubicBezTo>
                  <a:cubicBezTo>
                    <a:pt x="10307" y="1721"/>
                    <a:pt x="10774" y="2822"/>
                    <a:pt x="10774" y="4290"/>
                  </a:cubicBezTo>
                  <a:cubicBezTo>
                    <a:pt x="10774" y="7559"/>
                    <a:pt x="8473" y="11562"/>
                    <a:pt x="5637" y="13196"/>
                  </a:cubicBezTo>
                  <a:cubicBezTo>
                    <a:pt x="4855" y="13637"/>
                    <a:pt x="4122" y="13861"/>
                    <a:pt x="3472" y="13861"/>
                  </a:cubicBezTo>
                  <a:cubicBezTo>
                    <a:pt x="3041" y="13861"/>
                    <a:pt x="2648" y="13763"/>
                    <a:pt x="2302" y="13563"/>
                  </a:cubicBezTo>
                  <a:cubicBezTo>
                    <a:pt x="1434" y="13096"/>
                    <a:pt x="967" y="11995"/>
                    <a:pt x="967" y="10494"/>
                  </a:cubicBezTo>
                  <a:cubicBezTo>
                    <a:pt x="967" y="7225"/>
                    <a:pt x="3269" y="3256"/>
                    <a:pt x="6104" y="1621"/>
                  </a:cubicBezTo>
                  <a:cubicBezTo>
                    <a:pt x="6872" y="1157"/>
                    <a:pt x="7614" y="925"/>
                    <a:pt x="8274" y="925"/>
                  </a:cubicBezTo>
                  <a:close/>
                  <a:moveTo>
                    <a:pt x="8263" y="1"/>
                  </a:moveTo>
                  <a:cubicBezTo>
                    <a:pt x="7438" y="1"/>
                    <a:pt x="6532" y="265"/>
                    <a:pt x="5604" y="787"/>
                  </a:cubicBezTo>
                  <a:cubicBezTo>
                    <a:pt x="2502" y="2589"/>
                    <a:pt x="0" y="6958"/>
                    <a:pt x="0" y="10528"/>
                  </a:cubicBezTo>
                  <a:cubicBezTo>
                    <a:pt x="0" y="12362"/>
                    <a:pt x="634" y="13730"/>
                    <a:pt x="1835" y="14397"/>
                  </a:cubicBezTo>
                  <a:cubicBezTo>
                    <a:pt x="2302" y="14697"/>
                    <a:pt x="2869" y="14831"/>
                    <a:pt x="3469" y="14831"/>
                  </a:cubicBezTo>
                  <a:cubicBezTo>
                    <a:pt x="4403" y="14797"/>
                    <a:pt x="5304" y="14530"/>
                    <a:pt x="6104" y="14030"/>
                  </a:cubicBezTo>
                  <a:cubicBezTo>
                    <a:pt x="9207" y="12229"/>
                    <a:pt x="11708" y="7892"/>
                    <a:pt x="11708" y="4323"/>
                  </a:cubicBezTo>
                  <a:cubicBezTo>
                    <a:pt x="11708" y="2488"/>
                    <a:pt x="11075" y="1087"/>
                    <a:pt x="9907" y="420"/>
                  </a:cubicBezTo>
                  <a:cubicBezTo>
                    <a:pt x="9416" y="140"/>
                    <a:pt x="8861" y="1"/>
                    <a:pt x="826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78"/>
            <p:cNvSpPr/>
            <p:nvPr/>
          </p:nvSpPr>
          <p:spPr>
            <a:xfrm>
              <a:off x="4023875" y="4209375"/>
              <a:ext cx="159300" cy="205000"/>
            </a:xfrm>
            <a:custGeom>
              <a:avLst/>
              <a:gdLst/>
              <a:ahLst/>
              <a:cxnLst/>
              <a:rect l="l" t="t" r="r" b="b"/>
              <a:pathLst>
                <a:path w="6372" h="8200" extrusionOk="0">
                  <a:moveTo>
                    <a:pt x="4613" y="1"/>
                  </a:moveTo>
                  <a:cubicBezTo>
                    <a:pt x="4187" y="1"/>
                    <a:pt x="3708" y="139"/>
                    <a:pt x="3203" y="431"/>
                  </a:cubicBezTo>
                  <a:cubicBezTo>
                    <a:pt x="1302" y="1665"/>
                    <a:pt x="134" y="3700"/>
                    <a:pt x="1" y="5935"/>
                  </a:cubicBezTo>
                  <a:cubicBezTo>
                    <a:pt x="1" y="7377"/>
                    <a:pt x="721" y="8199"/>
                    <a:pt x="1771" y="8199"/>
                  </a:cubicBezTo>
                  <a:cubicBezTo>
                    <a:pt x="2202" y="8199"/>
                    <a:pt x="2688" y="8061"/>
                    <a:pt x="3203" y="7769"/>
                  </a:cubicBezTo>
                  <a:cubicBezTo>
                    <a:pt x="5071" y="6535"/>
                    <a:pt x="6238" y="4500"/>
                    <a:pt x="6372" y="2265"/>
                  </a:cubicBezTo>
                  <a:cubicBezTo>
                    <a:pt x="6372" y="823"/>
                    <a:pt x="5651" y="1"/>
                    <a:pt x="461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78"/>
            <p:cNvSpPr/>
            <p:nvPr/>
          </p:nvSpPr>
          <p:spPr>
            <a:xfrm>
              <a:off x="3278350" y="4134700"/>
              <a:ext cx="220175" cy="278100"/>
            </a:xfrm>
            <a:custGeom>
              <a:avLst/>
              <a:gdLst/>
              <a:ahLst/>
              <a:cxnLst/>
              <a:rect l="l" t="t" r="r" b="b"/>
              <a:pathLst>
                <a:path w="8807" h="11124" extrusionOk="0">
                  <a:moveTo>
                    <a:pt x="6238" y="682"/>
                  </a:moveTo>
                  <a:lnTo>
                    <a:pt x="6238" y="716"/>
                  </a:lnTo>
                  <a:cubicBezTo>
                    <a:pt x="6288" y="710"/>
                    <a:pt x="6338" y="707"/>
                    <a:pt x="6388" y="707"/>
                  </a:cubicBezTo>
                  <a:cubicBezTo>
                    <a:pt x="6637" y="707"/>
                    <a:pt x="6883" y="777"/>
                    <a:pt x="7105" y="916"/>
                  </a:cubicBezTo>
                  <a:cubicBezTo>
                    <a:pt x="7739" y="1283"/>
                    <a:pt x="8106" y="2117"/>
                    <a:pt x="8106" y="3218"/>
                  </a:cubicBezTo>
                  <a:cubicBezTo>
                    <a:pt x="8106" y="5653"/>
                    <a:pt x="6372" y="8655"/>
                    <a:pt x="4237" y="9889"/>
                  </a:cubicBezTo>
                  <a:cubicBezTo>
                    <a:pt x="3662" y="10226"/>
                    <a:pt x="3122" y="10398"/>
                    <a:pt x="2638" y="10398"/>
                  </a:cubicBezTo>
                  <a:cubicBezTo>
                    <a:pt x="2309" y="10398"/>
                    <a:pt x="2005" y="10318"/>
                    <a:pt x="1735" y="10156"/>
                  </a:cubicBezTo>
                  <a:cubicBezTo>
                    <a:pt x="1101" y="9789"/>
                    <a:pt x="734" y="8988"/>
                    <a:pt x="734" y="7854"/>
                  </a:cubicBezTo>
                  <a:cubicBezTo>
                    <a:pt x="734" y="5419"/>
                    <a:pt x="2469" y="2417"/>
                    <a:pt x="4604" y="1183"/>
                  </a:cubicBezTo>
                  <a:cubicBezTo>
                    <a:pt x="5071" y="883"/>
                    <a:pt x="5638" y="716"/>
                    <a:pt x="6238" y="682"/>
                  </a:cubicBezTo>
                  <a:close/>
                  <a:moveTo>
                    <a:pt x="6204" y="0"/>
                  </a:moveTo>
                  <a:cubicBezTo>
                    <a:pt x="5587" y="0"/>
                    <a:pt x="4912" y="196"/>
                    <a:pt x="4237" y="582"/>
                  </a:cubicBezTo>
                  <a:cubicBezTo>
                    <a:pt x="1902" y="1917"/>
                    <a:pt x="0" y="5186"/>
                    <a:pt x="0" y="7888"/>
                  </a:cubicBezTo>
                  <a:cubicBezTo>
                    <a:pt x="0" y="9255"/>
                    <a:pt x="501" y="10289"/>
                    <a:pt x="1368" y="10790"/>
                  </a:cubicBezTo>
                  <a:cubicBezTo>
                    <a:pt x="1768" y="11023"/>
                    <a:pt x="2169" y="11123"/>
                    <a:pt x="2636" y="11123"/>
                  </a:cubicBezTo>
                  <a:cubicBezTo>
                    <a:pt x="3303" y="11090"/>
                    <a:pt x="4003" y="10890"/>
                    <a:pt x="4570" y="10523"/>
                  </a:cubicBezTo>
                  <a:cubicBezTo>
                    <a:pt x="6905" y="9188"/>
                    <a:pt x="8807" y="5919"/>
                    <a:pt x="8807" y="3218"/>
                  </a:cubicBezTo>
                  <a:cubicBezTo>
                    <a:pt x="8807" y="1850"/>
                    <a:pt x="8306" y="816"/>
                    <a:pt x="7439" y="315"/>
                  </a:cubicBezTo>
                  <a:cubicBezTo>
                    <a:pt x="7073" y="105"/>
                    <a:pt x="6654" y="0"/>
                    <a:pt x="620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78"/>
            <p:cNvSpPr/>
            <p:nvPr/>
          </p:nvSpPr>
          <p:spPr>
            <a:xfrm>
              <a:off x="3329225" y="4196800"/>
              <a:ext cx="119275" cy="153425"/>
            </a:xfrm>
            <a:custGeom>
              <a:avLst/>
              <a:gdLst/>
              <a:ahLst/>
              <a:cxnLst/>
              <a:rect l="l" t="t" r="r" b="b"/>
              <a:pathLst>
                <a:path w="4771" h="6137" extrusionOk="0">
                  <a:moveTo>
                    <a:pt x="3468" y="0"/>
                  </a:moveTo>
                  <a:cubicBezTo>
                    <a:pt x="3147" y="0"/>
                    <a:pt x="2785" y="108"/>
                    <a:pt x="2402" y="333"/>
                  </a:cubicBezTo>
                  <a:cubicBezTo>
                    <a:pt x="967" y="1234"/>
                    <a:pt x="100" y="2768"/>
                    <a:pt x="0" y="4436"/>
                  </a:cubicBezTo>
                  <a:cubicBezTo>
                    <a:pt x="0" y="5519"/>
                    <a:pt x="532" y="6137"/>
                    <a:pt x="1314" y="6137"/>
                  </a:cubicBezTo>
                  <a:cubicBezTo>
                    <a:pt x="1640" y="6137"/>
                    <a:pt x="2009" y="6030"/>
                    <a:pt x="2402" y="5804"/>
                  </a:cubicBezTo>
                  <a:cubicBezTo>
                    <a:pt x="3803" y="4903"/>
                    <a:pt x="4670" y="3369"/>
                    <a:pt x="4770" y="1701"/>
                  </a:cubicBezTo>
                  <a:cubicBezTo>
                    <a:pt x="4770" y="618"/>
                    <a:pt x="4238" y="0"/>
                    <a:pt x="346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78"/>
            <p:cNvSpPr/>
            <p:nvPr/>
          </p:nvSpPr>
          <p:spPr>
            <a:xfrm>
              <a:off x="3658625" y="3716950"/>
              <a:ext cx="225175" cy="285550"/>
            </a:xfrm>
            <a:custGeom>
              <a:avLst/>
              <a:gdLst/>
              <a:ahLst/>
              <a:cxnLst/>
              <a:rect l="l" t="t" r="r" b="b"/>
              <a:pathLst>
                <a:path w="9007" h="11422" extrusionOk="0">
                  <a:moveTo>
                    <a:pt x="6352" y="731"/>
                  </a:moveTo>
                  <a:cubicBezTo>
                    <a:pt x="6678" y="731"/>
                    <a:pt x="6977" y="803"/>
                    <a:pt x="7239" y="947"/>
                  </a:cubicBezTo>
                  <a:cubicBezTo>
                    <a:pt x="7906" y="1348"/>
                    <a:pt x="8273" y="2182"/>
                    <a:pt x="8273" y="3316"/>
                  </a:cubicBezTo>
                  <a:cubicBezTo>
                    <a:pt x="8273" y="5851"/>
                    <a:pt x="6471" y="8920"/>
                    <a:pt x="4303" y="10154"/>
                  </a:cubicBezTo>
                  <a:cubicBezTo>
                    <a:pt x="3716" y="10498"/>
                    <a:pt x="3141" y="10670"/>
                    <a:pt x="2638" y="10670"/>
                  </a:cubicBezTo>
                  <a:cubicBezTo>
                    <a:pt x="2312" y="10670"/>
                    <a:pt x="2017" y="10598"/>
                    <a:pt x="1768" y="10454"/>
                  </a:cubicBezTo>
                  <a:cubicBezTo>
                    <a:pt x="1101" y="10054"/>
                    <a:pt x="734" y="9220"/>
                    <a:pt x="734" y="8086"/>
                  </a:cubicBezTo>
                  <a:cubicBezTo>
                    <a:pt x="734" y="5584"/>
                    <a:pt x="2502" y="2515"/>
                    <a:pt x="4670" y="1248"/>
                  </a:cubicBezTo>
                  <a:cubicBezTo>
                    <a:pt x="5278" y="903"/>
                    <a:pt x="5848" y="731"/>
                    <a:pt x="6352" y="731"/>
                  </a:cubicBezTo>
                  <a:close/>
                  <a:moveTo>
                    <a:pt x="6358" y="1"/>
                  </a:moveTo>
                  <a:cubicBezTo>
                    <a:pt x="5726" y="1"/>
                    <a:pt x="5037" y="205"/>
                    <a:pt x="4337" y="614"/>
                  </a:cubicBezTo>
                  <a:cubicBezTo>
                    <a:pt x="1935" y="1981"/>
                    <a:pt x="0" y="5350"/>
                    <a:pt x="0" y="8086"/>
                  </a:cubicBezTo>
                  <a:cubicBezTo>
                    <a:pt x="0" y="9487"/>
                    <a:pt x="501" y="10554"/>
                    <a:pt x="1401" y="11088"/>
                  </a:cubicBezTo>
                  <a:cubicBezTo>
                    <a:pt x="1768" y="11288"/>
                    <a:pt x="2202" y="11421"/>
                    <a:pt x="2635" y="11421"/>
                  </a:cubicBezTo>
                  <a:cubicBezTo>
                    <a:pt x="3369" y="11388"/>
                    <a:pt x="4070" y="11188"/>
                    <a:pt x="4670" y="10788"/>
                  </a:cubicBezTo>
                  <a:cubicBezTo>
                    <a:pt x="7072" y="9420"/>
                    <a:pt x="9007" y="6051"/>
                    <a:pt x="9007" y="3316"/>
                  </a:cubicBezTo>
                  <a:cubicBezTo>
                    <a:pt x="9007" y="1915"/>
                    <a:pt x="8506" y="847"/>
                    <a:pt x="7606" y="314"/>
                  </a:cubicBezTo>
                  <a:cubicBezTo>
                    <a:pt x="7230" y="105"/>
                    <a:pt x="6809" y="1"/>
                    <a:pt x="635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78"/>
            <p:cNvSpPr/>
            <p:nvPr/>
          </p:nvSpPr>
          <p:spPr>
            <a:xfrm>
              <a:off x="3710325" y="3780825"/>
              <a:ext cx="121775" cy="157275"/>
            </a:xfrm>
            <a:custGeom>
              <a:avLst/>
              <a:gdLst/>
              <a:ahLst/>
              <a:cxnLst/>
              <a:rect l="l" t="t" r="r" b="b"/>
              <a:pathLst>
                <a:path w="4871" h="6291" extrusionOk="0">
                  <a:moveTo>
                    <a:pt x="3512" y="1"/>
                  </a:moveTo>
                  <a:cubicBezTo>
                    <a:pt x="3186" y="1"/>
                    <a:pt x="2821" y="106"/>
                    <a:pt x="2435" y="327"/>
                  </a:cubicBezTo>
                  <a:cubicBezTo>
                    <a:pt x="1001" y="1261"/>
                    <a:pt x="67" y="2829"/>
                    <a:pt x="0" y="4563"/>
                  </a:cubicBezTo>
                  <a:cubicBezTo>
                    <a:pt x="0" y="5655"/>
                    <a:pt x="540" y="6291"/>
                    <a:pt x="1344" y="6291"/>
                  </a:cubicBezTo>
                  <a:cubicBezTo>
                    <a:pt x="1671" y="6291"/>
                    <a:pt x="2041" y="6186"/>
                    <a:pt x="2435" y="5964"/>
                  </a:cubicBezTo>
                  <a:cubicBezTo>
                    <a:pt x="3870" y="5030"/>
                    <a:pt x="4770" y="3463"/>
                    <a:pt x="4870" y="1728"/>
                  </a:cubicBezTo>
                  <a:cubicBezTo>
                    <a:pt x="4870" y="637"/>
                    <a:pt x="4314" y="1"/>
                    <a:pt x="351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78"/>
            <p:cNvSpPr/>
            <p:nvPr/>
          </p:nvSpPr>
          <p:spPr>
            <a:xfrm>
              <a:off x="4069750" y="3587475"/>
              <a:ext cx="179325" cy="228225"/>
            </a:xfrm>
            <a:custGeom>
              <a:avLst/>
              <a:gdLst/>
              <a:ahLst/>
              <a:cxnLst/>
              <a:rect l="l" t="t" r="r" b="b"/>
              <a:pathLst>
                <a:path w="7173" h="9129" extrusionOk="0">
                  <a:moveTo>
                    <a:pt x="5051" y="607"/>
                  </a:moveTo>
                  <a:cubicBezTo>
                    <a:pt x="5315" y="607"/>
                    <a:pt x="5557" y="669"/>
                    <a:pt x="5771" y="789"/>
                  </a:cubicBezTo>
                  <a:cubicBezTo>
                    <a:pt x="6338" y="1089"/>
                    <a:pt x="6605" y="1756"/>
                    <a:pt x="6605" y="2657"/>
                  </a:cubicBezTo>
                  <a:cubicBezTo>
                    <a:pt x="6505" y="4892"/>
                    <a:pt x="5337" y="6894"/>
                    <a:pt x="3469" y="8128"/>
                  </a:cubicBezTo>
                  <a:cubicBezTo>
                    <a:pt x="2990" y="8407"/>
                    <a:pt x="2547" y="8543"/>
                    <a:pt x="2154" y="8543"/>
                  </a:cubicBezTo>
                  <a:cubicBezTo>
                    <a:pt x="1890" y="8543"/>
                    <a:pt x="1649" y="8482"/>
                    <a:pt x="1435" y="8361"/>
                  </a:cubicBezTo>
                  <a:cubicBezTo>
                    <a:pt x="868" y="8061"/>
                    <a:pt x="601" y="7394"/>
                    <a:pt x="601" y="6460"/>
                  </a:cubicBezTo>
                  <a:cubicBezTo>
                    <a:pt x="701" y="4258"/>
                    <a:pt x="1868" y="2224"/>
                    <a:pt x="3736" y="1023"/>
                  </a:cubicBezTo>
                  <a:cubicBezTo>
                    <a:pt x="4215" y="743"/>
                    <a:pt x="4658" y="607"/>
                    <a:pt x="5051" y="607"/>
                  </a:cubicBezTo>
                  <a:close/>
                  <a:moveTo>
                    <a:pt x="5074" y="1"/>
                  </a:moveTo>
                  <a:cubicBezTo>
                    <a:pt x="4576" y="1"/>
                    <a:pt x="4028" y="161"/>
                    <a:pt x="3469" y="489"/>
                  </a:cubicBezTo>
                  <a:cubicBezTo>
                    <a:pt x="1568" y="1590"/>
                    <a:pt x="0" y="4292"/>
                    <a:pt x="0" y="6460"/>
                  </a:cubicBezTo>
                  <a:cubicBezTo>
                    <a:pt x="0" y="7594"/>
                    <a:pt x="401" y="8428"/>
                    <a:pt x="1134" y="8862"/>
                  </a:cubicBezTo>
                  <a:cubicBezTo>
                    <a:pt x="1435" y="9028"/>
                    <a:pt x="1768" y="9128"/>
                    <a:pt x="2135" y="9128"/>
                  </a:cubicBezTo>
                  <a:cubicBezTo>
                    <a:pt x="2702" y="9095"/>
                    <a:pt x="3269" y="8928"/>
                    <a:pt x="3736" y="8628"/>
                  </a:cubicBezTo>
                  <a:cubicBezTo>
                    <a:pt x="5638" y="7527"/>
                    <a:pt x="7172" y="4859"/>
                    <a:pt x="7172" y="2657"/>
                  </a:cubicBezTo>
                  <a:cubicBezTo>
                    <a:pt x="7172" y="1523"/>
                    <a:pt x="6805" y="689"/>
                    <a:pt x="6071" y="255"/>
                  </a:cubicBezTo>
                  <a:cubicBezTo>
                    <a:pt x="5776" y="86"/>
                    <a:pt x="5438" y="1"/>
                    <a:pt x="507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78"/>
            <p:cNvSpPr/>
            <p:nvPr/>
          </p:nvSpPr>
          <p:spPr>
            <a:xfrm>
              <a:off x="4111450" y="3638700"/>
              <a:ext cx="96750" cy="125800"/>
            </a:xfrm>
            <a:custGeom>
              <a:avLst/>
              <a:gdLst/>
              <a:ahLst/>
              <a:cxnLst/>
              <a:rect l="l" t="t" r="r" b="b"/>
              <a:pathLst>
                <a:path w="3870" h="5032" extrusionOk="0">
                  <a:moveTo>
                    <a:pt x="2806" y="0"/>
                  </a:moveTo>
                  <a:cubicBezTo>
                    <a:pt x="2544" y="0"/>
                    <a:pt x="2248" y="89"/>
                    <a:pt x="1935" y="275"/>
                  </a:cubicBezTo>
                  <a:cubicBezTo>
                    <a:pt x="801" y="1008"/>
                    <a:pt x="67" y="2276"/>
                    <a:pt x="0" y="3644"/>
                  </a:cubicBezTo>
                  <a:cubicBezTo>
                    <a:pt x="0" y="4524"/>
                    <a:pt x="442" y="5031"/>
                    <a:pt x="1083" y="5031"/>
                  </a:cubicBezTo>
                  <a:cubicBezTo>
                    <a:pt x="1340" y="5031"/>
                    <a:pt x="1629" y="4950"/>
                    <a:pt x="1935" y="4778"/>
                  </a:cubicBezTo>
                  <a:cubicBezTo>
                    <a:pt x="3069" y="4011"/>
                    <a:pt x="3803" y="2776"/>
                    <a:pt x="3870" y="1409"/>
                  </a:cubicBezTo>
                  <a:cubicBezTo>
                    <a:pt x="3870" y="513"/>
                    <a:pt x="3436" y="0"/>
                    <a:pt x="280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78"/>
            <p:cNvSpPr/>
            <p:nvPr/>
          </p:nvSpPr>
          <p:spPr>
            <a:xfrm>
              <a:off x="3350900" y="3468700"/>
              <a:ext cx="180150" cy="227750"/>
            </a:xfrm>
            <a:custGeom>
              <a:avLst/>
              <a:gdLst/>
              <a:ahLst/>
              <a:cxnLst/>
              <a:rect l="l" t="t" r="r" b="b"/>
              <a:pathLst>
                <a:path w="7206" h="9110" extrusionOk="0">
                  <a:moveTo>
                    <a:pt x="5051" y="588"/>
                  </a:moveTo>
                  <a:cubicBezTo>
                    <a:pt x="5315" y="588"/>
                    <a:pt x="5557" y="649"/>
                    <a:pt x="5771" y="770"/>
                  </a:cubicBezTo>
                  <a:cubicBezTo>
                    <a:pt x="6338" y="1070"/>
                    <a:pt x="6605" y="1737"/>
                    <a:pt x="6605" y="2638"/>
                  </a:cubicBezTo>
                  <a:cubicBezTo>
                    <a:pt x="6505" y="4873"/>
                    <a:pt x="5338" y="6908"/>
                    <a:pt x="3470" y="8109"/>
                  </a:cubicBezTo>
                  <a:cubicBezTo>
                    <a:pt x="2987" y="8390"/>
                    <a:pt x="2540" y="8539"/>
                    <a:pt x="2145" y="8539"/>
                  </a:cubicBezTo>
                  <a:cubicBezTo>
                    <a:pt x="1884" y="8539"/>
                    <a:pt x="1646" y="8474"/>
                    <a:pt x="1435" y="8342"/>
                  </a:cubicBezTo>
                  <a:cubicBezTo>
                    <a:pt x="868" y="8042"/>
                    <a:pt x="601" y="7375"/>
                    <a:pt x="601" y="6474"/>
                  </a:cubicBezTo>
                  <a:cubicBezTo>
                    <a:pt x="701" y="4239"/>
                    <a:pt x="1868" y="2204"/>
                    <a:pt x="3736" y="1004"/>
                  </a:cubicBezTo>
                  <a:cubicBezTo>
                    <a:pt x="4215" y="724"/>
                    <a:pt x="4658" y="588"/>
                    <a:pt x="5051" y="588"/>
                  </a:cubicBezTo>
                  <a:close/>
                  <a:moveTo>
                    <a:pt x="5087" y="1"/>
                  </a:moveTo>
                  <a:cubicBezTo>
                    <a:pt x="4586" y="1"/>
                    <a:pt x="4033" y="173"/>
                    <a:pt x="3470" y="503"/>
                  </a:cubicBezTo>
                  <a:cubicBezTo>
                    <a:pt x="1568" y="1604"/>
                    <a:pt x="0" y="4273"/>
                    <a:pt x="0" y="6474"/>
                  </a:cubicBezTo>
                  <a:cubicBezTo>
                    <a:pt x="0" y="7608"/>
                    <a:pt x="401" y="8442"/>
                    <a:pt x="1135" y="8843"/>
                  </a:cubicBezTo>
                  <a:cubicBezTo>
                    <a:pt x="1435" y="9043"/>
                    <a:pt x="1768" y="9109"/>
                    <a:pt x="2135" y="9109"/>
                  </a:cubicBezTo>
                  <a:cubicBezTo>
                    <a:pt x="2702" y="9076"/>
                    <a:pt x="3269" y="8909"/>
                    <a:pt x="3736" y="8609"/>
                  </a:cubicBezTo>
                  <a:cubicBezTo>
                    <a:pt x="5638" y="7542"/>
                    <a:pt x="7206" y="4840"/>
                    <a:pt x="7206" y="2638"/>
                  </a:cubicBezTo>
                  <a:cubicBezTo>
                    <a:pt x="7206" y="1504"/>
                    <a:pt x="6805" y="670"/>
                    <a:pt x="6071" y="270"/>
                  </a:cubicBezTo>
                  <a:cubicBezTo>
                    <a:pt x="5779" y="89"/>
                    <a:pt x="5446" y="1"/>
                    <a:pt x="508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78"/>
            <p:cNvSpPr/>
            <p:nvPr/>
          </p:nvSpPr>
          <p:spPr>
            <a:xfrm>
              <a:off x="3392600" y="3519950"/>
              <a:ext cx="96750" cy="125800"/>
            </a:xfrm>
            <a:custGeom>
              <a:avLst/>
              <a:gdLst/>
              <a:ahLst/>
              <a:cxnLst/>
              <a:rect l="l" t="t" r="r" b="b"/>
              <a:pathLst>
                <a:path w="3870" h="5032" extrusionOk="0">
                  <a:moveTo>
                    <a:pt x="2787" y="1"/>
                  </a:moveTo>
                  <a:cubicBezTo>
                    <a:pt x="2530" y="1"/>
                    <a:pt x="2241" y="83"/>
                    <a:pt x="1935" y="254"/>
                  </a:cubicBezTo>
                  <a:cubicBezTo>
                    <a:pt x="767" y="1022"/>
                    <a:pt x="67" y="2256"/>
                    <a:pt x="0" y="3624"/>
                  </a:cubicBezTo>
                  <a:cubicBezTo>
                    <a:pt x="0" y="4519"/>
                    <a:pt x="433" y="5032"/>
                    <a:pt x="1064" y="5032"/>
                  </a:cubicBezTo>
                  <a:cubicBezTo>
                    <a:pt x="1326" y="5032"/>
                    <a:pt x="1622" y="4944"/>
                    <a:pt x="1935" y="4758"/>
                  </a:cubicBezTo>
                  <a:cubicBezTo>
                    <a:pt x="3069" y="4024"/>
                    <a:pt x="3803" y="2756"/>
                    <a:pt x="3870" y="1389"/>
                  </a:cubicBezTo>
                  <a:cubicBezTo>
                    <a:pt x="3870" y="508"/>
                    <a:pt x="3428" y="1"/>
                    <a:pt x="278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78"/>
            <p:cNvSpPr/>
            <p:nvPr/>
          </p:nvSpPr>
          <p:spPr>
            <a:xfrm>
              <a:off x="5040425" y="3303925"/>
              <a:ext cx="129925" cy="157350"/>
            </a:xfrm>
            <a:custGeom>
              <a:avLst/>
              <a:gdLst/>
              <a:ahLst/>
              <a:cxnLst/>
              <a:rect l="l" t="t" r="r" b="b"/>
              <a:pathLst>
                <a:path w="5197" h="6294" extrusionOk="0">
                  <a:moveTo>
                    <a:pt x="3439" y="399"/>
                  </a:moveTo>
                  <a:cubicBezTo>
                    <a:pt x="4144" y="399"/>
                    <a:pt x="4796" y="1042"/>
                    <a:pt x="4604" y="1857"/>
                  </a:cubicBezTo>
                  <a:cubicBezTo>
                    <a:pt x="4504" y="3392"/>
                    <a:pt x="3704" y="4793"/>
                    <a:pt x="2436" y="5626"/>
                  </a:cubicBezTo>
                  <a:cubicBezTo>
                    <a:pt x="2192" y="5852"/>
                    <a:pt x="1908" y="5950"/>
                    <a:pt x="1633" y="5950"/>
                  </a:cubicBezTo>
                  <a:cubicBezTo>
                    <a:pt x="929" y="5950"/>
                    <a:pt x="276" y="5307"/>
                    <a:pt x="468" y="4492"/>
                  </a:cubicBezTo>
                  <a:cubicBezTo>
                    <a:pt x="535" y="2958"/>
                    <a:pt x="1369" y="1557"/>
                    <a:pt x="2636" y="723"/>
                  </a:cubicBezTo>
                  <a:cubicBezTo>
                    <a:pt x="2880" y="498"/>
                    <a:pt x="3164" y="399"/>
                    <a:pt x="3439" y="399"/>
                  </a:cubicBezTo>
                  <a:close/>
                  <a:moveTo>
                    <a:pt x="3462" y="0"/>
                  </a:moveTo>
                  <a:cubicBezTo>
                    <a:pt x="3113" y="0"/>
                    <a:pt x="2752" y="120"/>
                    <a:pt x="2436" y="389"/>
                  </a:cubicBezTo>
                  <a:cubicBezTo>
                    <a:pt x="1035" y="1290"/>
                    <a:pt x="168" y="2824"/>
                    <a:pt x="68" y="4492"/>
                  </a:cubicBezTo>
                  <a:cubicBezTo>
                    <a:pt x="1" y="5126"/>
                    <a:pt x="301" y="5760"/>
                    <a:pt x="835" y="6127"/>
                  </a:cubicBezTo>
                  <a:cubicBezTo>
                    <a:pt x="1035" y="6260"/>
                    <a:pt x="1269" y="6294"/>
                    <a:pt x="1535" y="6294"/>
                  </a:cubicBezTo>
                  <a:cubicBezTo>
                    <a:pt x="1902" y="6294"/>
                    <a:pt x="2303" y="6160"/>
                    <a:pt x="2636" y="5960"/>
                  </a:cubicBezTo>
                  <a:cubicBezTo>
                    <a:pt x="4037" y="5059"/>
                    <a:pt x="4904" y="3525"/>
                    <a:pt x="5005" y="1857"/>
                  </a:cubicBezTo>
                  <a:cubicBezTo>
                    <a:pt x="5197" y="799"/>
                    <a:pt x="4366" y="0"/>
                    <a:pt x="346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78"/>
            <p:cNvSpPr/>
            <p:nvPr/>
          </p:nvSpPr>
          <p:spPr>
            <a:xfrm>
              <a:off x="5070450" y="3340275"/>
              <a:ext cx="67575" cy="86025"/>
            </a:xfrm>
            <a:custGeom>
              <a:avLst/>
              <a:gdLst/>
              <a:ahLst/>
              <a:cxnLst/>
              <a:rect l="l" t="t" r="r" b="b"/>
              <a:pathLst>
                <a:path w="2703" h="3441" extrusionOk="0">
                  <a:moveTo>
                    <a:pt x="1927" y="1"/>
                  </a:moveTo>
                  <a:cubicBezTo>
                    <a:pt x="1746" y="1"/>
                    <a:pt x="1545" y="55"/>
                    <a:pt x="1335" y="170"/>
                  </a:cubicBezTo>
                  <a:cubicBezTo>
                    <a:pt x="568" y="670"/>
                    <a:pt x="68" y="1537"/>
                    <a:pt x="1" y="2505"/>
                  </a:cubicBezTo>
                  <a:cubicBezTo>
                    <a:pt x="1" y="3100"/>
                    <a:pt x="307" y="3441"/>
                    <a:pt x="750" y="3441"/>
                  </a:cubicBezTo>
                  <a:cubicBezTo>
                    <a:pt x="927" y="3441"/>
                    <a:pt x="1125" y="3386"/>
                    <a:pt x="1335" y="3272"/>
                  </a:cubicBezTo>
                  <a:cubicBezTo>
                    <a:pt x="2136" y="2738"/>
                    <a:pt x="2636" y="1904"/>
                    <a:pt x="2703" y="937"/>
                  </a:cubicBezTo>
                  <a:cubicBezTo>
                    <a:pt x="2703" y="341"/>
                    <a:pt x="2379" y="1"/>
                    <a:pt x="192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78"/>
            <p:cNvSpPr/>
            <p:nvPr/>
          </p:nvSpPr>
          <p:spPr>
            <a:xfrm>
              <a:off x="5323150" y="3266225"/>
              <a:ext cx="130600" cy="157525"/>
            </a:xfrm>
            <a:custGeom>
              <a:avLst/>
              <a:gdLst/>
              <a:ahLst/>
              <a:cxnLst/>
              <a:rect l="l" t="t" r="r" b="b"/>
              <a:pathLst>
                <a:path w="5224" h="6301" extrusionOk="0">
                  <a:moveTo>
                    <a:pt x="3569" y="430"/>
                  </a:moveTo>
                  <a:cubicBezTo>
                    <a:pt x="3736" y="430"/>
                    <a:pt x="3903" y="496"/>
                    <a:pt x="4036" y="563"/>
                  </a:cubicBezTo>
                  <a:cubicBezTo>
                    <a:pt x="4437" y="863"/>
                    <a:pt x="4670" y="1364"/>
                    <a:pt x="4603" y="1864"/>
                  </a:cubicBezTo>
                  <a:cubicBezTo>
                    <a:pt x="4537" y="3398"/>
                    <a:pt x="3736" y="4799"/>
                    <a:pt x="2435" y="5633"/>
                  </a:cubicBezTo>
                  <a:cubicBezTo>
                    <a:pt x="2193" y="5847"/>
                    <a:pt x="1913" y="5942"/>
                    <a:pt x="1640" y="5942"/>
                  </a:cubicBezTo>
                  <a:cubicBezTo>
                    <a:pt x="932" y="5942"/>
                    <a:pt x="275" y="5308"/>
                    <a:pt x="467" y="4466"/>
                  </a:cubicBezTo>
                  <a:cubicBezTo>
                    <a:pt x="567" y="2965"/>
                    <a:pt x="1368" y="1564"/>
                    <a:pt x="2635" y="730"/>
                  </a:cubicBezTo>
                  <a:cubicBezTo>
                    <a:pt x="2902" y="563"/>
                    <a:pt x="3236" y="463"/>
                    <a:pt x="3569" y="430"/>
                  </a:cubicBezTo>
                  <a:close/>
                  <a:moveTo>
                    <a:pt x="3429" y="1"/>
                  </a:moveTo>
                  <a:cubicBezTo>
                    <a:pt x="3088" y="1"/>
                    <a:pt x="2740" y="112"/>
                    <a:pt x="2435" y="363"/>
                  </a:cubicBezTo>
                  <a:cubicBezTo>
                    <a:pt x="1034" y="1297"/>
                    <a:pt x="167" y="2831"/>
                    <a:pt x="67" y="4499"/>
                  </a:cubicBezTo>
                  <a:cubicBezTo>
                    <a:pt x="0" y="5133"/>
                    <a:pt x="300" y="5767"/>
                    <a:pt x="834" y="6134"/>
                  </a:cubicBezTo>
                  <a:cubicBezTo>
                    <a:pt x="1034" y="6267"/>
                    <a:pt x="1268" y="6301"/>
                    <a:pt x="1534" y="6301"/>
                  </a:cubicBezTo>
                  <a:cubicBezTo>
                    <a:pt x="1901" y="6301"/>
                    <a:pt x="2302" y="6200"/>
                    <a:pt x="2635" y="6000"/>
                  </a:cubicBezTo>
                  <a:cubicBezTo>
                    <a:pt x="4036" y="5066"/>
                    <a:pt x="4937" y="3565"/>
                    <a:pt x="5004" y="1897"/>
                  </a:cubicBezTo>
                  <a:cubicBezTo>
                    <a:pt x="5223" y="824"/>
                    <a:pt x="4355" y="1"/>
                    <a:pt x="342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78"/>
            <p:cNvSpPr/>
            <p:nvPr/>
          </p:nvSpPr>
          <p:spPr>
            <a:xfrm>
              <a:off x="5353150" y="3302400"/>
              <a:ext cx="66750" cy="86350"/>
            </a:xfrm>
            <a:custGeom>
              <a:avLst/>
              <a:gdLst/>
              <a:ahLst/>
              <a:cxnLst/>
              <a:rect l="l" t="t" r="r" b="b"/>
              <a:pathLst>
                <a:path w="2670" h="3454" extrusionOk="0">
                  <a:moveTo>
                    <a:pt x="1925" y="0"/>
                  </a:moveTo>
                  <a:cubicBezTo>
                    <a:pt x="1747" y="0"/>
                    <a:pt x="1547" y="59"/>
                    <a:pt x="1335" y="184"/>
                  </a:cubicBezTo>
                  <a:cubicBezTo>
                    <a:pt x="535" y="684"/>
                    <a:pt x="34" y="1551"/>
                    <a:pt x="1" y="2485"/>
                  </a:cubicBezTo>
                  <a:cubicBezTo>
                    <a:pt x="1" y="3106"/>
                    <a:pt x="309" y="3454"/>
                    <a:pt x="753" y="3454"/>
                  </a:cubicBezTo>
                  <a:cubicBezTo>
                    <a:pt x="930" y="3454"/>
                    <a:pt x="1127" y="3399"/>
                    <a:pt x="1335" y="3286"/>
                  </a:cubicBezTo>
                  <a:cubicBezTo>
                    <a:pt x="2136" y="2752"/>
                    <a:pt x="2636" y="1885"/>
                    <a:pt x="2669" y="951"/>
                  </a:cubicBezTo>
                  <a:cubicBezTo>
                    <a:pt x="2669" y="357"/>
                    <a:pt x="2365" y="0"/>
                    <a:pt x="192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78"/>
            <p:cNvSpPr/>
            <p:nvPr/>
          </p:nvSpPr>
          <p:spPr>
            <a:xfrm>
              <a:off x="3098225" y="3913675"/>
              <a:ext cx="129950" cy="158050"/>
            </a:xfrm>
            <a:custGeom>
              <a:avLst/>
              <a:gdLst/>
              <a:ahLst/>
              <a:cxnLst/>
              <a:rect l="l" t="t" r="r" b="b"/>
              <a:pathLst>
                <a:path w="5198" h="6322" extrusionOk="0">
                  <a:moveTo>
                    <a:pt x="3439" y="393"/>
                  </a:moveTo>
                  <a:cubicBezTo>
                    <a:pt x="4143" y="393"/>
                    <a:pt x="4795" y="1036"/>
                    <a:pt x="4603" y="1851"/>
                  </a:cubicBezTo>
                  <a:cubicBezTo>
                    <a:pt x="4537" y="3386"/>
                    <a:pt x="3736" y="4787"/>
                    <a:pt x="2435" y="5621"/>
                  </a:cubicBezTo>
                  <a:cubicBezTo>
                    <a:pt x="2191" y="5846"/>
                    <a:pt x="1908" y="5944"/>
                    <a:pt x="1632" y="5944"/>
                  </a:cubicBezTo>
                  <a:cubicBezTo>
                    <a:pt x="928" y="5944"/>
                    <a:pt x="275" y="5302"/>
                    <a:pt x="467" y="4486"/>
                  </a:cubicBezTo>
                  <a:cubicBezTo>
                    <a:pt x="567" y="2952"/>
                    <a:pt x="1368" y="1551"/>
                    <a:pt x="2635" y="717"/>
                  </a:cubicBezTo>
                  <a:cubicBezTo>
                    <a:pt x="2879" y="492"/>
                    <a:pt x="3163" y="393"/>
                    <a:pt x="3439" y="393"/>
                  </a:cubicBezTo>
                  <a:close/>
                  <a:moveTo>
                    <a:pt x="3448" y="0"/>
                  </a:moveTo>
                  <a:cubicBezTo>
                    <a:pt x="3103" y="0"/>
                    <a:pt x="2747" y="117"/>
                    <a:pt x="2435" y="384"/>
                  </a:cubicBezTo>
                  <a:cubicBezTo>
                    <a:pt x="1034" y="1284"/>
                    <a:pt x="167" y="2819"/>
                    <a:pt x="67" y="4486"/>
                  </a:cubicBezTo>
                  <a:cubicBezTo>
                    <a:pt x="0" y="5120"/>
                    <a:pt x="300" y="5754"/>
                    <a:pt x="834" y="6121"/>
                  </a:cubicBezTo>
                  <a:cubicBezTo>
                    <a:pt x="1034" y="6254"/>
                    <a:pt x="1301" y="6321"/>
                    <a:pt x="1535" y="6321"/>
                  </a:cubicBezTo>
                  <a:cubicBezTo>
                    <a:pt x="1935" y="6288"/>
                    <a:pt x="2302" y="6188"/>
                    <a:pt x="2635" y="5954"/>
                  </a:cubicBezTo>
                  <a:cubicBezTo>
                    <a:pt x="4036" y="5054"/>
                    <a:pt x="4937" y="3519"/>
                    <a:pt x="5004" y="1851"/>
                  </a:cubicBezTo>
                  <a:cubicBezTo>
                    <a:pt x="5197" y="812"/>
                    <a:pt x="4357" y="0"/>
                    <a:pt x="344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78"/>
            <p:cNvSpPr/>
            <p:nvPr/>
          </p:nvSpPr>
          <p:spPr>
            <a:xfrm>
              <a:off x="3128250" y="3949875"/>
              <a:ext cx="67550" cy="86400"/>
            </a:xfrm>
            <a:custGeom>
              <a:avLst/>
              <a:gdLst/>
              <a:ahLst/>
              <a:cxnLst/>
              <a:rect l="l" t="t" r="r" b="b"/>
              <a:pathLst>
                <a:path w="2702" h="3456" extrusionOk="0">
                  <a:moveTo>
                    <a:pt x="1941" y="1"/>
                  </a:moveTo>
                  <a:cubicBezTo>
                    <a:pt x="1759" y="1"/>
                    <a:pt x="1554" y="55"/>
                    <a:pt x="1334" y="170"/>
                  </a:cubicBezTo>
                  <a:cubicBezTo>
                    <a:pt x="567" y="703"/>
                    <a:pt x="67" y="1537"/>
                    <a:pt x="0" y="2505"/>
                  </a:cubicBezTo>
                  <a:cubicBezTo>
                    <a:pt x="0" y="3098"/>
                    <a:pt x="304" y="3455"/>
                    <a:pt x="744" y="3455"/>
                  </a:cubicBezTo>
                  <a:cubicBezTo>
                    <a:pt x="923" y="3455"/>
                    <a:pt x="1123" y="3397"/>
                    <a:pt x="1334" y="3272"/>
                  </a:cubicBezTo>
                  <a:cubicBezTo>
                    <a:pt x="2135" y="2772"/>
                    <a:pt x="2635" y="1904"/>
                    <a:pt x="2702" y="937"/>
                  </a:cubicBezTo>
                  <a:cubicBezTo>
                    <a:pt x="2702" y="341"/>
                    <a:pt x="2396" y="1"/>
                    <a:pt x="1941"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78"/>
            <p:cNvSpPr/>
            <p:nvPr/>
          </p:nvSpPr>
          <p:spPr>
            <a:xfrm>
              <a:off x="3918800" y="3267750"/>
              <a:ext cx="129350" cy="157675"/>
            </a:xfrm>
            <a:custGeom>
              <a:avLst/>
              <a:gdLst/>
              <a:ahLst/>
              <a:cxnLst/>
              <a:rect l="l" t="t" r="r" b="b"/>
              <a:pathLst>
                <a:path w="5174" h="6307" extrusionOk="0">
                  <a:moveTo>
                    <a:pt x="3432" y="406"/>
                  </a:moveTo>
                  <a:cubicBezTo>
                    <a:pt x="4121" y="406"/>
                    <a:pt x="4771" y="1036"/>
                    <a:pt x="4604" y="1870"/>
                  </a:cubicBezTo>
                  <a:cubicBezTo>
                    <a:pt x="4504" y="3371"/>
                    <a:pt x="3703" y="4772"/>
                    <a:pt x="2436" y="5606"/>
                  </a:cubicBezTo>
                  <a:cubicBezTo>
                    <a:pt x="2192" y="5831"/>
                    <a:pt x="1908" y="5929"/>
                    <a:pt x="1632" y="5929"/>
                  </a:cubicBezTo>
                  <a:cubicBezTo>
                    <a:pt x="928" y="5929"/>
                    <a:pt x="276" y="5287"/>
                    <a:pt x="468" y="4472"/>
                  </a:cubicBezTo>
                  <a:cubicBezTo>
                    <a:pt x="534" y="2937"/>
                    <a:pt x="1335" y="1570"/>
                    <a:pt x="2636" y="736"/>
                  </a:cubicBezTo>
                  <a:cubicBezTo>
                    <a:pt x="2874" y="507"/>
                    <a:pt x="3156" y="406"/>
                    <a:pt x="3432" y="406"/>
                  </a:cubicBezTo>
                  <a:close/>
                  <a:moveTo>
                    <a:pt x="3435" y="0"/>
                  </a:moveTo>
                  <a:cubicBezTo>
                    <a:pt x="3095" y="0"/>
                    <a:pt x="2745" y="114"/>
                    <a:pt x="2436" y="369"/>
                  </a:cubicBezTo>
                  <a:cubicBezTo>
                    <a:pt x="1035" y="1303"/>
                    <a:pt x="134" y="2804"/>
                    <a:pt x="67" y="4472"/>
                  </a:cubicBezTo>
                  <a:cubicBezTo>
                    <a:pt x="1" y="5139"/>
                    <a:pt x="267" y="5773"/>
                    <a:pt x="801" y="6139"/>
                  </a:cubicBezTo>
                  <a:cubicBezTo>
                    <a:pt x="1035" y="6240"/>
                    <a:pt x="1268" y="6306"/>
                    <a:pt x="1502" y="6306"/>
                  </a:cubicBezTo>
                  <a:cubicBezTo>
                    <a:pt x="1902" y="6306"/>
                    <a:pt x="2302" y="6173"/>
                    <a:pt x="2636" y="5973"/>
                  </a:cubicBezTo>
                  <a:cubicBezTo>
                    <a:pt x="4037" y="5039"/>
                    <a:pt x="4904" y="3538"/>
                    <a:pt x="5004" y="1870"/>
                  </a:cubicBezTo>
                  <a:cubicBezTo>
                    <a:pt x="5174" y="803"/>
                    <a:pt x="4339" y="0"/>
                    <a:pt x="343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78"/>
            <p:cNvSpPr/>
            <p:nvPr/>
          </p:nvSpPr>
          <p:spPr>
            <a:xfrm>
              <a:off x="3948825" y="3303900"/>
              <a:ext cx="66750" cy="86225"/>
            </a:xfrm>
            <a:custGeom>
              <a:avLst/>
              <a:gdLst/>
              <a:ahLst/>
              <a:cxnLst/>
              <a:rect l="l" t="t" r="r" b="b"/>
              <a:pathLst>
                <a:path w="2670" h="3449" extrusionOk="0">
                  <a:moveTo>
                    <a:pt x="1939" y="1"/>
                  </a:moveTo>
                  <a:cubicBezTo>
                    <a:pt x="1757" y="1"/>
                    <a:pt x="1552" y="62"/>
                    <a:pt x="1335" y="190"/>
                  </a:cubicBezTo>
                  <a:cubicBezTo>
                    <a:pt x="534" y="691"/>
                    <a:pt x="34" y="1558"/>
                    <a:pt x="0" y="2492"/>
                  </a:cubicBezTo>
                  <a:cubicBezTo>
                    <a:pt x="0" y="3103"/>
                    <a:pt x="298" y="3449"/>
                    <a:pt x="730" y="3449"/>
                  </a:cubicBezTo>
                  <a:cubicBezTo>
                    <a:pt x="912" y="3449"/>
                    <a:pt x="1118" y="3387"/>
                    <a:pt x="1335" y="3259"/>
                  </a:cubicBezTo>
                  <a:cubicBezTo>
                    <a:pt x="2102" y="2759"/>
                    <a:pt x="2602" y="1891"/>
                    <a:pt x="2669" y="957"/>
                  </a:cubicBezTo>
                  <a:cubicBezTo>
                    <a:pt x="2669" y="347"/>
                    <a:pt x="2371" y="1"/>
                    <a:pt x="193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78"/>
            <p:cNvSpPr/>
            <p:nvPr/>
          </p:nvSpPr>
          <p:spPr>
            <a:xfrm>
              <a:off x="4306575" y="2740325"/>
              <a:ext cx="129950" cy="158050"/>
            </a:xfrm>
            <a:custGeom>
              <a:avLst/>
              <a:gdLst/>
              <a:ahLst/>
              <a:cxnLst/>
              <a:rect l="l" t="t" r="r" b="b"/>
              <a:pathLst>
                <a:path w="5198" h="6322" extrusionOk="0">
                  <a:moveTo>
                    <a:pt x="3537" y="451"/>
                  </a:moveTo>
                  <a:cubicBezTo>
                    <a:pt x="3703" y="451"/>
                    <a:pt x="3903" y="484"/>
                    <a:pt x="4037" y="551"/>
                  </a:cubicBezTo>
                  <a:cubicBezTo>
                    <a:pt x="4437" y="851"/>
                    <a:pt x="4671" y="1351"/>
                    <a:pt x="4604" y="1852"/>
                  </a:cubicBezTo>
                  <a:cubicBezTo>
                    <a:pt x="4504" y="3386"/>
                    <a:pt x="3703" y="4787"/>
                    <a:pt x="2436" y="5621"/>
                  </a:cubicBezTo>
                  <a:cubicBezTo>
                    <a:pt x="2192" y="5846"/>
                    <a:pt x="1908" y="5945"/>
                    <a:pt x="1633" y="5945"/>
                  </a:cubicBezTo>
                  <a:cubicBezTo>
                    <a:pt x="928" y="5945"/>
                    <a:pt x="276" y="5302"/>
                    <a:pt x="468" y="4487"/>
                  </a:cubicBezTo>
                  <a:cubicBezTo>
                    <a:pt x="534" y="2952"/>
                    <a:pt x="1368" y="1551"/>
                    <a:pt x="2636" y="717"/>
                  </a:cubicBezTo>
                  <a:cubicBezTo>
                    <a:pt x="2903" y="551"/>
                    <a:pt x="3236" y="451"/>
                    <a:pt x="3537" y="451"/>
                  </a:cubicBezTo>
                  <a:close/>
                  <a:moveTo>
                    <a:pt x="3449" y="0"/>
                  </a:moveTo>
                  <a:cubicBezTo>
                    <a:pt x="3103" y="0"/>
                    <a:pt x="2748" y="118"/>
                    <a:pt x="2436" y="384"/>
                  </a:cubicBezTo>
                  <a:cubicBezTo>
                    <a:pt x="1035" y="1285"/>
                    <a:pt x="134" y="2819"/>
                    <a:pt x="67" y="4487"/>
                  </a:cubicBezTo>
                  <a:cubicBezTo>
                    <a:pt x="1" y="5121"/>
                    <a:pt x="301" y="5754"/>
                    <a:pt x="835" y="6121"/>
                  </a:cubicBezTo>
                  <a:cubicBezTo>
                    <a:pt x="1035" y="6255"/>
                    <a:pt x="1268" y="6322"/>
                    <a:pt x="1535" y="6322"/>
                  </a:cubicBezTo>
                  <a:cubicBezTo>
                    <a:pt x="1902" y="6288"/>
                    <a:pt x="2302" y="6188"/>
                    <a:pt x="2636" y="5988"/>
                  </a:cubicBezTo>
                  <a:cubicBezTo>
                    <a:pt x="4037" y="5054"/>
                    <a:pt x="4904" y="3520"/>
                    <a:pt x="5004" y="1852"/>
                  </a:cubicBezTo>
                  <a:cubicBezTo>
                    <a:pt x="5198" y="812"/>
                    <a:pt x="4357" y="0"/>
                    <a:pt x="344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78"/>
            <p:cNvSpPr/>
            <p:nvPr/>
          </p:nvSpPr>
          <p:spPr>
            <a:xfrm>
              <a:off x="4335775" y="2776575"/>
              <a:ext cx="67575" cy="86500"/>
            </a:xfrm>
            <a:custGeom>
              <a:avLst/>
              <a:gdLst/>
              <a:ahLst/>
              <a:cxnLst/>
              <a:rect l="l" t="t" r="r" b="b"/>
              <a:pathLst>
                <a:path w="2703" h="3460" extrusionOk="0">
                  <a:moveTo>
                    <a:pt x="1950" y="0"/>
                  </a:moveTo>
                  <a:cubicBezTo>
                    <a:pt x="1773" y="0"/>
                    <a:pt x="1576" y="55"/>
                    <a:pt x="1368" y="168"/>
                  </a:cubicBezTo>
                  <a:cubicBezTo>
                    <a:pt x="567" y="702"/>
                    <a:pt x="67" y="1569"/>
                    <a:pt x="0" y="2503"/>
                  </a:cubicBezTo>
                  <a:cubicBezTo>
                    <a:pt x="0" y="3114"/>
                    <a:pt x="298" y="3460"/>
                    <a:pt x="742" y="3460"/>
                  </a:cubicBezTo>
                  <a:cubicBezTo>
                    <a:pt x="928" y="3460"/>
                    <a:pt x="1141" y="3399"/>
                    <a:pt x="1368" y="3270"/>
                  </a:cubicBezTo>
                  <a:cubicBezTo>
                    <a:pt x="2135" y="2770"/>
                    <a:pt x="2635" y="1903"/>
                    <a:pt x="2702" y="969"/>
                  </a:cubicBezTo>
                  <a:cubicBezTo>
                    <a:pt x="2702" y="347"/>
                    <a:pt x="2394" y="0"/>
                    <a:pt x="195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78"/>
            <p:cNvSpPr/>
            <p:nvPr/>
          </p:nvSpPr>
          <p:spPr>
            <a:xfrm>
              <a:off x="4505900" y="3239400"/>
              <a:ext cx="129950" cy="157675"/>
            </a:xfrm>
            <a:custGeom>
              <a:avLst/>
              <a:gdLst/>
              <a:ahLst/>
              <a:cxnLst/>
              <a:rect l="l" t="t" r="r" b="b"/>
              <a:pathLst>
                <a:path w="5198" h="6307" extrusionOk="0">
                  <a:moveTo>
                    <a:pt x="3451" y="406"/>
                  </a:moveTo>
                  <a:cubicBezTo>
                    <a:pt x="4151" y="406"/>
                    <a:pt x="4794" y="1036"/>
                    <a:pt x="4603" y="1870"/>
                  </a:cubicBezTo>
                  <a:cubicBezTo>
                    <a:pt x="4503" y="3371"/>
                    <a:pt x="3703" y="4772"/>
                    <a:pt x="2435" y="5606"/>
                  </a:cubicBezTo>
                  <a:cubicBezTo>
                    <a:pt x="2191" y="5831"/>
                    <a:pt x="1908" y="5929"/>
                    <a:pt x="1632" y="5929"/>
                  </a:cubicBezTo>
                  <a:cubicBezTo>
                    <a:pt x="928" y="5929"/>
                    <a:pt x="275" y="5287"/>
                    <a:pt x="467" y="4471"/>
                  </a:cubicBezTo>
                  <a:cubicBezTo>
                    <a:pt x="534" y="2937"/>
                    <a:pt x="1368" y="1569"/>
                    <a:pt x="2635" y="735"/>
                  </a:cubicBezTo>
                  <a:cubicBezTo>
                    <a:pt x="2883" y="507"/>
                    <a:pt x="3172" y="406"/>
                    <a:pt x="3451" y="406"/>
                  </a:cubicBezTo>
                  <a:close/>
                  <a:moveTo>
                    <a:pt x="3440" y="0"/>
                  </a:moveTo>
                  <a:cubicBezTo>
                    <a:pt x="3097" y="0"/>
                    <a:pt x="2745" y="113"/>
                    <a:pt x="2435" y="369"/>
                  </a:cubicBezTo>
                  <a:cubicBezTo>
                    <a:pt x="1034" y="1303"/>
                    <a:pt x="167" y="2804"/>
                    <a:pt x="67" y="4471"/>
                  </a:cubicBezTo>
                  <a:cubicBezTo>
                    <a:pt x="0" y="5139"/>
                    <a:pt x="300" y="5772"/>
                    <a:pt x="834" y="6139"/>
                  </a:cubicBezTo>
                  <a:cubicBezTo>
                    <a:pt x="1034" y="6239"/>
                    <a:pt x="1268" y="6306"/>
                    <a:pt x="1534" y="6306"/>
                  </a:cubicBezTo>
                  <a:cubicBezTo>
                    <a:pt x="1901" y="6306"/>
                    <a:pt x="2302" y="6173"/>
                    <a:pt x="2635" y="5973"/>
                  </a:cubicBezTo>
                  <a:cubicBezTo>
                    <a:pt x="4036" y="5072"/>
                    <a:pt x="4904" y="3537"/>
                    <a:pt x="5004" y="1870"/>
                  </a:cubicBezTo>
                  <a:cubicBezTo>
                    <a:pt x="5198" y="803"/>
                    <a:pt x="4352" y="0"/>
                    <a:pt x="344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78"/>
            <p:cNvSpPr/>
            <p:nvPr/>
          </p:nvSpPr>
          <p:spPr>
            <a:xfrm>
              <a:off x="4535900" y="3275550"/>
              <a:ext cx="66750" cy="86525"/>
            </a:xfrm>
            <a:custGeom>
              <a:avLst/>
              <a:gdLst/>
              <a:ahLst/>
              <a:cxnLst/>
              <a:rect l="l" t="t" r="r" b="b"/>
              <a:pathLst>
                <a:path w="2670" h="3461" extrusionOk="0">
                  <a:moveTo>
                    <a:pt x="1940" y="1"/>
                  </a:moveTo>
                  <a:cubicBezTo>
                    <a:pt x="1758" y="1"/>
                    <a:pt x="1552" y="62"/>
                    <a:pt x="1335" y="190"/>
                  </a:cubicBezTo>
                  <a:cubicBezTo>
                    <a:pt x="535" y="690"/>
                    <a:pt x="34" y="1558"/>
                    <a:pt x="1" y="2492"/>
                  </a:cubicBezTo>
                  <a:cubicBezTo>
                    <a:pt x="1" y="3113"/>
                    <a:pt x="309" y="3460"/>
                    <a:pt x="753" y="3460"/>
                  </a:cubicBezTo>
                  <a:cubicBezTo>
                    <a:pt x="930" y="3460"/>
                    <a:pt x="1127" y="3406"/>
                    <a:pt x="1335" y="3292"/>
                  </a:cubicBezTo>
                  <a:cubicBezTo>
                    <a:pt x="2136" y="2759"/>
                    <a:pt x="2636" y="1891"/>
                    <a:pt x="2669" y="957"/>
                  </a:cubicBezTo>
                  <a:cubicBezTo>
                    <a:pt x="2669" y="347"/>
                    <a:pt x="2372" y="1"/>
                    <a:pt x="194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78"/>
            <p:cNvSpPr/>
            <p:nvPr/>
          </p:nvSpPr>
          <p:spPr>
            <a:xfrm>
              <a:off x="4541750" y="2454950"/>
              <a:ext cx="175150" cy="222425"/>
            </a:xfrm>
            <a:custGeom>
              <a:avLst/>
              <a:gdLst/>
              <a:ahLst/>
              <a:cxnLst/>
              <a:rect l="l" t="t" r="r" b="b"/>
              <a:pathLst>
                <a:path w="7006" h="8897" extrusionOk="0">
                  <a:moveTo>
                    <a:pt x="4937" y="558"/>
                  </a:moveTo>
                  <a:cubicBezTo>
                    <a:pt x="5204" y="558"/>
                    <a:pt x="5438" y="624"/>
                    <a:pt x="5671" y="758"/>
                  </a:cubicBezTo>
                  <a:cubicBezTo>
                    <a:pt x="6171" y="1058"/>
                    <a:pt x="6472" y="1692"/>
                    <a:pt x="6472" y="2592"/>
                  </a:cubicBezTo>
                  <a:cubicBezTo>
                    <a:pt x="6338" y="4761"/>
                    <a:pt x="5204" y="6729"/>
                    <a:pt x="3369" y="7929"/>
                  </a:cubicBezTo>
                  <a:cubicBezTo>
                    <a:pt x="2900" y="8195"/>
                    <a:pt x="2455" y="8336"/>
                    <a:pt x="2058" y="8336"/>
                  </a:cubicBezTo>
                  <a:cubicBezTo>
                    <a:pt x="1807" y="8336"/>
                    <a:pt x="1575" y="8279"/>
                    <a:pt x="1368" y="8163"/>
                  </a:cubicBezTo>
                  <a:cubicBezTo>
                    <a:pt x="868" y="7863"/>
                    <a:pt x="567" y="7196"/>
                    <a:pt x="567" y="6328"/>
                  </a:cubicBezTo>
                  <a:cubicBezTo>
                    <a:pt x="701" y="4127"/>
                    <a:pt x="1835" y="2159"/>
                    <a:pt x="3670" y="991"/>
                  </a:cubicBezTo>
                  <a:cubicBezTo>
                    <a:pt x="4037" y="724"/>
                    <a:pt x="4504" y="591"/>
                    <a:pt x="4937" y="558"/>
                  </a:cubicBezTo>
                  <a:close/>
                  <a:moveTo>
                    <a:pt x="4927" y="0"/>
                  </a:moveTo>
                  <a:cubicBezTo>
                    <a:pt x="4437" y="0"/>
                    <a:pt x="3903" y="152"/>
                    <a:pt x="3369" y="457"/>
                  </a:cubicBezTo>
                  <a:cubicBezTo>
                    <a:pt x="1501" y="1558"/>
                    <a:pt x="0" y="4160"/>
                    <a:pt x="0" y="6295"/>
                  </a:cubicBezTo>
                  <a:cubicBezTo>
                    <a:pt x="0" y="7396"/>
                    <a:pt x="401" y="8230"/>
                    <a:pt x="1101" y="8630"/>
                  </a:cubicBezTo>
                  <a:cubicBezTo>
                    <a:pt x="1401" y="8797"/>
                    <a:pt x="1735" y="8897"/>
                    <a:pt x="2069" y="8897"/>
                  </a:cubicBezTo>
                  <a:cubicBezTo>
                    <a:pt x="2636" y="8863"/>
                    <a:pt x="3169" y="8697"/>
                    <a:pt x="3670" y="8430"/>
                  </a:cubicBezTo>
                  <a:cubicBezTo>
                    <a:pt x="5504" y="7329"/>
                    <a:pt x="7005" y="4727"/>
                    <a:pt x="7005" y="2592"/>
                  </a:cubicBezTo>
                  <a:cubicBezTo>
                    <a:pt x="7005" y="1492"/>
                    <a:pt x="6638" y="658"/>
                    <a:pt x="5938" y="257"/>
                  </a:cubicBezTo>
                  <a:cubicBezTo>
                    <a:pt x="5638" y="86"/>
                    <a:pt x="5295" y="0"/>
                    <a:pt x="492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78"/>
            <p:cNvSpPr/>
            <p:nvPr/>
          </p:nvSpPr>
          <p:spPr>
            <a:xfrm>
              <a:off x="4577600" y="2504850"/>
              <a:ext cx="104275" cy="123200"/>
            </a:xfrm>
            <a:custGeom>
              <a:avLst/>
              <a:gdLst/>
              <a:ahLst/>
              <a:cxnLst/>
              <a:rect l="l" t="t" r="r" b="b"/>
              <a:pathLst>
                <a:path w="4171" h="4928" extrusionOk="0">
                  <a:moveTo>
                    <a:pt x="2930" y="1"/>
                  </a:moveTo>
                  <a:cubicBezTo>
                    <a:pt x="2206" y="1"/>
                    <a:pt x="1321" y="657"/>
                    <a:pt x="735" y="1697"/>
                  </a:cubicBezTo>
                  <a:cubicBezTo>
                    <a:pt x="1" y="2965"/>
                    <a:pt x="1" y="4366"/>
                    <a:pt x="735" y="4799"/>
                  </a:cubicBezTo>
                  <a:cubicBezTo>
                    <a:pt x="882" y="4886"/>
                    <a:pt x="1048" y="4928"/>
                    <a:pt x="1225" y="4928"/>
                  </a:cubicBezTo>
                  <a:cubicBezTo>
                    <a:pt x="1933" y="4928"/>
                    <a:pt x="2823" y="4271"/>
                    <a:pt x="3437" y="3232"/>
                  </a:cubicBezTo>
                  <a:cubicBezTo>
                    <a:pt x="4170" y="1964"/>
                    <a:pt x="4170" y="563"/>
                    <a:pt x="3437" y="129"/>
                  </a:cubicBezTo>
                  <a:cubicBezTo>
                    <a:pt x="3283" y="42"/>
                    <a:pt x="3111" y="1"/>
                    <a:pt x="293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78"/>
            <p:cNvSpPr/>
            <p:nvPr/>
          </p:nvSpPr>
          <p:spPr>
            <a:xfrm>
              <a:off x="4779425" y="2918650"/>
              <a:ext cx="207875" cy="577650"/>
            </a:xfrm>
            <a:custGeom>
              <a:avLst/>
              <a:gdLst/>
              <a:ahLst/>
              <a:cxnLst/>
              <a:rect l="l" t="t" r="r" b="b"/>
              <a:pathLst>
                <a:path w="8315" h="23106" extrusionOk="0">
                  <a:moveTo>
                    <a:pt x="8064" y="0"/>
                  </a:moveTo>
                  <a:cubicBezTo>
                    <a:pt x="7995" y="0"/>
                    <a:pt x="7930" y="37"/>
                    <a:pt x="7906" y="123"/>
                  </a:cubicBezTo>
                  <a:lnTo>
                    <a:pt x="34" y="22872"/>
                  </a:lnTo>
                  <a:cubicBezTo>
                    <a:pt x="0" y="22972"/>
                    <a:pt x="34" y="23072"/>
                    <a:pt x="134" y="23106"/>
                  </a:cubicBezTo>
                  <a:lnTo>
                    <a:pt x="200" y="23106"/>
                  </a:lnTo>
                  <a:cubicBezTo>
                    <a:pt x="267" y="23106"/>
                    <a:pt x="367" y="23039"/>
                    <a:pt x="400" y="22972"/>
                  </a:cubicBezTo>
                  <a:lnTo>
                    <a:pt x="8273" y="256"/>
                  </a:lnTo>
                  <a:cubicBezTo>
                    <a:pt x="8315" y="108"/>
                    <a:pt x="8184" y="0"/>
                    <a:pt x="806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78"/>
            <p:cNvSpPr/>
            <p:nvPr/>
          </p:nvSpPr>
          <p:spPr>
            <a:xfrm>
              <a:off x="4576325" y="3370650"/>
              <a:ext cx="92200" cy="191525"/>
            </a:xfrm>
            <a:custGeom>
              <a:avLst/>
              <a:gdLst/>
              <a:ahLst/>
              <a:cxnLst/>
              <a:rect l="l" t="t" r="r" b="b"/>
              <a:pathLst>
                <a:path w="3688" h="7661" extrusionOk="0">
                  <a:moveTo>
                    <a:pt x="238" y="0"/>
                  </a:moveTo>
                  <a:cubicBezTo>
                    <a:pt x="117" y="0"/>
                    <a:pt x="1" y="108"/>
                    <a:pt x="85" y="256"/>
                  </a:cubicBezTo>
                  <a:lnTo>
                    <a:pt x="3287" y="7561"/>
                  </a:lnTo>
                  <a:cubicBezTo>
                    <a:pt x="3321" y="7627"/>
                    <a:pt x="3387" y="7661"/>
                    <a:pt x="3454" y="7661"/>
                  </a:cubicBezTo>
                  <a:lnTo>
                    <a:pt x="3554" y="7661"/>
                  </a:lnTo>
                  <a:cubicBezTo>
                    <a:pt x="3654" y="7594"/>
                    <a:pt x="3688" y="7494"/>
                    <a:pt x="3654" y="7394"/>
                  </a:cubicBezTo>
                  <a:lnTo>
                    <a:pt x="419" y="122"/>
                  </a:lnTo>
                  <a:cubicBezTo>
                    <a:pt x="382" y="36"/>
                    <a:pt x="309" y="0"/>
                    <a:pt x="23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78"/>
            <p:cNvSpPr/>
            <p:nvPr/>
          </p:nvSpPr>
          <p:spPr>
            <a:xfrm>
              <a:off x="4849475" y="3411650"/>
              <a:ext cx="204300" cy="180550"/>
            </a:xfrm>
            <a:custGeom>
              <a:avLst/>
              <a:gdLst/>
              <a:ahLst/>
              <a:cxnLst/>
              <a:rect l="l" t="t" r="r" b="b"/>
              <a:pathLst>
                <a:path w="8172" h="7222" extrusionOk="0">
                  <a:moveTo>
                    <a:pt x="7872" y="1"/>
                  </a:moveTo>
                  <a:cubicBezTo>
                    <a:pt x="7835" y="1"/>
                    <a:pt x="7800" y="15"/>
                    <a:pt x="7772" y="50"/>
                  </a:cubicBezTo>
                  <a:lnTo>
                    <a:pt x="67" y="6888"/>
                  </a:lnTo>
                  <a:cubicBezTo>
                    <a:pt x="0" y="6955"/>
                    <a:pt x="0" y="7088"/>
                    <a:pt x="67" y="7155"/>
                  </a:cubicBezTo>
                  <a:cubicBezTo>
                    <a:pt x="100" y="7188"/>
                    <a:pt x="134" y="7222"/>
                    <a:pt x="200" y="7222"/>
                  </a:cubicBezTo>
                  <a:cubicBezTo>
                    <a:pt x="234" y="7222"/>
                    <a:pt x="267" y="7188"/>
                    <a:pt x="300" y="7155"/>
                  </a:cubicBezTo>
                  <a:lnTo>
                    <a:pt x="8039" y="317"/>
                  </a:lnTo>
                  <a:cubicBezTo>
                    <a:pt x="8171" y="211"/>
                    <a:pt x="8010" y="1"/>
                    <a:pt x="787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78"/>
            <p:cNvSpPr/>
            <p:nvPr/>
          </p:nvSpPr>
          <p:spPr>
            <a:xfrm>
              <a:off x="5156350" y="3345325"/>
              <a:ext cx="181000" cy="16725"/>
            </a:xfrm>
            <a:custGeom>
              <a:avLst/>
              <a:gdLst/>
              <a:ahLst/>
              <a:cxnLst/>
              <a:rect l="l" t="t" r="r" b="b"/>
              <a:pathLst>
                <a:path w="7240" h="669" extrusionOk="0">
                  <a:moveTo>
                    <a:pt x="201" y="1"/>
                  </a:moveTo>
                  <a:cubicBezTo>
                    <a:pt x="67" y="1"/>
                    <a:pt x="1" y="101"/>
                    <a:pt x="1" y="201"/>
                  </a:cubicBezTo>
                  <a:cubicBezTo>
                    <a:pt x="1" y="301"/>
                    <a:pt x="67" y="368"/>
                    <a:pt x="167" y="401"/>
                  </a:cubicBezTo>
                  <a:lnTo>
                    <a:pt x="7039" y="668"/>
                  </a:lnTo>
                  <a:cubicBezTo>
                    <a:pt x="7139" y="668"/>
                    <a:pt x="7239" y="568"/>
                    <a:pt x="7239" y="468"/>
                  </a:cubicBezTo>
                  <a:cubicBezTo>
                    <a:pt x="7239" y="368"/>
                    <a:pt x="7172" y="268"/>
                    <a:pt x="7039" y="268"/>
                  </a:cubicBezTo>
                  <a:lnTo>
                    <a:pt x="20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78"/>
            <p:cNvSpPr/>
            <p:nvPr/>
          </p:nvSpPr>
          <p:spPr>
            <a:xfrm>
              <a:off x="4577600" y="2654850"/>
              <a:ext cx="57575" cy="597950"/>
            </a:xfrm>
            <a:custGeom>
              <a:avLst/>
              <a:gdLst/>
              <a:ahLst/>
              <a:cxnLst/>
              <a:rect l="l" t="t" r="r" b="b"/>
              <a:pathLst>
                <a:path w="2303" h="23918" extrusionOk="0">
                  <a:moveTo>
                    <a:pt x="2102" y="0"/>
                  </a:moveTo>
                  <a:cubicBezTo>
                    <a:pt x="2002" y="0"/>
                    <a:pt x="1902" y="67"/>
                    <a:pt x="1902" y="167"/>
                  </a:cubicBezTo>
                  <a:lnTo>
                    <a:pt x="1" y="23684"/>
                  </a:lnTo>
                  <a:cubicBezTo>
                    <a:pt x="1" y="23817"/>
                    <a:pt x="67" y="23884"/>
                    <a:pt x="168" y="23917"/>
                  </a:cubicBezTo>
                  <a:cubicBezTo>
                    <a:pt x="268" y="23917"/>
                    <a:pt x="368" y="23817"/>
                    <a:pt x="368" y="23717"/>
                  </a:cubicBezTo>
                  <a:lnTo>
                    <a:pt x="2302" y="200"/>
                  </a:lnTo>
                  <a:cubicBezTo>
                    <a:pt x="2302" y="100"/>
                    <a:pt x="2202" y="0"/>
                    <a:pt x="210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78"/>
            <p:cNvSpPr/>
            <p:nvPr/>
          </p:nvSpPr>
          <p:spPr>
            <a:xfrm>
              <a:off x="4025550" y="2880125"/>
              <a:ext cx="304575" cy="410200"/>
            </a:xfrm>
            <a:custGeom>
              <a:avLst/>
              <a:gdLst/>
              <a:ahLst/>
              <a:cxnLst/>
              <a:rect l="l" t="t" r="r" b="b"/>
              <a:pathLst>
                <a:path w="12183" h="16408" extrusionOk="0">
                  <a:moveTo>
                    <a:pt x="11918" y="0"/>
                  </a:moveTo>
                  <a:cubicBezTo>
                    <a:pt x="11869" y="0"/>
                    <a:pt x="11819" y="19"/>
                    <a:pt x="11775" y="62"/>
                  </a:cubicBezTo>
                  <a:lnTo>
                    <a:pt x="67" y="16107"/>
                  </a:lnTo>
                  <a:cubicBezTo>
                    <a:pt x="0" y="16174"/>
                    <a:pt x="0" y="16307"/>
                    <a:pt x="100" y="16374"/>
                  </a:cubicBezTo>
                  <a:cubicBezTo>
                    <a:pt x="134" y="16374"/>
                    <a:pt x="167" y="16407"/>
                    <a:pt x="200" y="16407"/>
                  </a:cubicBezTo>
                  <a:cubicBezTo>
                    <a:pt x="267" y="16407"/>
                    <a:pt x="334" y="16374"/>
                    <a:pt x="367" y="16341"/>
                  </a:cubicBezTo>
                  <a:lnTo>
                    <a:pt x="12109" y="296"/>
                  </a:lnTo>
                  <a:cubicBezTo>
                    <a:pt x="12183" y="148"/>
                    <a:pt x="12057" y="0"/>
                    <a:pt x="1191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78"/>
            <p:cNvSpPr/>
            <p:nvPr/>
          </p:nvSpPr>
          <p:spPr>
            <a:xfrm>
              <a:off x="3998175" y="3394125"/>
              <a:ext cx="132475" cy="245150"/>
            </a:xfrm>
            <a:custGeom>
              <a:avLst/>
              <a:gdLst/>
              <a:ahLst/>
              <a:cxnLst/>
              <a:rect l="l" t="t" r="r" b="b"/>
              <a:pathLst>
                <a:path w="5299" h="9806" extrusionOk="0">
                  <a:moveTo>
                    <a:pt x="291" y="1"/>
                  </a:moveTo>
                  <a:cubicBezTo>
                    <a:pt x="156" y="1"/>
                    <a:pt x="0" y="142"/>
                    <a:pt x="95" y="284"/>
                  </a:cubicBezTo>
                  <a:lnTo>
                    <a:pt x="4931" y="9691"/>
                  </a:lnTo>
                  <a:cubicBezTo>
                    <a:pt x="4959" y="9745"/>
                    <a:pt x="5008" y="9800"/>
                    <a:pt x="5062" y="9800"/>
                  </a:cubicBezTo>
                  <a:cubicBezTo>
                    <a:pt x="5074" y="9800"/>
                    <a:pt x="5086" y="9797"/>
                    <a:pt x="5098" y="9791"/>
                  </a:cubicBezTo>
                  <a:cubicBezTo>
                    <a:pt x="5109" y="9802"/>
                    <a:pt x="5120" y="9806"/>
                    <a:pt x="5132" y="9806"/>
                  </a:cubicBezTo>
                  <a:cubicBezTo>
                    <a:pt x="5154" y="9806"/>
                    <a:pt x="5176" y="9791"/>
                    <a:pt x="5198" y="9791"/>
                  </a:cubicBezTo>
                  <a:cubicBezTo>
                    <a:pt x="5265" y="9724"/>
                    <a:pt x="5298" y="9624"/>
                    <a:pt x="5265" y="9524"/>
                  </a:cubicBezTo>
                  <a:lnTo>
                    <a:pt x="428" y="84"/>
                  </a:lnTo>
                  <a:cubicBezTo>
                    <a:pt x="399" y="25"/>
                    <a:pt x="347" y="1"/>
                    <a:pt x="29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78"/>
            <p:cNvSpPr/>
            <p:nvPr/>
          </p:nvSpPr>
          <p:spPr>
            <a:xfrm>
              <a:off x="4196500" y="3799750"/>
              <a:ext cx="409700" cy="355350"/>
            </a:xfrm>
            <a:custGeom>
              <a:avLst/>
              <a:gdLst/>
              <a:ahLst/>
              <a:cxnLst/>
              <a:rect l="l" t="t" r="r" b="b"/>
              <a:pathLst>
                <a:path w="16388" h="14214" extrusionOk="0">
                  <a:moveTo>
                    <a:pt x="16123" y="1"/>
                  </a:moveTo>
                  <a:cubicBezTo>
                    <a:pt x="16088" y="1"/>
                    <a:pt x="16050" y="12"/>
                    <a:pt x="16012" y="37"/>
                  </a:cubicBezTo>
                  <a:lnTo>
                    <a:pt x="134" y="13880"/>
                  </a:lnTo>
                  <a:cubicBezTo>
                    <a:pt x="1" y="13980"/>
                    <a:pt x="67" y="14214"/>
                    <a:pt x="267" y="14214"/>
                  </a:cubicBezTo>
                  <a:cubicBezTo>
                    <a:pt x="301" y="14214"/>
                    <a:pt x="334" y="14180"/>
                    <a:pt x="367" y="14180"/>
                  </a:cubicBezTo>
                  <a:lnTo>
                    <a:pt x="16279" y="337"/>
                  </a:lnTo>
                  <a:cubicBezTo>
                    <a:pt x="16387" y="202"/>
                    <a:pt x="16276" y="1"/>
                    <a:pt x="1612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78"/>
            <p:cNvSpPr/>
            <p:nvPr/>
          </p:nvSpPr>
          <p:spPr>
            <a:xfrm>
              <a:off x="4098100" y="3792100"/>
              <a:ext cx="66725" cy="369675"/>
            </a:xfrm>
            <a:custGeom>
              <a:avLst/>
              <a:gdLst/>
              <a:ahLst/>
              <a:cxnLst/>
              <a:rect l="l" t="t" r="r" b="b"/>
              <a:pathLst>
                <a:path w="2669" h="14787" extrusionOk="0">
                  <a:moveTo>
                    <a:pt x="2451" y="1"/>
                  </a:moveTo>
                  <a:cubicBezTo>
                    <a:pt x="2370" y="1"/>
                    <a:pt x="2296" y="66"/>
                    <a:pt x="2269" y="176"/>
                  </a:cubicBezTo>
                  <a:lnTo>
                    <a:pt x="34" y="14553"/>
                  </a:lnTo>
                  <a:cubicBezTo>
                    <a:pt x="0" y="14653"/>
                    <a:pt x="67" y="14753"/>
                    <a:pt x="201" y="14787"/>
                  </a:cubicBezTo>
                  <a:lnTo>
                    <a:pt x="234" y="14787"/>
                  </a:lnTo>
                  <a:cubicBezTo>
                    <a:pt x="301" y="14787"/>
                    <a:pt x="401" y="14720"/>
                    <a:pt x="401" y="14620"/>
                  </a:cubicBezTo>
                  <a:lnTo>
                    <a:pt x="2669" y="210"/>
                  </a:lnTo>
                  <a:cubicBezTo>
                    <a:pt x="2669" y="110"/>
                    <a:pt x="2602" y="9"/>
                    <a:pt x="2502" y="9"/>
                  </a:cubicBezTo>
                  <a:cubicBezTo>
                    <a:pt x="2485" y="4"/>
                    <a:pt x="2468" y="1"/>
                    <a:pt x="245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78"/>
            <p:cNvSpPr/>
            <p:nvPr/>
          </p:nvSpPr>
          <p:spPr>
            <a:xfrm>
              <a:off x="3803225" y="3943275"/>
              <a:ext cx="257375" cy="256875"/>
            </a:xfrm>
            <a:custGeom>
              <a:avLst/>
              <a:gdLst/>
              <a:ahLst/>
              <a:cxnLst/>
              <a:rect l="l" t="t" r="r" b="b"/>
              <a:pathLst>
                <a:path w="10295" h="10275" extrusionOk="0">
                  <a:moveTo>
                    <a:pt x="303" y="0"/>
                  </a:moveTo>
                  <a:cubicBezTo>
                    <a:pt x="160" y="0"/>
                    <a:pt x="1" y="206"/>
                    <a:pt x="154" y="334"/>
                  </a:cubicBezTo>
                  <a:lnTo>
                    <a:pt x="9927" y="10241"/>
                  </a:lnTo>
                  <a:cubicBezTo>
                    <a:pt x="9961" y="10274"/>
                    <a:pt x="10027" y="10274"/>
                    <a:pt x="10061" y="10274"/>
                  </a:cubicBezTo>
                  <a:cubicBezTo>
                    <a:pt x="10128" y="10274"/>
                    <a:pt x="10194" y="10274"/>
                    <a:pt x="10228" y="10241"/>
                  </a:cubicBezTo>
                  <a:cubicBezTo>
                    <a:pt x="10294" y="10141"/>
                    <a:pt x="10294" y="10041"/>
                    <a:pt x="10228" y="9974"/>
                  </a:cubicBezTo>
                  <a:lnTo>
                    <a:pt x="421" y="67"/>
                  </a:lnTo>
                  <a:cubicBezTo>
                    <a:pt x="389" y="20"/>
                    <a:pt x="347" y="0"/>
                    <a:pt x="30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78"/>
            <p:cNvSpPr/>
            <p:nvPr/>
          </p:nvSpPr>
          <p:spPr>
            <a:xfrm>
              <a:off x="3512675" y="4239300"/>
              <a:ext cx="472025" cy="89275"/>
            </a:xfrm>
            <a:custGeom>
              <a:avLst/>
              <a:gdLst/>
              <a:ahLst/>
              <a:cxnLst/>
              <a:rect l="l" t="t" r="r" b="b"/>
              <a:pathLst>
                <a:path w="18881" h="3571" extrusionOk="0">
                  <a:moveTo>
                    <a:pt x="234" y="1"/>
                  </a:moveTo>
                  <a:cubicBezTo>
                    <a:pt x="134" y="1"/>
                    <a:pt x="34" y="68"/>
                    <a:pt x="1" y="168"/>
                  </a:cubicBezTo>
                  <a:cubicBezTo>
                    <a:pt x="1" y="268"/>
                    <a:pt x="67" y="368"/>
                    <a:pt x="167" y="401"/>
                  </a:cubicBezTo>
                  <a:lnTo>
                    <a:pt x="18647" y="3570"/>
                  </a:lnTo>
                  <a:lnTo>
                    <a:pt x="18681" y="3570"/>
                  </a:lnTo>
                  <a:cubicBezTo>
                    <a:pt x="18781" y="3570"/>
                    <a:pt x="18847" y="3503"/>
                    <a:pt x="18881" y="3403"/>
                  </a:cubicBezTo>
                  <a:cubicBezTo>
                    <a:pt x="18881" y="3303"/>
                    <a:pt x="18814" y="3203"/>
                    <a:pt x="18714" y="3203"/>
                  </a:cubicBezTo>
                  <a:lnTo>
                    <a:pt x="23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78"/>
            <p:cNvSpPr/>
            <p:nvPr/>
          </p:nvSpPr>
          <p:spPr>
            <a:xfrm>
              <a:off x="3392600" y="3677250"/>
              <a:ext cx="45050" cy="480350"/>
            </a:xfrm>
            <a:custGeom>
              <a:avLst/>
              <a:gdLst/>
              <a:ahLst/>
              <a:cxnLst/>
              <a:rect l="l" t="t" r="r" b="b"/>
              <a:pathLst>
                <a:path w="1802" h="19214" extrusionOk="0">
                  <a:moveTo>
                    <a:pt x="1635" y="0"/>
                  </a:moveTo>
                  <a:cubicBezTo>
                    <a:pt x="1535" y="0"/>
                    <a:pt x="1435" y="67"/>
                    <a:pt x="1435" y="200"/>
                  </a:cubicBezTo>
                  <a:lnTo>
                    <a:pt x="34" y="19014"/>
                  </a:lnTo>
                  <a:cubicBezTo>
                    <a:pt x="0" y="19114"/>
                    <a:pt x="100" y="19214"/>
                    <a:pt x="200" y="19214"/>
                  </a:cubicBezTo>
                  <a:cubicBezTo>
                    <a:pt x="300" y="19214"/>
                    <a:pt x="401" y="19147"/>
                    <a:pt x="401" y="19047"/>
                  </a:cubicBezTo>
                  <a:lnTo>
                    <a:pt x="1802" y="200"/>
                  </a:lnTo>
                  <a:cubicBezTo>
                    <a:pt x="1802" y="100"/>
                    <a:pt x="1735" y="34"/>
                    <a:pt x="163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78"/>
            <p:cNvSpPr/>
            <p:nvPr/>
          </p:nvSpPr>
          <p:spPr>
            <a:xfrm>
              <a:off x="3176600" y="4037925"/>
              <a:ext cx="161825" cy="176400"/>
            </a:xfrm>
            <a:custGeom>
              <a:avLst/>
              <a:gdLst/>
              <a:ahLst/>
              <a:cxnLst/>
              <a:rect l="l" t="t" r="r" b="b"/>
              <a:pathLst>
                <a:path w="6473" h="7056" extrusionOk="0">
                  <a:moveTo>
                    <a:pt x="201" y="0"/>
                  </a:moveTo>
                  <a:cubicBezTo>
                    <a:pt x="151" y="0"/>
                    <a:pt x="101" y="17"/>
                    <a:pt x="67" y="50"/>
                  </a:cubicBezTo>
                  <a:cubicBezTo>
                    <a:pt x="1" y="117"/>
                    <a:pt x="1" y="250"/>
                    <a:pt x="67" y="317"/>
                  </a:cubicBezTo>
                  <a:lnTo>
                    <a:pt x="6105" y="6988"/>
                  </a:lnTo>
                  <a:cubicBezTo>
                    <a:pt x="6138" y="7022"/>
                    <a:pt x="6172" y="7055"/>
                    <a:pt x="6239" y="7055"/>
                  </a:cubicBezTo>
                  <a:cubicBezTo>
                    <a:pt x="6405" y="7055"/>
                    <a:pt x="6472" y="6855"/>
                    <a:pt x="6372" y="6722"/>
                  </a:cubicBezTo>
                  <a:lnTo>
                    <a:pt x="334" y="50"/>
                  </a:lnTo>
                  <a:cubicBezTo>
                    <a:pt x="301" y="17"/>
                    <a:pt x="251" y="0"/>
                    <a:pt x="20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78"/>
            <p:cNvSpPr/>
            <p:nvPr/>
          </p:nvSpPr>
          <p:spPr>
            <a:xfrm>
              <a:off x="5243075" y="3415900"/>
              <a:ext cx="113450" cy="288875"/>
            </a:xfrm>
            <a:custGeom>
              <a:avLst/>
              <a:gdLst/>
              <a:ahLst/>
              <a:cxnLst/>
              <a:rect l="l" t="t" r="r" b="b"/>
              <a:pathLst>
                <a:path w="4538" h="11555" extrusionOk="0">
                  <a:moveTo>
                    <a:pt x="4391" y="0"/>
                  </a:moveTo>
                  <a:cubicBezTo>
                    <a:pt x="4355" y="0"/>
                    <a:pt x="4337" y="31"/>
                    <a:pt x="4337" y="80"/>
                  </a:cubicBezTo>
                  <a:lnTo>
                    <a:pt x="34" y="11422"/>
                  </a:lnTo>
                  <a:cubicBezTo>
                    <a:pt x="1" y="11488"/>
                    <a:pt x="34" y="11522"/>
                    <a:pt x="101" y="11555"/>
                  </a:cubicBezTo>
                  <a:lnTo>
                    <a:pt x="134" y="11555"/>
                  </a:lnTo>
                  <a:cubicBezTo>
                    <a:pt x="168" y="11555"/>
                    <a:pt x="234" y="11555"/>
                    <a:pt x="234" y="11522"/>
                  </a:cubicBezTo>
                  <a:lnTo>
                    <a:pt x="4504" y="147"/>
                  </a:lnTo>
                  <a:cubicBezTo>
                    <a:pt x="4537" y="113"/>
                    <a:pt x="4471" y="13"/>
                    <a:pt x="4437" y="13"/>
                  </a:cubicBezTo>
                  <a:cubicBezTo>
                    <a:pt x="4419" y="4"/>
                    <a:pt x="4404" y="0"/>
                    <a:pt x="439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78"/>
            <p:cNvSpPr/>
            <p:nvPr/>
          </p:nvSpPr>
          <p:spPr>
            <a:xfrm>
              <a:off x="5417375" y="3377025"/>
              <a:ext cx="94250" cy="133450"/>
            </a:xfrm>
            <a:custGeom>
              <a:avLst/>
              <a:gdLst/>
              <a:ahLst/>
              <a:cxnLst/>
              <a:rect l="l" t="t" r="r" b="b"/>
              <a:pathLst>
                <a:path w="3770" h="5338" extrusionOk="0">
                  <a:moveTo>
                    <a:pt x="67" y="1"/>
                  </a:moveTo>
                  <a:cubicBezTo>
                    <a:pt x="34" y="34"/>
                    <a:pt x="0" y="101"/>
                    <a:pt x="34" y="134"/>
                  </a:cubicBezTo>
                  <a:lnTo>
                    <a:pt x="3603" y="5304"/>
                  </a:lnTo>
                  <a:cubicBezTo>
                    <a:pt x="3603" y="5304"/>
                    <a:pt x="3636" y="5338"/>
                    <a:pt x="3670" y="5338"/>
                  </a:cubicBezTo>
                  <a:cubicBezTo>
                    <a:pt x="3703" y="5338"/>
                    <a:pt x="3703" y="5338"/>
                    <a:pt x="3703" y="5304"/>
                  </a:cubicBezTo>
                  <a:cubicBezTo>
                    <a:pt x="3770" y="5304"/>
                    <a:pt x="3770" y="5238"/>
                    <a:pt x="3736" y="5204"/>
                  </a:cubicBezTo>
                  <a:lnTo>
                    <a:pt x="167" y="34"/>
                  </a:lnTo>
                  <a:cubicBezTo>
                    <a:pt x="167" y="1"/>
                    <a:pt x="100" y="1"/>
                    <a:pt x="6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78"/>
            <p:cNvSpPr/>
            <p:nvPr/>
          </p:nvSpPr>
          <p:spPr>
            <a:xfrm>
              <a:off x="4401650" y="3032075"/>
              <a:ext cx="136775" cy="255750"/>
            </a:xfrm>
            <a:custGeom>
              <a:avLst/>
              <a:gdLst/>
              <a:ahLst/>
              <a:cxnLst/>
              <a:rect l="l" t="t" r="r" b="b"/>
              <a:pathLst>
                <a:path w="5471" h="10230" extrusionOk="0">
                  <a:moveTo>
                    <a:pt x="185" y="0"/>
                  </a:moveTo>
                  <a:cubicBezTo>
                    <a:pt x="167" y="0"/>
                    <a:pt x="148" y="8"/>
                    <a:pt x="134" y="22"/>
                  </a:cubicBezTo>
                  <a:cubicBezTo>
                    <a:pt x="100" y="22"/>
                    <a:pt x="0" y="122"/>
                    <a:pt x="34" y="155"/>
                  </a:cubicBezTo>
                  <a:lnTo>
                    <a:pt x="5204" y="10229"/>
                  </a:lnTo>
                  <a:lnTo>
                    <a:pt x="5371" y="10229"/>
                  </a:lnTo>
                  <a:lnTo>
                    <a:pt x="5404" y="10196"/>
                  </a:lnTo>
                  <a:cubicBezTo>
                    <a:pt x="5438" y="10196"/>
                    <a:pt x="5471" y="10129"/>
                    <a:pt x="5438" y="10096"/>
                  </a:cubicBezTo>
                  <a:lnTo>
                    <a:pt x="234" y="55"/>
                  </a:lnTo>
                  <a:cubicBezTo>
                    <a:pt x="234" y="16"/>
                    <a:pt x="211" y="0"/>
                    <a:pt x="18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78"/>
            <p:cNvSpPr/>
            <p:nvPr/>
          </p:nvSpPr>
          <p:spPr>
            <a:xfrm>
              <a:off x="3999700" y="2893000"/>
              <a:ext cx="95075" cy="383150"/>
            </a:xfrm>
            <a:custGeom>
              <a:avLst/>
              <a:gdLst/>
              <a:ahLst/>
              <a:cxnLst/>
              <a:rect l="l" t="t" r="r" b="b"/>
              <a:pathLst>
                <a:path w="3803" h="15326" extrusionOk="0">
                  <a:moveTo>
                    <a:pt x="3654" y="1"/>
                  </a:moveTo>
                  <a:cubicBezTo>
                    <a:pt x="3603" y="1"/>
                    <a:pt x="3536" y="24"/>
                    <a:pt x="3536" y="48"/>
                  </a:cubicBezTo>
                  <a:lnTo>
                    <a:pt x="0" y="15225"/>
                  </a:lnTo>
                  <a:cubicBezTo>
                    <a:pt x="0" y="15259"/>
                    <a:pt x="100" y="15325"/>
                    <a:pt x="134" y="15325"/>
                  </a:cubicBezTo>
                  <a:cubicBezTo>
                    <a:pt x="167" y="15325"/>
                    <a:pt x="200" y="15292"/>
                    <a:pt x="200" y="15259"/>
                  </a:cubicBezTo>
                  <a:lnTo>
                    <a:pt x="3770" y="114"/>
                  </a:lnTo>
                  <a:cubicBezTo>
                    <a:pt x="3803" y="48"/>
                    <a:pt x="3770" y="14"/>
                    <a:pt x="3703" y="14"/>
                  </a:cubicBezTo>
                  <a:cubicBezTo>
                    <a:pt x="3693" y="5"/>
                    <a:pt x="3675" y="1"/>
                    <a:pt x="365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78"/>
            <p:cNvSpPr/>
            <p:nvPr/>
          </p:nvSpPr>
          <p:spPr>
            <a:xfrm>
              <a:off x="4197325" y="3417050"/>
              <a:ext cx="81750" cy="180150"/>
            </a:xfrm>
            <a:custGeom>
              <a:avLst/>
              <a:gdLst/>
              <a:ahLst/>
              <a:cxnLst/>
              <a:rect l="l" t="t" r="r" b="b"/>
              <a:pathLst>
                <a:path w="3270" h="7206" extrusionOk="0">
                  <a:moveTo>
                    <a:pt x="3103" y="1"/>
                  </a:moveTo>
                  <a:cubicBezTo>
                    <a:pt x="3070" y="1"/>
                    <a:pt x="3003" y="1"/>
                    <a:pt x="3003" y="67"/>
                  </a:cubicBezTo>
                  <a:lnTo>
                    <a:pt x="34" y="7106"/>
                  </a:lnTo>
                  <a:cubicBezTo>
                    <a:pt x="1" y="7139"/>
                    <a:pt x="34" y="7206"/>
                    <a:pt x="68" y="7206"/>
                  </a:cubicBezTo>
                  <a:lnTo>
                    <a:pt x="101" y="7206"/>
                  </a:lnTo>
                  <a:cubicBezTo>
                    <a:pt x="168" y="7206"/>
                    <a:pt x="234" y="7172"/>
                    <a:pt x="268" y="7139"/>
                  </a:cubicBezTo>
                  <a:lnTo>
                    <a:pt x="3237" y="67"/>
                  </a:lnTo>
                  <a:cubicBezTo>
                    <a:pt x="3270" y="34"/>
                    <a:pt x="3136" y="34"/>
                    <a:pt x="310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78"/>
            <p:cNvSpPr/>
            <p:nvPr/>
          </p:nvSpPr>
          <p:spPr>
            <a:xfrm>
              <a:off x="5213050" y="3659150"/>
              <a:ext cx="66750" cy="86225"/>
            </a:xfrm>
            <a:custGeom>
              <a:avLst/>
              <a:gdLst/>
              <a:ahLst/>
              <a:cxnLst/>
              <a:rect l="l" t="t" r="r" b="b"/>
              <a:pathLst>
                <a:path w="2670" h="3449" extrusionOk="0">
                  <a:moveTo>
                    <a:pt x="1940" y="1"/>
                  </a:moveTo>
                  <a:cubicBezTo>
                    <a:pt x="1758" y="1"/>
                    <a:pt x="1552" y="62"/>
                    <a:pt x="1335" y="190"/>
                  </a:cubicBezTo>
                  <a:cubicBezTo>
                    <a:pt x="535" y="691"/>
                    <a:pt x="34" y="1558"/>
                    <a:pt x="1" y="2492"/>
                  </a:cubicBezTo>
                  <a:cubicBezTo>
                    <a:pt x="1" y="3103"/>
                    <a:pt x="299" y="3449"/>
                    <a:pt x="731" y="3449"/>
                  </a:cubicBezTo>
                  <a:cubicBezTo>
                    <a:pt x="913" y="3449"/>
                    <a:pt x="1118" y="3388"/>
                    <a:pt x="1335" y="3259"/>
                  </a:cubicBezTo>
                  <a:cubicBezTo>
                    <a:pt x="2136" y="2759"/>
                    <a:pt x="2603" y="1892"/>
                    <a:pt x="2669" y="958"/>
                  </a:cubicBezTo>
                  <a:cubicBezTo>
                    <a:pt x="2669" y="347"/>
                    <a:pt x="2372" y="1"/>
                    <a:pt x="194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78"/>
            <p:cNvSpPr/>
            <p:nvPr/>
          </p:nvSpPr>
          <p:spPr>
            <a:xfrm>
              <a:off x="4367450" y="2982200"/>
              <a:ext cx="76750" cy="100025"/>
            </a:xfrm>
            <a:custGeom>
              <a:avLst/>
              <a:gdLst/>
              <a:ahLst/>
              <a:cxnLst/>
              <a:rect l="l" t="t" r="r" b="b"/>
              <a:pathLst>
                <a:path w="3070" h="4001" extrusionOk="0">
                  <a:moveTo>
                    <a:pt x="2232" y="0"/>
                  </a:moveTo>
                  <a:cubicBezTo>
                    <a:pt x="2025" y="0"/>
                    <a:pt x="1788" y="70"/>
                    <a:pt x="1535" y="216"/>
                  </a:cubicBezTo>
                  <a:cubicBezTo>
                    <a:pt x="635" y="816"/>
                    <a:pt x="67" y="1817"/>
                    <a:pt x="1" y="2884"/>
                  </a:cubicBezTo>
                  <a:cubicBezTo>
                    <a:pt x="1" y="3593"/>
                    <a:pt x="352" y="4000"/>
                    <a:pt x="853" y="4000"/>
                  </a:cubicBezTo>
                  <a:cubicBezTo>
                    <a:pt x="1060" y="4000"/>
                    <a:pt x="1292" y="3931"/>
                    <a:pt x="1535" y="3785"/>
                  </a:cubicBezTo>
                  <a:cubicBezTo>
                    <a:pt x="2436" y="3185"/>
                    <a:pt x="3036" y="2184"/>
                    <a:pt x="3070" y="1116"/>
                  </a:cubicBezTo>
                  <a:cubicBezTo>
                    <a:pt x="3070" y="408"/>
                    <a:pt x="2735" y="0"/>
                    <a:pt x="223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78"/>
            <p:cNvSpPr/>
            <p:nvPr/>
          </p:nvSpPr>
          <p:spPr>
            <a:xfrm>
              <a:off x="4244875" y="3380625"/>
              <a:ext cx="59225" cy="76225"/>
            </a:xfrm>
            <a:custGeom>
              <a:avLst/>
              <a:gdLst/>
              <a:ahLst/>
              <a:cxnLst/>
              <a:rect l="l" t="t" r="r" b="b"/>
              <a:pathLst>
                <a:path w="2369" h="3049" extrusionOk="0">
                  <a:moveTo>
                    <a:pt x="1700" y="1"/>
                  </a:moveTo>
                  <a:cubicBezTo>
                    <a:pt x="1540" y="1"/>
                    <a:pt x="1359" y="51"/>
                    <a:pt x="1168" y="157"/>
                  </a:cubicBezTo>
                  <a:cubicBezTo>
                    <a:pt x="467" y="624"/>
                    <a:pt x="34" y="1391"/>
                    <a:pt x="0" y="2225"/>
                  </a:cubicBezTo>
                  <a:cubicBezTo>
                    <a:pt x="0" y="2746"/>
                    <a:pt x="270" y="3049"/>
                    <a:pt x="653" y="3049"/>
                  </a:cubicBezTo>
                  <a:cubicBezTo>
                    <a:pt x="809" y="3049"/>
                    <a:pt x="984" y="2998"/>
                    <a:pt x="1168" y="2892"/>
                  </a:cubicBezTo>
                  <a:cubicBezTo>
                    <a:pt x="1868" y="2458"/>
                    <a:pt x="2302" y="1691"/>
                    <a:pt x="2369" y="857"/>
                  </a:cubicBezTo>
                  <a:cubicBezTo>
                    <a:pt x="2369" y="311"/>
                    <a:pt x="2098" y="1"/>
                    <a:pt x="170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78"/>
            <p:cNvSpPr/>
            <p:nvPr/>
          </p:nvSpPr>
          <p:spPr>
            <a:xfrm>
              <a:off x="4063075" y="2856925"/>
              <a:ext cx="58400" cy="76200"/>
            </a:xfrm>
            <a:custGeom>
              <a:avLst/>
              <a:gdLst/>
              <a:ahLst/>
              <a:cxnLst/>
              <a:rect l="l" t="t" r="r" b="b"/>
              <a:pathLst>
                <a:path w="2336" h="3048" extrusionOk="0">
                  <a:moveTo>
                    <a:pt x="1694" y="1"/>
                  </a:moveTo>
                  <a:cubicBezTo>
                    <a:pt x="1538" y="1"/>
                    <a:pt x="1360" y="51"/>
                    <a:pt x="1168" y="156"/>
                  </a:cubicBezTo>
                  <a:cubicBezTo>
                    <a:pt x="467" y="623"/>
                    <a:pt x="34" y="1357"/>
                    <a:pt x="0" y="2191"/>
                  </a:cubicBezTo>
                  <a:cubicBezTo>
                    <a:pt x="0" y="2738"/>
                    <a:pt x="254" y="3048"/>
                    <a:pt x="642" y="3048"/>
                  </a:cubicBezTo>
                  <a:cubicBezTo>
                    <a:pt x="798" y="3048"/>
                    <a:pt x="976" y="2997"/>
                    <a:pt x="1168" y="2892"/>
                  </a:cubicBezTo>
                  <a:cubicBezTo>
                    <a:pt x="1868" y="2425"/>
                    <a:pt x="2302" y="1658"/>
                    <a:pt x="2335" y="857"/>
                  </a:cubicBezTo>
                  <a:cubicBezTo>
                    <a:pt x="2335" y="310"/>
                    <a:pt x="2081" y="1"/>
                    <a:pt x="169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78"/>
            <p:cNvSpPr/>
            <p:nvPr/>
          </p:nvSpPr>
          <p:spPr>
            <a:xfrm>
              <a:off x="5486600" y="3479350"/>
              <a:ext cx="45050" cy="57775"/>
            </a:xfrm>
            <a:custGeom>
              <a:avLst/>
              <a:gdLst/>
              <a:ahLst/>
              <a:cxnLst/>
              <a:rect l="l" t="t" r="r" b="b"/>
              <a:pathLst>
                <a:path w="1802" h="2311" extrusionOk="0">
                  <a:moveTo>
                    <a:pt x="1291" y="0"/>
                  </a:moveTo>
                  <a:cubicBezTo>
                    <a:pt x="1173" y="0"/>
                    <a:pt x="1041" y="36"/>
                    <a:pt x="901" y="111"/>
                  </a:cubicBezTo>
                  <a:cubicBezTo>
                    <a:pt x="367" y="444"/>
                    <a:pt x="33" y="1045"/>
                    <a:pt x="0" y="1678"/>
                  </a:cubicBezTo>
                  <a:cubicBezTo>
                    <a:pt x="0" y="2076"/>
                    <a:pt x="197" y="2310"/>
                    <a:pt x="488" y="2310"/>
                  </a:cubicBezTo>
                  <a:cubicBezTo>
                    <a:pt x="611" y="2310"/>
                    <a:pt x="752" y="2268"/>
                    <a:pt x="901" y="2179"/>
                  </a:cubicBezTo>
                  <a:cubicBezTo>
                    <a:pt x="1434" y="1845"/>
                    <a:pt x="1768" y="1278"/>
                    <a:pt x="1801" y="644"/>
                  </a:cubicBezTo>
                  <a:cubicBezTo>
                    <a:pt x="1801" y="236"/>
                    <a:pt x="1594" y="0"/>
                    <a:pt x="129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78"/>
            <p:cNvSpPr/>
            <p:nvPr/>
          </p:nvSpPr>
          <p:spPr>
            <a:xfrm>
              <a:off x="4640975" y="3562400"/>
              <a:ext cx="158475" cy="204850"/>
            </a:xfrm>
            <a:custGeom>
              <a:avLst/>
              <a:gdLst/>
              <a:ahLst/>
              <a:cxnLst/>
              <a:rect l="l" t="t" r="r" b="b"/>
              <a:pathLst>
                <a:path w="6339" h="8194" extrusionOk="0">
                  <a:moveTo>
                    <a:pt x="4580" y="0"/>
                  </a:moveTo>
                  <a:cubicBezTo>
                    <a:pt x="4157" y="0"/>
                    <a:pt x="3679" y="137"/>
                    <a:pt x="3170" y="424"/>
                  </a:cubicBezTo>
                  <a:cubicBezTo>
                    <a:pt x="1302" y="1659"/>
                    <a:pt x="101" y="3694"/>
                    <a:pt x="1" y="5928"/>
                  </a:cubicBezTo>
                  <a:cubicBezTo>
                    <a:pt x="1" y="7371"/>
                    <a:pt x="705" y="8193"/>
                    <a:pt x="1745" y="8193"/>
                  </a:cubicBezTo>
                  <a:cubicBezTo>
                    <a:pt x="2172" y="8193"/>
                    <a:pt x="2655" y="8054"/>
                    <a:pt x="3170" y="7763"/>
                  </a:cubicBezTo>
                  <a:cubicBezTo>
                    <a:pt x="5038" y="6529"/>
                    <a:pt x="6205" y="4494"/>
                    <a:pt x="6339" y="2259"/>
                  </a:cubicBezTo>
                  <a:cubicBezTo>
                    <a:pt x="6339" y="834"/>
                    <a:pt x="5628" y="0"/>
                    <a:pt x="458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78"/>
            <p:cNvSpPr/>
            <p:nvPr/>
          </p:nvSpPr>
          <p:spPr>
            <a:xfrm>
              <a:off x="4023875" y="4209375"/>
              <a:ext cx="159300" cy="205000"/>
            </a:xfrm>
            <a:custGeom>
              <a:avLst/>
              <a:gdLst/>
              <a:ahLst/>
              <a:cxnLst/>
              <a:rect l="l" t="t" r="r" b="b"/>
              <a:pathLst>
                <a:path w="6372" h="8200" extrusionOk="0">
                  <a:moveTo>
                    <a:pt x="4613" y="1"/>
                  </a:moveTo>
                  <a:cubicBezTo>
                    <a:pt x="4187" y="1"/>
                    <a:pt x="3708" y="139"/>
                    <a:pt x="3203" y="431"/>
                  </a:cubicBezTo>
                  <a:cubicBezTo>
                    <a:pt x="1302" y="1665"/>
                    <a:pt x="134" y="3700"/>
                    <a:pt x="1" y="5935"/>
                  </a:cubicBezTo>
                  <a:cubicBezTo>
                    <a:pt x="1" y="7377"/>
                    <a:pt x="721" y="8199"/>
                    <a:pt x="1771" y="8199"/>
                  </a:cubicBezTo>
                  <a:cubicBezTo>
                    <a:pt x="2202" y="8199"/>
                    <a:pt x="2688" y="8061"/>
                    <a:pt x="3203" y="7769"/>
                  </a:cubicBezTo>
                  <a:cubicBezTo>
                    <a:pt x="5071" y="6535"/>
                    <a:pt x="6238" y="4500"/>
                    <a:pt x="6372" y="2265"/>
                  </a:cubicBezTo>
                  <a:cubicBezTo>
                    <a:pt x="6372" y="823"/>
                    <a:pt x="5651" y="1"/>
                    <a:pt x="461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78"/>
            <p:cNvSpPr/>
            <p:nvPr/>
          </p:nvSpPr>
          <p:spPr>
            <a:xfrm>
              <a:off x="3329225" y="4196800"/>
              <a:ext cx="119275" cy="153425"/>
            </a:xfrm>
            <a:custGeom>
              <a:avLst/>
              <a:gdLst/>
              <a:ahLst/>
              <a:cxnLst/>
              <a:rect l="l" t="t" r="r" b="b"/>
              <a:pathLst>
                <a:path w="4771" h="6137" extrusionOk="0">
                  <a:moveTo>
                    <a:pt x="3468" y="0"/>
                  </a:moveTo>
                  <a:cubicBezTo>
                    <a:pt x="3147" y="0"/>
                    <a:pt x="2785" y="108"/>
                    <a:pt x="2402" y="333"/>
                  </a:cubicBezTo>
                  <a:cubicBezTo>
                    <a:pt x="967" y="1234"/>
                    <a:pt x="100" y="2768"/>
                    <a:pt x="0" y="4436"/>
                  </a:cubicBezTo>
                  <a:cubicBezTo>
                    <a:pt x="0" y="5519"/>
                    <a:pt x="532" y="6137"/>
                    <a:pt x="1314" y="6137"/>
                  </a:cubicBezTo>
                  <a:cubicBezTo>
                    <a:pt x="1640" y="6137"/>
                    <a:pt x="2009" y="6030"/>
                    <a:pt x="2402" y="5804"/>
                  </a:cubicBezTo>
                  <a:cubicBezTo>
                    <a:pt x="3803" y="4903"/>
                    <a:pt x="4670" y="3369"/>
                    <a:pt x="4770" y="1701"/>
                  </a:cubicBezTo>
                  <a:cubicBezTo>
                    <a:pt x="4770" y="618"/>
                    <a:pt x="4238" y="0"/>
                    <a:pt x="34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78"/>
            <p:cNvSpPr/>
            <p:nvPr/>
          </p:nvSpPr>
          <p:spPr>
            <a:xfrm>
              <a:off x="3710325" y="3780825"/>
              <a:ext cx="121775" cy="157275"/>
            </a:xfrm>
            <a:custGeom>
              <a:avLst/>
              <a:gdLst/>
              <a:ahLst/>
              <a:cxnLst/>
              <a:rect l="l" t="t" r="r" b="b"/>
              <a:pathLst>
                <a:path w="4871" h="6291" extrusionOk="0">
                  <a:moveTo>
                    <a:pt x="3512" y="1"/>
                  </a:moveTo>
                  <a:cubicBezTo>
                    <a:pt x="3186" y="1"/>
                    <a:pt x="2821" y="106"/>
                    <a:pt x="2435" y="327"/>
                  </a:cubicBezTo>
                  <a:cubicBezTo>
                    <a:pt x="1001" y="1261"/>
                    <a:pt x="67" y="2829"/>
                    <a:pt x="0" y="4563"/>
                  </a:cubicBezTo>
                  <a:cubicBezTo>
                    <a:pt x="0" y="5655"/>
                    <a:pt x="540" y="6291"/>
                    <a:pt x="1344" y="6291"/>
                  </a:cubicBezTo>
                  <a:cubicBezTo>
                    <a:pt x="1671" y="6291"/>
                    <a:pt x="2041" y="6186"/>
                    <a:pt x="2435" y="5964"/>
                  </a:cubicBezTo>
                  <a:cubicBezTo>
                    <a:pt x="3870" y="5030"/>
                    <a:pt x="4770" y="3463"/>
                    <a:pt x="4870" y="1728"/>
                  </a:cubicBezTo>
                  <a:cubicBezTo>
                    <a:pt x="4870" y="637"/>
                    <a:pt x="4314" y="1"/>
                    <a:pt x="351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78"/>
            <p:cNvSpPr/>
            <p:nvPr/>
          </p:nvSpPr>
          <p:spPr>
            <a:xfrm>
              <a:off x="4111450" y="3638700"/>
              <a:ext cx="96750" cy="125800"/>
            </a:xfrm>
            <a:custGeom>
              <a:avLst/>
              <a:gdLst/>
              <a:ahLst/>
              <a:cxnLst/>
              <a:rect l="l" t="t" r="r" b="b"/>
              <a:pathLst>
                <a:path w="3870" h="5032" extrusionOk="0">
                  <a:moveTo>
                    <a:pt x="2806" y="0"/>
                  </a:moveTo>
                  <a:cubicBezTo>
                    <a:pt x="2544" y="0"/>
                    <a:pt x="2248" y="89"/>
                    <a:pt x="1935" y="275"/>
                  </a:cubicBezTo>
                  <a:cubicBezTo>
                    <a:pt x="801" y="1008"/>
                    <a:pt x="67" y="2276"/>
                    <a:pt x="0" y="3644"/>
                  </a:cubicBezTo>
                  <a:cubicBezTo>
                    <a:pt x="0" y="4524"/>
                    <a:pt x="442" y="5031"/>
                    <a:pt x="1083" y="5031"/>
                  </a:cubicBezTo>
                  <a:cubicBezTo>
                    <a:pt x="1340" y="5031"/>
                    <a:pt x="1629" y="4950"/>
                    <a:pt x="1935" y="4778"/>
                  </a:cubicBezTo>
                  <a:cubicBezTo>
                    <a:pt x="3069" y="4011"/>
                    <a:pt x="3803" y="2776"/>
                    <a:pt x="3870" y="1409"/>
                  </a:cubicBezTo>
                  <a:cubicBezTo>
                    <a:pt x="3870" y="513"/>
                    <a:pt x="3436" y="0"/>
                    <a:pt x="280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78"/>
            <p:cNvSpPr/>
            <p:nvPr/>
          </p:nvSpPr>
          <p:spPr>
            <a:xfrm>
              <a:off x="3392600" y="3519950"/>
              <a:ext cx="96750" cy="125800"/>
            </a:xfrm>
            <a:custGeom>
              <a:avLst/>
              <a:gdLst/>
              <a:ahLst/>
              <a:cxnLst/>
              <a:rect l="l" t="t" r="r" b="b"/>
              <a:pathLst>
                <a:path w="3870" h="5032" extrusionOk="0">
                  <a:moveTo>
                    <a:pt x="2787" y="1"/>
                  </a:moveTo>
                  <a:cubicBezTo>
                    <a:pt x="2530" y="1"/>
                    <a:pt x="2241" y="83"/>
                    <a:pt x="1935" y="254"/>
                  </a:cubicBezTo>
                  <a:cubicBezTo>
                    <a:pt x="767" y="1022"/>
                    <a:pt x="67" y="2256"/>
                    <a:pt x="0" y="3624"/>
                  </a:cubicBezTo>
                  <a:cubicBezTo>
                    <a:pt x="0" y="4519"/>
                    <a:pt x="433" y="5032"/>
                    <a:pt x="1064" y="5032"/>
                  </a:cubicBezTo>
                  <a:cubicBezTo>
                    <a:pt x="1326" y="5032"/>
                    <a:pt x="1622" y="4944"/>
                    <a:pt x="1935" y="4758"/>
                  </a:cubicBezTo>
                  <a:cubicBezTo>
                    <a:pt x="3069" y="4024"/>
                    <a:pt x="3803" y="2756"/>
                    <a:pt x="3870" y="1389"/>
                  </a:cubicBezTo>
                  <a:cubicBezTo>
                    <a:pt x="3870" y="508"/>
                    <a:pt x="3428" y="1"/>
                    <a:pt x="27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78"/>
            <p:cNvSpPr/>
            <p:nvPr/>
          </p:nvSpPr>
          <p:spPr>
            <a:xfrm>
              <a:off x="5070450" y="3340275"/>
              <a:ext cx="67575" cy="86025"/>
            </a:xfrm>
            <a:custGeom>
              <a:avLst/>
              <a:gdLst/>
              <a:ahLst/>
              <a:cxnLst/>
              <a:rect l="l" t="t" r="r" b="b"/>
              <a:pathLst>
                <a:path w="2703" h="3441" extrusionOk="0">
                  <a:moveTo>
                    <a:pt x="1927" y="1"/>
                  </a:moveTo>
                  <a:cubicBezTo>
                    <a:pt x="1746" y="1"/>
                    <a:pt x="1545" y="55"/>
                    <a:pt x="1335" y="170"/>
                  </a:cubicBezTo>
                  <a:cubicBezTo>
                    <a:pt x="568" y="670"/>
                    <a:pt x="68" y="1537"/>
                    <a:pt x="1" y="2505"/>
                  </a:cubicBezTo>
                  <a:cubicBezTo>
                    <a:pt x="1" y="3100"/>
                    <a:pt x="307" y="3441"/>
                    <a:pt x="750" y="3441"/>
                  </a:cubicBezTo>
                  <a:cubicBezTo>
                    <a:pt x="927" y="3441"/>
                    <a:pt x="1125" y="3386"/>
                    <a:pt x="1335" y="3272"/>
                  </a:cubicBezTo>
                  <a:cubicBezTo>
                    <a:pt x="2136" y="2738"/>
                    <a:pt x="2636" y="1904"/>
                    <a:pt x="2703" y="937"/>
                  </a:cubicBezTo>
                  <a:cubicBezTo>
                    <a:pt x="2703" y="341"/>
                    <a:pt x="2379" y="1"/>
                    <a:pt x="192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78"/>
            <p:cNvSpPr/>
            <p:nvPr/>
          </p:nvSpPr>
          <p:spPr>
            <a:xfrm>
              <a:off x="5353150" y="3302400"/>
              <a:ext cx="66750" cy="86350"/>
            </a:xfrm>
            <a:custGeom>
              <a:avLst/>
              <a:gdLst/>
              <a:ahLst/>
              <a:cxnLst/>
              <a:rect l="l" t="t" r="r" b="b"/>
              <a:pathLst>
                <a:path w="2670" h="3454" extrusionOk="0">
                  <a:moveTo>
                    <a:pt x="1925" y="0"/>
                  </a:moveTo>
                  <a:cubicBezTo>
                    <a:pt x="1747" y="0"/>
                    <a:pt x="1547" y="59"/>
                    <a:pt x="1335" y="184"/>
                  </a:cubicBezTo>
                  <a:cubicBezTo>
                    <a:pt x="535" y="684"/>
                    <a:pt x="34" y="1551"/>
                    <a:pt x="1" y="2485"/>
                  </a:cubicBezTo>
                  <a:cubicBezTo>
                    <a:pt x="1" y="3106"/>
                    <a:pt x="309" y="3454"/>
                    <a:pt x="753" y="3454"/>
                  </a:cubicBezTo>
                  <a:cubicBezTo>
                    <a:pt x="930" y="3454"/>
                    <a:pt x="1127" y="3399"/>
                    <a:pt x="1335" y="3286"/>
                  </a:cubicBezTo>
                  <a:cubicBezTo>
                    <a:pt x="2136" y="2752"/>
                    <a:pt x="2636" y="1885"/>
                    <a:pt x="2669" y="951"/>
                  </a:cubicBezTo>
                  <a:cubicBezTo>
                    <a:pt x="2669" y="357"/>
                    <a:pt x="2365" y="0"/>
                    <a:pt x="19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78"/>
            <p:cNvSpPr/>
            <p:nvPr/>
          </p:nvSpPr>
          <p:spPr>
            <a:xfrm>
              <a:off x="3128250" y="3949875"/>
              <a:ext cx="67550" cy="86400"/>
            </a:xfrm>
            <a:custGeom>
              <a:avLst/>
              <a:gdLst/>
              <a:ahLst/>
              <a:cxnLst/>
              <a:rect l="l" t="t" r="r" b="b"/>
              <a:pathLst>
                <a:path w="2702" h="3456" extrusionOk="0">
                  <a:moveTo>
                    <a:pt x="1941" y="1"/>
                  </a:moveTo>
                  <a:cubicBezTo>
                    <a:pt x="1759" y="1"/>
                    <a:pt x="1554" y="55"/>
                    <a:pt x="1334" y="170"/>
                  </a:cubicBezTo>
                  <a:cubicBezTo>
                    <a:pt x="567" y="703"/>
                    <a:pt x="67" y="1537"/>
                    <a:pt x="0" y="2505"/>
                  </a:cubicBezTo>
                  <a:cubicBezTo>
                    <a:pt x="0" y="3098"/>
                    <a:pt x="304" y="3455"/>
                    <a:pt x="744" y="3455"/>
                  </a:cubicBezTo>
                  <a:cubicBezTo>
                    <a:pt x="923" y="3455"/>
                    <a:pt x="1123" y="3397"/>
                    <a:pt x="1334" y="3272"/>
                  </a:cubicBezTo>
                  <a:cubicBezTo>
                    <a:pt x="2135" y="2772"/>
                    <a:pt x="2635" y="1904"/>
                    <a:pt x="2702" y="937"/>
                  </a:cubicBezTo>
                  <a:cubicBezTo>
                    <a:pt x="2702" y="341"/>
                    <a:pt x="2396" y="1"/>
                    <a:pt x="19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78"/>
            <p:cNvSpPr/>
            <p:nvPr/>
          </p:nvSpPr>
          <p:spPr>
            <a:xfrm>
              <a:off x="3948825" y="3303900"/>
              <a:ext cx="66750" cy="86225"/>
            </a:xfrm>
            <a:custGeom>
              <a:avLst/>
              <a:gdLst/>
              <a:ahLst/>
              <a:cxnLst/>
              <a:rect l="l" t="t" r="r" b="b"/>
              <a:pathLst>
                <a:path w="2670" h="3449" extrusionOk="0">
                  <a:moveTo>
                    <a:pt x="1939" y="1"/>
                  </a:moveTo>
                  <a:cubicBezTo>
                    <a:pt x="1757" y="1"/>
                    <a:pt x="1552" y="62"/>
                    <a:pt x="1335" y="190"/>
                  </a:cubicBezTo>
                  <a:cubicBezTo>
                    <a:pt x="534" y="691"/>
                    <a:pt x="34" y="1558"/>
                    <a:pt x="0" y="2492"/>
                  </a:cubicBezTo>
                  <a:cubicBezTo>
                    <a:pt x="0" y="3103"/>
                    <a:pt x="298" y="3449"/>
                    <a:pt x="730" y="3449"/>
                  </a:cubicBezTo>
                  <a:cubicBezTo>
                    <a:pt x="912" y="3449"/>
                    <a:pt x="1118" y="3387"/>
                    <a:pt x="1335" y="3259"/>
                  </a:cubicBezTo>
                  <a:cubicBezTo>
                    <a:pt x="2102" y="2759"/>
                    <a:pt x="2602" y="1891"/>
                    <a:pt x="2669" y="957"/>
                  </a:cubicBezTo>
                  <a:cubicBezTo>
                    <a:pt x="2669" y="347"/>
                    <a:pt x="2371" y="1"/>
                    <a:pt x="193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78"/>
            <p:cNvSpPr/>
            <p:nvPr/>
          </p:nvSpPr>
          <p:spPr>
            <a:xfrm>
              <a:off x="4335775" y="2776575"/>
              <a:ext cx="67575" cy="86500"/>
            </a:xfrm>
            <a:custGeom>
              <a:avLst/>
              <a:gdLst/>
              <a:ahLst/>
              <a:cxnLst/>
              <a:rect l="l" t="t" r="r" b="b"/>
              <a:pathLst>
                <a:path w="2703" h="3460" extrusionOk="0">
                  <a:moveTo>
                    <a:pt x="1950" y="0"/>
                  </a:moveTo>
                  <a:cubicBezTo>
                    <a:pt x="1773" y="0"/>
                    <a:pt x="1576" y="55"/>
                    <a:pt x="1368" y="168"/>
                  </a:cubicBezTo>
                  <a:cubicBezTo>
                    <a:pt x="567" y="702"/>
                    <a:pt x="67" y="1569"/>
                    <a:pt x="0" y="2503"/>
                  </a:cubicBezTo>
                  <a:cubicBezTo>
                    <a:pt x="0" y="3114"/>
                    <a:pt x="298" y="3460"/>
                    <a:pt x="742" y="3460"/>
                  </a:cubicBezTo>
                  <a:cubicBezTo>
                    <a:pt x="928" y="3460"/>
                    <a:pt x="1141" y="3399"/>
                    <a:pt x="1368" y="3270"/>
                  </a:cubicBezTo>
                  <a:cubicBezTo>
                    <a:pt x="2135" y="2770"/>
                    <a:pt x="2635" y="1903"/>
                    <a:pt x="2702" y="969"/>
                  </a:cubicBezTo>
                  <a:cubicBezTo>
                    <a:pt x="2702" y="347"/>
                    <a:pt x="2394" y="0"/>
                    <a:pt x="19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78"/>
            <p:cNvSpPr/>
            <p:nvPr/>
          </p:nvSpPr>
          <p:spPr>
            <a:xfrm>
              <a:off x="4535900" y="3275550"/>
              <a:ext cx="66750" cy="86525"/>
            </a:xfrm>
            <a:custGeom>
              <a:avLst/>
              <a:gdLst/>
              <a:ahLst/>
              <a:cxnLst/>
              <a:rect l="l" t="t" r="r" b="b"/>
              <a:pathLst>
                <a:path w="2670" h="3461" extrusionOk="0">
                  <a:moveTo>
                    <a:pt x="1940" y="1"/>
                  </a:moveTo>
                  <a:cubicBezTo>
                    <a:pt x="1758" y="1"/>
                    <a:pt x="1552" y="62"/>
                    <a:pt x="1335" y="190"/>
                  </a:cubicBezTo>
                  <a:cubicBezTo>
                    <a:pt x="535" y="690"/>
                    <a:pt x="34" y="1558"/>
                    <a:pt x="1" y="2492"/>
                  </a:cubicBezTo>
                  <a:cubicBezTo>
                    <a:pt x="1" y="3113"/>
                    <a:pt x="309" y="3460"/>
                    <a:pt x="753" y="3460"/>
                  </a:cubicBezTo>
                  <a:cubicBezTo>
                    <a:pt x="930" y="3460"/>
                    <a:pt x="1127" y="3406"/>
                    <a:pt x="1335" y="3292"/>
                  </a:cubicBezTo>
                  <a:cubicBezTo>
                    <a:pt x="2136" y="2759"/>
                    <a:pt x="2636" y="1891"/>
                    <a:pt x="2669" y="957"/>
                  </a:cubicBezTo>
                  <a:cubicBezTo>
                    <a:pt x="2669" y="347"/>
                    <a:pt x="2372" y="1"/>
                    <a:pt x="19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78"/>
            <p:cNvSpPr/>
            <p:nvPr/>
          </p:nvSpPr>
          <p:spPr>
            <a:xfrm>
              <a:off x="4577600" y="2504850"/>
              <a:ext cx="104275" cy="123200"/>
            </a:xfrm>
            <a:custGeom>
              <a:avLst/>
              <a:gdLst/>
              <a:ahLst/>
              <a:cxnLst/>
              <a:rect l="l" t="t" r="r" b="b"/>
              <a:pathLst>
                <a:path w="4171" h="4928" extrusionOk="0">
                  <a:moveTo>
                    <a:pt x="2930" y="1"/>
                  </a:moveTo>
                  <a:cubicBezTo>
                    <a:pt x="2206" y="1"/>
                    <a:pt x="1321" y="657"/>
                    <a:pt x="735" y="1697"/>
                  </a:cubicBezTo>
                  <a:cubicBezTo>
                    <a:pt x="1" y="2965"/>
                    <a:pt x="1" y="4366"/>
                    <a:pt x="735" y="4799"/>
                  </a:cubicBezTo>
                  <a:cubicBezTo>
                    <a:pt x="882" y="4886"/>
                    <a:pt x="1048" y="4928"/>
                    <a:pt x="1225" y="4928"/>
                  </a:cubicBezTo>
                  <a:cubicBezTo>
                    <a:pt x="1933" y="4928"/>
                    <a:pt x="2823" y="4271"/>
                    <a:pt x="3437" y="3232"/>
                  </a:cubicBezTo>
                  <a:cubicBezTo>
                    <a:pt x="4170" y="1964"/>
                    <a:pt x="4170" y="563"/>
                    <a:pt x="3437" y="129"/>
                  </a:cubicBezTo>
                  <a:cubicBezTo>
                    <a:pt x="3283" y="42"/>
                    <a:pt x="3111" y="1"/>
                    <a:pt x="29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78"/>
            <p:cNvSpPr/>
            <p:nvPr/>
          </p:nvSpPr>
          <p:spPr>
            <a:xfrm>
              <a:off x="5213050" y="3659150"/>
              <a:ext cx="66750" cy="86225"/>
            </a:xfrm>
            <a:custGeom>
              <a:avLst/>
              <a:gdLst/>
              <a:ahLst/>
              <a:cxnLst/>
              <a:rect l="l" t="t" r="r" b="b"/>
              <a:pathLst>
                <a:path w="2670" h="3449" extrusionOk="0">
                  <a:moveTo>
                    <a:pt x="1940" y="1"/>
                  </a:moveTo>
                  <a:cubicBezTo>
                    <a:pt x="1758" y="1"/>
                    <a:pt x="1552" y="62"/>
                    <a:pt x="1335" y="190"/>
                  </a:cubicBezTo>
                  <a:cubicBezTo>
                    <a:pt x="535" y="691"/>
                    <a:pt x="34" y="1558"/>
                    <a:pt x="1" y="2492"/>
                  </a:cubicBezTo>
                  <a:cubicBezTo>
                    <a:pt x="1" y="3103"/>
                    <a:pt x="299" y="3449"/>
                    <a:pt x="731" y="3449"/>
                  </a:cubicBezTo>
                  <a:cubicBezTo>
                    <a:pt x="913" y="3449"/>
                    <a:pt x="1118" y="3388"/>
                    <a:pt x="1335" y="3259"/>
                  </a:cubicBezTo>
                  <a:cubicBezTo>
                    <a:pt x="2136" y="2759"/>
                    <a:pt x="2603" y="1892"/>
                    <a:pt x="2669" y="958"/>
                  </a:cubicBezTo>
                  <a:cubicBezTo>
                    <a:pt x="2669" y="347"/>
                    <a:pt x="2372" y="1"/>
                    <a:pt x="19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78"/>
            <p:cNvSpPr/>
            <p:nvPr/>
          </p:nvSpPr>
          <p:spPr>
            <a:xfrm>
              <a:off x="4367450" y="2982200"/>
              <a:ext cx="76750" cy="100025"/>
            </a:xfrm>
            <a:custGeom>
              <a:avLst/>
              <a:gdLst/>
              <a:ahLst/>
              <a:cxnLst/>
              <a:rect l="l" t="t" r="r" b="b"/>
              <a:pathLst>
                <a:path w="3070" h="4001" extrusionOk="0">
                  <a:moveTo>
                    <a:pt x="2232" y="0"/>
                  </a:moveTo>
                  <a:cubicBezTo>
                    <a:pt x="2025" y="0"/>
                    <a:pt x="1788" y="70"/>
                    <a:pt x="1535" y="216"/>
                  </a:cubicBezTo>
                  <a:cubicBezTo>
                    <a:pt x="635" y="816"/>
                    <a:pt x="67" y="1817"/>
                    <a:pt x="1" y="2884"/>
                  </a:cubicBezTo>
                  <a:cubicBezTo>
                    <a:pt x="1" y="3593"/>
                    <a:pt x="352" y="4000"/>
                    <a:pt x="853" y="4000"/>
                  </a:cubicBezTo>
                  <a:cubicBezTo>
                    <a:pt x="1060" y="4000"/>
                    <a:pt x="1292" y="3931"/>
                    <a:pt x="1535" y="3785"/>
                  </a:cubicBezTo>
                  <a:cubicBezTo>
                    <a:pt x="2436" y="3185"/>
                    <a:pt x="3036" y="2184"/>
                    <a:pt x="3070" y="1116"/>
                  </a:cubicBezTo>
                  <a:cubicBezTo>
                    <a:pt x="3070" y="408"/>
                    <a:pt x="2735" y="0"/>
                    <a:pt x="223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78"/>
            <p:cNvSpPr/>
            <p:nvPr/>
          </p:nvSpPr>
          <p:spPr>
            <a:xfrm>
              <a:off x="4244875" y="3380625"/>
              <a:ext cx="59225" cy="76225"/>
            </a:xfrm>
            <a:custGeom>
              <a:avLst/>
              <a:gdLst/>
              <a:ahLst/>
              <a:cxnLst/>
              <a:rect l="l" t="t" r="r" b="b"/>
              <a:pathLst>
                <a:path w="2369" h="3049" extrusionOk="0">
                  <a:moveTo>
                    <a:pt x="1700" y="1"/>
                  </a:moveTo>
                  <a:cubicBezTo>
                    <a:pt x="1540" y="1"/>
                    <a:pt x="1359" y="51"/>
                    <a:pt x="1168" y="157"/>
                  </a:cubicBezTo>
                  <a:cubicBezTo>
                    <a:pt x="467" y="624"/>
                    <a:pt x="34" y="1391"/>
                    <a:pt x="0" y="2225"/>
                  </a:cubicBezTo>
                  <a:cubicBezTo>
                    <a:pt x="0" y="2746"/>
                    <a:pt x="270" y="3049"/>
                    <a:pt x="653" y="3049"/>
                  </a:cubicBezTo>
                  <a:cubicBezTo>
                    <a:pt x="809" y="3049"/>
                    <a:pt x="984" y="2998"/>
                    <a:pt x="1168" y="2892"/>
                  </a:cubicBezTo>
                  <a:cubicBezTo>
                    <a:pt x="1868" y="2458"/>
                    <a:pt x="2302" y="1691"/>
                    <a:pt x="2369" y="857"/>
                  </a:cubicBezTo>
                  <a:cubicBezTo>
                    <a:pt x="2369" y="311"/>
                    <a:pt x="2098" y="1"/>
                    <a:pt x="17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78"/>
            <p:cNvSpPr/>
            <p:nvPr/>
          </p:nvSpPr>
          <p:spPr>
            <a:xfrm>
              <a:off x="4063075" y="2856925"/>
              <a:ext cx="58400" cy="76200"/>
            </a:xfrm>
            <a:custGeom>
              <a:avLst/>
              <a:gdLst/>
              <a:ahLst/>
              <a:cxnLst/>
              <a:rect l="l" t="t" r="r" b="b"/>
              <a:pathLst>
                <a:path w="2336" h="3048" extrusionOk="0">
                  <a:moveTo>
                    <a:pt x="1694" y="1"/>
                  </a:moveTo>
                  <a:cubicBezTo>
                    <a:pt x="1538" y="1"/>
                    <a:pt x="1360" y="51"/>
                    <a:pt x="1168" y="156"/>
                  </a:cubicBezTo>
                  <a:cubicBezTo>
                    <a:pt x="467" y="623"/>
                    <a:pt x="34" y="1357"/>
                    <a:pt x="0" y="2191"/>
                  </a:cubicBezTo>
                  <a:cubicBezTo>
                    <a:pt x="0" y="2738"/>
                    <a:pt x="254" y="3048"/>
                    <a:pt x="642" y="3048"/>
                  </a:cubicBezTo>
                  <a:cubicBezTo>
                    <a:pt x="798" y="3048"/>
                    <a:pt x="976" y="2997"/>
                    <a:pt x="1168" y="2892"/>
                  </a:cubicBezTo>
                  <a:cubicBezTo>
                    <a:pt x="1868" y="2425"/>
                    <a:pt x="2302" y="1658"/>
                    <a:pt x="2335" y="857"/>
                  </a:cubicBezTo>
                  <a:cubicBezTo>
                    <a:pt x="2335" y="310"/>
                    <a:pt x="2081" y="1"/>
                    <a:pt x="16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78"/>
            <p:cNvSpPr/>
            <p:nvPr/>
          </p:nvSpPr>
          <p:spPr>
            <a:xfrm>
              <a:off x="5486600" y="3479350"/>
              <a:ext cx="45050" cy="57775"/>
            </a:xfrm>
            <a:custGeom>
              <a:avLst/>
              <a:gdLst/>
              <a:ahLst/>
              <a:cxnLst/>
              <a:rect l="l" t="t" r="r" b="b"/>
              <a:pathLst>
                <a:path w="1802" h="2311" extrusionOk="0">
                  <a:moveTo>
                    <a:pt x="1291" y="0"/>
                  </a:moveTo>
                  <a:cubicBezTo>
                    <a:pt x="1173" y="0"/>
                    <a:pt x="1041" y="36"/>
                    <a:pt x="901" y="111"/>
                  </a:cubicBezTo>
                  <a:cubicBezTo>
                    <a:pt x="367" y="444"/>
                    <a:pt x="33" y="1045"/>
                    <a:pt x="0" y="1678"/>
                  </a:cubicBezTo>
                  <a:cubicBezTo>
                    <a:pt x="0" y="2076"/>
                    <a:pt x="197" y="2310"/>
                    <a:pt x="488" y="2310"/>
                  </a:cubicBezTo>
                  <a:cubicBezTo>
                    <a:pt x="611" y="2310"/>
                    <a:pt x="752" y="2268"/>
                    <a:pt x="901" y="2179"/>
                  </a:cubicBezTo>
                  <a:cubicBezTo>
                    <a:pt x="1434" y="1845"/>
                    <a:pt x="1768" y="1278"/>
                    <a:pt x="1801" y="644"/>
                  </a:cubicBezTo>
                  <a:cubicBezTo>
                    <a:pt x="1801" y="236"/>
                    <a:pt x="1594" y="0"/>
                    <a:pt x="12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78"/>
            <p:cNvSpPr/>
            <p:nvPr/>
          </p:nvSpPr>
          <p:spPr>
            <a:xfrm>
              <a:off x="4784175" y="1506675"/>
              <a:ext cx="230425" cy="429350"/>
            </a:xfrm>
            <a:custGeom>
              <a:avLst/>
              <a:gdLst/>
              <a:ahLst/>
              <a:cxnLst/>
              <a:rect l="l" t="t" r="r" b="b"/>
              <a:pathLst>
                <a:path w="9217" h="17174" extrusionOk="0">
                  <a:moveTo>
                    <a:pt x="258" y="0"/>
                  </a:moveTo>
                  <a:cubicBezTo>
                    <a:pt x="123" y="0"/>
                    <a:pt x="0" y="140"/>
                    <a:pt x="110" y="295"/>
                  </a:cubicBezTo>
                  <a:lnTo>
                    <a:pt x="8817" y="17073"/>
                  </a:lnTo>
                  <a:cubicBezTo>
                    <a:pt x="8850" y="17140"/>
                    <a:pt x="8917" y="17173"/>
                    <a:pt x="8983" y="17173"/>
                  </a:cubicBezTo>
                  <a:lnTo>
                    <a:pt x="9083" y="17173"/>
                  </a:lnTo>
                  <a:cubicBezTo>
                    <a:pt x="9150" y="17107"/>
                    <a:pt x="9217" y="17006"/>
                    <a:pt x="9150" y="16906"/>
                  </a:cubicBezTo>
                  <a:lnTo>
                    <a:pt x="444" y="128"/>
                  </a:lnTo>
                  <a:cubicBezTo>
                    <a:pt x="399" y="37"/>
                    <a:pt x="327" y="0"/>
                    <a:pt x="25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78"/>
            <p:cNvSpPr/>
            <p:nvPr/>
          </p:nvSpPr>
          <p:spPr>
            <a:xfrm>
              <a:off x="5074625" y="1641000"/>
              <a:ext cx="206000" cy="265825"/>
            </a:xfrm>
            <a:custGeom>
              <a:avLst/>
              <a:gdLst/>
              <a:ahLst/>
              <a:cxnLst/>
              <a:rect l="l" t="t" r="r" b="b"/>
              <a:pathLst>
                <a:path w="8240" h="10633" extrusionOk="0">
                  <a:moveTo>
                    <a:pt x="8140" y="0"/>
                  </a:moveTo>
                  <a:cubicBezTo>
                    <a:pt x="8115" y="0"/>
                    <a:pt x="8090" y="9"/>
                    <a:pt x="8073" y="25"/>
                  </a:cubicBezTo>
                  <a:lnTo>
                    <a:pt x="34" y="10499"/>
                  </a:lnTo>
                  <a:cubicBezTo>
                    <a:pt x="1" y="10533"/>
                    <a:pt x="1" y="10599"/>
                    <a:pt x="34" y="10633"/>
                  </a:cubicBezTo>
                  <a:lnTo>
                    <a:pt x="67" y="10633"/>
                  </a:lnTo>
                  <a:cubicBezTo>
                    <a:pt x="101" y="10633"/>
                    <a:pt x="134" y="10633"/>
                    <a:pt x="167" y="10599"/>
                  </a:cubicBezTo>
                  <a:lnTo>
                    <a:pt x="8206" y="159"/>
                  </a:lnTo>
                  <a:cubicBezTo>
                    <a:pt x="8240" y="125"/>
                    <a:pt x="8240" y="59"/>
                    <a:pt x="8206" y="25"/>
                  </a:cubicBezTo>
                  <a:cubicBezTo>
                    <a:pt x="8190" y="9"/>
                    <a:pt x="8165" y="0"/>
                    <a:pt x="814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78"/>
            <p:cNvSpPr/>
            <p:nvPr/>
          </p:nvSpPr>
          <p:spPr>
            <a:xfrm>
              <a:off x="5045450" y="1679975"/>
              <a:ext cx="60900" cy="221850"/>
            </a:xfrm>
            <a:custGeom>
              <a:avLst/>
              <a:gdLst/>
              <a:ahLst/>
              <a:cxnLst/>
              <a:rect l="l" t="t" r="r" b="b"/>
              <a:pathLst>
                <a:path w="2436" h="8874" extrusionOk="0">
                  <a:moveTo>
                    <a:pt x="2368" y="1"/>
                  </a:moveTo>
                  <a:cubicBezTo>
                    <a:pt x="2302" y="1"/>
                    <a:pt x="2268" y="34"/>
                    <a:pt x="2268" y="67"/>
                  </a:cubicBezTo>
                  <a:lnTo>
                    <a:pt x="0" y="8774"/>
                  </a:lnTo>
                  <a:cubicBezTo>
                    <a:pt x="0" y="8807"/>
                    <a:pt x="33" y="8840"/>
                    <a:pt x="67" y="8874"/>
                  </a:cubicBezTo>
                  <a:lnTo>
                    <a:pt x="100" y="8874"/>
                  </a:lnTo>
                  <a:cubicBezTo>
                    <a:pt x="134" y="8874"/>
                    <a:pt x="167" y="8840"/>
                    <a:pt x="167" y="8807"/>
                  </a:cubicBezTo>
                  <a:lnTo>
                    <a:pt x="2435" y="101"/>
                  </a:lnTo>
                  <a:cubicBezTo>
                    <a:pt x="2435" y="67"/>
                    <a:pt x="2402" y="1"/>
                    <a:pt x="236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78"/>
            <p:cNvSpPr/>
            <p:nvPr/>
          </p:nvSpPr>
          <p:spPr>
            <a:xfrm>
              <a:off x="5040425" y="2006675"/>
              <a:ext cx="46725" cy="228725"/>
            </a:xfrm>
            <a:custGeom>
              <a:avLst/>
              <a:gdLst/>
              <a:ahLst/>
              <a:cxnLst/>
              <a:rect l="l" t="t" r="r" b="b"/>
              <a:pathLst>
                <a:path w="1869" h="9149" extrusionOk="0">
                  <a:moveTo>
                    <a:pt x="219" y="0"/>
                  </a:moveTo>
                  <a:cubicBezTo>
                    <a:pt x="202" y="0"/>
                    <a:pt x="185" y="3"/>
                    <a:pt x="168" y="9"/>
                  </a:cubicBezTo>
                  <a:cubicBezTo>
                    <a:pt x="68" y="9"/>
                    <a:pt x="1" y="109"/>
                    <a:pt x="1" y="209"/>
                  </a:cubicBezTo>
                  <a:lnTo>
                    <a:pt x="1469" y="8982"/>
                  </a:lnTo>
                  <a:cubicBezTo>
                    <a:pt x="1502" y="9082"/>
                    <a:pt x="1569" y="9149"/>
                    <a:pt x="1669" y="9149"/>
                  </a:cubicBezTo>
                  <a:lnTo>
                    <a:pt x="1702" y="9149"/>
                  </a:lnTo>
                  <a:cubicBezTo>
                    <a:pt x="1802" y="9115"/>
                    <a:pt x="1869" y="9015"/>
                    <a:pt x="1836" y="8915"/>
                  </a:cubicBezTo>
                  <a:lnTo>
                    <a:pt x="368" y="175"/>
                  </a:lnTo>
                  <a:cubicBezTo>
                    <a:pt x="368" y="65"/>
                    <a:pt x="299" y="0"/>
                    <a:pt x="21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78"/>
            <p:cNvSpPr/>
            <p:nvPr/>
          </p:nvSpPr>
          <p:spPr>
            <a:xfrm>
              <a:off x="5130500" y="2020225"/>
              <a:ext cx="71750" cy="196825"/>
            </a:xfrm>
            <a:custGeom>
              <a:avLst/>
              <a:gdLst/>
              <a:ahLst/>
              <a:cxnLst/>
              <a:rect l="l" t="t" r="r" b="b"/>
              <a:pathLst>
                <a:path w="2870" h="7873" extrusionOk="0">
                  <a:moveTo>
                    <a:pt x="2803" y="0"/>
                  </a:moveTo>
                  <a:cubicBezTo>
                    <a:pt x="2769" y="0"/>
                    <a:pt x="2702" y="0"/>
                    <a:pt x="2702" y="67"/>
                  </a:cubicBezTo>
                  <a:lnTo>
                    <a:pt x="1" y="7739"/>
                  </a:lnTo>
                  <a:cubicBezTo>
                    <a:pt x="1" y="7806"/>
                    <a:pt x="1" y="7839"/>
                    <a:pt x="67" y="7873"/>
                  </a:cubicBezTo>
                  <a:lnTo>
                    <a:pt x="101" y="7873"/>
                  </a:lnTo>
                  <a:cubicBezTo>
                    <a:pt x="134" y="7873"/>
                    <a:pt x="134" y="7839"/>
                    <a:pt x="167" y="7806"/>
                  </a:cubicBezTo>
                  <a:lnTo>
                    <a:pt x="2869" y="100"/>
                  </a:lnTo>
                  <a:cubicBezTo>
                    <a:pt x="2869" y="67"/>
                    <a:pt x="2836" y="34"/>
                    <a:pt x="280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78"/>
            <p:cNvSpPr/>
            <p:nvPr/>
          </p:nvSpPr>
          <p:spPr>
            <a:xfrm>
              <a:off x="4949550" y="2317925"/>
              <a:ext cx="81750" cy="30050"/>
            </a:xfrm>
            <a:custGeom>
              <a:avLst/>
              <a:gdLst/>
              <a:ahLst/>
              <a:cxnLst/>
              <a:rect l="l" t="t" r="r" b="b"/>
              <a:pathLst>
                <a:path w="3270" h="1202" extrusionOk="0">
                  <a:moveTo>
                    <a:pt x="3169" y="1"/>
                  </a:moveTo>
                  <a:lnTo>
                    <a:pt x="67" y="1035"/>
                  </a:lnTo>
                  <a:cubicBezTo>
                    <a:pt x="0" y="1068"/>
                    <a:pt x="0" y="1102"/>
                    <a:pt x="0" y="1135"/>
                  </a:cubicBezTo>
                  <a:cubicBezTo>
                    <a:pt x="0" y="1168"/>
                    <a:pt x="33" y="1202"/>
                    <a:pt x="67" y="1202"/>
                  </a:cubicBezTo>
                  <a:lnTo>
                    <a:pt x="100" y="1202"/>
                  </a:lnTo>
                  <a:lnTo>
                    <a:pt x="3202" y="168"/>
                  </a:lnTo>
                  <a:cubicBezTo>
                    <a:pt x="3269" y="134"/>
                    <a:pt x="3269" y="101"/>
                    <a:pt x="3269" y="68"/>
                  </a:cubicBezTo>
                  <a:cubicBezTo>
                    <a:pt x="3236" y="1"/>
                    <a:pt x="3202" y="1"/>
                    <a:pt x="316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78"/>
            <p:cNvSpPr/>
            <p:nvPr/>
          </p:nvSpPr>
          <p:spPr>
            <a:xfrm>
              <a:off x="5041275" y="2374000"/>
              <a:ext cx="49675" cy="319225"/>
            </a:xfrm>
            <a:custGeom>
              <a:avLst/>
              <a:gdLst/>
              <a:ahLst/>
              <a:cxnLst/>
              <a:rect l="l" t="t" r="r" b="b"/>
              <a:pathLst>
                <a:path w="1987" h="12769" extrusionOk="0">
                  <a:moveTo>
                    <a:pt x="1790" y="0"/>
                  </a:moveTo>
                  <a:cubicBezTo>
                    <a:pt x="1704" y="0"/>
                    <a:pt x="1617" y="51"/>
                    <a:pt x="1601" y="160"/>
                  </a:cubicBezTo>
                  <a:lnTo>
                    <a:pt x="0" y="12535"/>
                  </a:lnTo>
                  <a:cubicBezTo>
                    <a:pt x="0" y="12635"/>
                    <a:pt x="67" y="12735"/>
                    <a:pt x="167" y="12769"/>
                  </a:cubicBezTo>
                  <a:lnTo>
                    <a:pt x="200" y="12769"/>
                  </a:lnTo>
                  <a:cubicBezTo>
                    <a:pt x="301" y="12769"/>
                    <a:pt x="367" y="12702"/>
                    <a:pt x="401" y="12602"/>
                  </a:cubicBezTo>
                  <a:lnTo>
                    <a:pt x="1968" y="193"/>
                  </a:lnTo>
                  <a:cubicBezTo>
                    <a:pt x="1986" y="68"/>
                    <a:pt x="1889" y="0"/>
                    <a:pt x="179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78"/>
            <p:cNvSpPr/>
            <p:nvPr/>
          </p:nvSpPr>
          <p:spPr>
            <a:xfrm>
              <a:off x="5117150" y="2476800"/>
              <a:ext cx="226025" cy="232275"/>
            </a:xfrm>
            <a:custGeom>
              <a:avLst/>
              <a:gdLst/>
              <a:ahLst/>
              <a:cxnLst/>
              <a:rect l="l" t="t" r="r" b="b"/>
              <a:pathLst>
                <a:path w="9041" h="9291" extrusionOk="0">
                  <a:moveTo>
                    <a:pt x="8820" y="0"/>
                  </a:moveTo>
                  <a:cubicBezTo>
                    <a:pt x="8774" y="0"/>
                    <a:pt x="8724" y="17"/>
                    <a:pt x="8674" y="50"/>
                  </a:cubicBezTo>
                  <a:lnTo>
                    <a:pt x="68" y="8957"/>
                  </a:lnTo>
                  <a:cubicBezTo>
                    <a:pt x="1" y="9024"/>
                    <a:pt x="1" y="9157"/>
                    <a:pt x="68" y="9224"/>
                  </a:cubicBezTo>
                  <a:cubicBezTo>
                    <a:pt x="101" y="9257"/>
                    <a:pt x="134" y="9290"/>
                    <a:pt x="201" y="9290"/>
                  </a:cubicBezTo>
                  <a:cubicBezTo>
                    <a:pt x="234" y="9290"/>
                    <a:pt x="301" y="9257"/>
                    <a:pt x="334" y="9224"/>
                  </a:cubicBezTo>
                  <a:lnTo>
                    <a:pt x="8941" y="317"/>
                  </a:lnTo>
                  <a:cubicBezTo>
                    <a:pt x="9041" y="251"/>
                    <a:pt x="9041" y="117"/>
                    <a:pt x="8941" y="50"/>
                  </a:cubicBezTo>
                  <a:cubicBezTo>
                    <a:pt x="8907" y="17"/>
                    <a:pt x="8866" y="0"/>
                    <a:pt x="882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78"/>
            <p:cNvSpPr/>
            <p:nvPr/>
          </p:nvSpPr>
          <p:spPr>
            <a:xfrm>
              <a:off x="4907000" y="2715175"/>
              <a:ext cx="71750" cy="41425"/>
            </a:xfrm>
            <a:custGeom>
              <a:avLst/>
              <a:gdLst/>
              <a:ahLst/>
              <a:cxnLst/>
              <a:rect l="l" t="t" r="r" b="b"/>
              <a:pathLst>
                <a:path w="2870" h="1657" extrusionOk="0">
                  <a:moveTo>
                    <a:pt x="66" y="0"/>
                  </a:moveTo>
                  <a:cubicBezTo>
                    <a:pt x="40" y="0"/>
                    <a:pt x="20" y="17"/>
                    <a:pt x="1" y="56"/>
                  </a:cubicBezTo>
                  <a:cubicBezTo>
                    <a:pt x="1" y="89"/>
                    <a:pt x="1" y="122"/>
                    <a:pt x="34" y="156"/>
                  </a:cubicBezTo>
                  <a:lnTo>
                    <a:pt x="2703" y="1657"/>
                  </a:lnTo>
                  <a:lnTo>
                    <a:pt x="2769" y="1657"/>
                  </a:lnTo>
                  <a:cubicBezTo>
                    <a:pt x="2803" y="1657"/>
                    <a:pt x="2836" y="1623"/>
                    <a:pt x="2836" y="1590"/>
                  </a:cubicBezTo>
                  <a:cubicBezTo>
                    <a:pt x="2870" y="1557"/>
                    <a:pt x="2836" y="1490"/>
                    <a:pt x="2803" y="1490"/>
                  </a:cubicBezTo>
                  <a:lnTo>
                    <a:pt x="134" y="22"/>
                  </a:lnTo>
                  <a:cubicBezTo>
                    <a:pt x="107" y="8"/>
                    <a:pt x="85" y="0"/>
                    <a:pt x="6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78"/>
            <p:cNvSpPr/>
            <p:nvPr/>
          </p:nvSpPr>
          <p:spPr>
            <a:xfrm>
              <a:off x="4833625" y="2830175"/>
              <a:ext cx="113425" cy="90725"/>
            </a:xfrm>
            <a:custGeom>
              <a:avLst/>
              <a:gdLst/>
              <a:ahLst/>
              <a:cxnLst/>
              <a:rect l="l" t="t" r="r" b="b"/>
              <a:pathLst>
                <a:path w="4537" h="3629" extrusionOk="0">
                  <a:moveTo>
                    <a:pt x="4437" y="1"/>
                  </a:moveTo>
                  <a:cubicBezTo>
                    <a:pt x="4412" y="1"/>
                    <a:pt x="4387" y="9"/>
                    <a:pt x="4370" y="26"/>
                  </a:cubicBezTo>
                  <a:lnTo>
                    <a:pt x="34" y="3461"/>
                  </a:lnTo>
                  <a:cubicBezTo>
                    <a:pt x="0" y="3495"/>
                    <a:pt x="0" y="3561"/>
                    <a:pt x="34" y="3595"/>
                  </a:cubicBezTo>
                  <a:cubicBezTo>
                    <a:pt x="67" y="3595"/>
                    <a:pt x="67" y="3628"/>
                    <a:pt x="100" y="3628"/>
                  </a:cubicBezTo>
                  <a:cubicBezTo>
                    <a:pt x="134" y="3628"/>
                    <a:pt x="134" y="3595"/>
                    <a:pt x="167" y="3595"/>
                  </a:cubicBezTo>
                  <a:lnTo>
                    <a:pt x="4504" y="159"/>
                  </a:lnTo>
                  <a:cubicBezTo>
                    <a:pt x="4537" y="126"/>
                    <a:pt x="4537" y="59"/>
                    <a:pt x="4504" y="26"/>
                  </a:cubicBezTo>
                  <a:cubicBezTo>
                    <a:pt x="4487" y="9"/>
                    <a:pt x="4462" y="1"/>
                    <a:pt x="443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78"/>
            <p:cNvSpPr/>
            <p:nvPr/>
          </p:nvSpPr>
          <p:spPr>
            <a:xfrm>
              <a:off x="4768575" y="2702875"/>
              <a:ext cx="70075" cy="218025"/>
            </a:xfrm>
            <a:custGeom>
              <a:avLst/>
              <a:gdLst/>
              <a:ahLst/>
              <a:cxnLst/>
              <a:rect l="l" t="t" r="r" b="b"/>
              <a:pathLst>
                <a:path w="2803" h="8721" extrusionOk="0">
                  <a:moveTo>
                    <a:pt x="117" y="0"/>
                  </a:moveTo>
                  <a:cubicBezTo>
                    <a:pt x="103" y="0"/>
                    <a:pt x="87" y="4"/>
                    <a:pt x="67" y="14"/>
                  </a:cubicBezTo>
                  <a:cubicBezTo>
                    <a:pt x="34" y="14"/>
                    <a:pt x="1" y="47"/>
                    <a:pt x="34" y="114"/>
                  </a:cubicBezTo>
                  <a:lnTo>
                    <a:pt x="2636" y="8653"/>
                  </a:lnTo>
                  <a:cubicBezTo>
                    <a:pt x="2636" y="8687"/>
                    <a:pt x="2669" y="8720"/>
                    <a:pt x="2702" y="8720"/>
                  </a:cubicBezTo>
                  <a:lnTo>
                    <a:pt x="2736" y="8720"/>
                  </a:lnTo>
                  <a:cubicBezTo>
                    <a:pt x="2803" y="8687"/>
                    <a:pt x="2803" y="8653"/>
                    <a:pt x="2803" y="8587"/>
                  </a:cubicBezTo>
                  <a:lnTo>
                    <a:pt x="167" y="47"/>
                  </a:lnTo>
                  <a:cubicBezTo>
                    <a:pt x="167" y="24"/>
                    <a:pt x="151" y="0"/>
                    <a:pt x="11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78"/>
            <p:cNvSpPr/>
            <p:nvPr/>
          </p:nvSpPr>
          <p:spPr>
            <a:xfrm>
              <a:off x="4731050" y="2900525"/>
              <a:ext cx="108425" cy="20375"/>
            </a:xfrm>
            <a:custGeom>
              <a:avLst/>
              <a:gdLst/>
              <a:ahLst/>
              <a:cxnLst/>
              <a:rect l="l" t="t" r="r" b="b"/>
              <a:pathLst>
                <a:path w="4337" h="815" extrusionOk="0">
                  <a:moveTo>
                    <a:pt x="54" y="0"/>
                  </a:moveTo>
                  <a:cubicBezTo>
                    <a:pt x="18" y="0"/>
                    <a:pt x="0" y="31"/>
                    <a:pt x="0" y="80"/>
                  </a:cubicBezTo>
                  <a:cubicBezTo>
                    <a:pt x="0" y="114"/>
                    <a:pt x="34" y="180"/>
                    <a:pt x="67" y="180"/>
                  </a:cubicBezTo>
                  <a:lnTo>
                    <a:pt x="4203" y="814"/>
                  </a:lnTo>
                  <a:lnTo>
                    <a:pt x="4237" y="814"/>
                  </a:lnTo>
                  <a:cubicBezTo>
                    <a:pt x="4337" y="814"/>
                    <a:pt x="4337" y="647"/>
                    <a:pt x="4237" y="647"/>
                  </a:cubicBezTo>
                  <a:lnTo>
                    <a:pt x="101" y="14"/>
                  </a:lnTo>
                  <a:cubicBezTo>
                    <a:pt x="83" y="5"/>
                    <a:pt x="67" y="0"/>
                    <a:pt x="5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78"/>
            <p:cNvSpPr/>
            <p:nvPr/>
          </p:nvSpPr>
          <p:spPr>
            <a:xfrm>
              <a:off x="5117150" y="2799100"/>
              <a:ext cx="377800" cy="42575"/>
            </a:xfrm>
            <a:custGeom>
              <a:avLst/>
              <a:gdLst/>
              <a:ahLst/>
              <a:cxnLst/>
              <a:rect l="l" t="t" r="r" b="b"/>
              <a:pathLst>
                <a:path w="15112" h="1703" extrusionOk="0">
                  <a:moveTo>
                    <a:pt x="234" y="1"/>
                  </a:moveTo>
                  <a:cubicBezTo>
                    <a:pt x="134" y="1"/>
                    <a:pt x="34" y="101"/>
                    <a:pt x="1" y="201"/>
                  </a:cubicBezTo>
                  <a:cubicBezTo>
                    <a:pt x="1" y="301"/>
                    <a:pt x="68" y="401"/>
                    <a:pt x="201" y="401"/>
                  </a:cubicBezTo>
                  <a:lnTo>
                    <a:pt x="14911" y="1702"/>
                  </a:lnTo>
                  <a:cubicBezTo>
                    <a:pt x="15012" y="1702"/>
                    <a:pt x="15112" y="1636"/>
                    <a:pt x="15112" y="1502"/>
                  </a:cubicBezTo>
                  <a:cubicBezTo>
                    <a:pt x="15112" y="1402"/>
                    <a:pt x="15045" y="1302"/>
                    <a:pt x="14945" y="1302"/>
                  </a:cubicBezTo>
                  <a:lnTo>
                    <a:pt x="23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78"/>
            <p:cNvSpPr/>
            <p:nvPr/>
          </p:nvSpPr>
          <p:spPr>
            <a:xfrm>
              <a:off x="4934525" y="2671075"/>
              <a:ext cx="206000" cy="262325"/>
            </a:xfrm>
            <a:custGeom>
              <a:avLst/>
              <a:gdLst/>
              <a:ahLst/>
              <a:cxnLst/>
              <a:rect l="l" t="t" r="r" b="b"/>
              <a:pathLst>
                <a:path w="8240" h="10493" extrusionOk="0">
                  <a:moveTo>
                    <a:pt x="5810" y="682"/>
                  </a:moveTo>
                  <a:cubicBezTo>
                    <a:pt x="6117" y="682"/>
                    <a:pt x="6397" y="751"/>
                    <a:pt x="6639" y="886"/>
                  </a:cubicBezTo>
                  <a:cubicBezTo>
                    <a:pt x="7239" y="1253"/>
                    <a:pt x="7573" y="2020"/>
                    <a:pt x="7573" y="3054"/>
                  </a:cubicBezTo>
                  <a:cubicBezTo>
                    <a:pt x="7573" y="5355"/>
                    <a:pt x="5938" y="8191"/>
                    <a:pt x="3937" y="9358"/>
                  </a:cubicBezTo>
                  <a:cubicBezTo>
                    <a:pt x="3388" y="9663"/>
                    <a:pt x="2864" y="9820"/>
                    <a:pt x="2402" y="9820"/>
                  </a:cubicBezTo>
                  <a:cubicBezTo>
                    <a:pt x="2106" y="9820"/>
                    <a:pt x="1836" y="9755"/>
                    <a:pt x="1602" y="9625"/>
                  </a:cubicBezTo>
                  <a:cubicBezTo>
                    <a:pt x="1001" y="9258"/>
                    <a:pt x="668" y="8491"/>
                    <a:pt x="668" y="7457"/>
                  </a:cubicBezTo>
                  <a:cubicBezTo>
                    <a:pt x="668" y="5122"/>
                    <a:pt x="2269" y="2320"/>
                    <a:pt x="4304" y="1152"/>
                  </a:cubicBezTo>
                  <a:cubicBezTo>
                    <a:pt x="4841" y="834"/>
                    <a:pt x="5355" y="682"/>
                    <a:pt x="5810" y="682"/>
                  </a:cubicBezTo>
                  <a:close/>
                  <a:moveTo>
                    <a:pt x="5790" y="1"/>
                  </a:moveTo>
                  <a:cubicBezTo>
                    <a:pt x="5215" y="1"/>
                    <a:pt x="4587" y="189"/>
                    <a:pt x="3937" y="552"/>
                  </a:cubicBezTo>
                  <a:cubicBezTo>
                    <a:pt x="1769" y="1820"/>
                    <a:pt x="1" y="4922"/>
                    <a:pt x="1" y="7457"/>
                  </a:cubicBezTo>
                  <a:cubicBezTo>
                    <a:pt x="1" y="8758"/>
                    <a:pt x="434" y="9725"/>
                    <a:pt x="1268" y="10192"/>
                  </a:cubicBezTo>
                  <a:cubicBezTo>
                    <a:pt x="1602" y="10392"/>
                    <a:pt x="2002" y="10493"/>
                    <a:pt x="2436" y="10493"/>
                  </a:cubicBezTo>
                  <a:cubicBezTo>
                    <a:pt x="3069" y="10459"/>
                    <a:pt x="3737" y="10259"/>
                    <a:pt x="4304" y="9925"/>
                  </a:cubicBezTo>
                  <a:cubicBezTo>
                    <a:pt x="6472" y="8658"/>
                    <a:pt x="8240" y="5589"/>
                    <a:pt x="8240" y="3054"/>
                  </a:cubicBezTo>
                  <a:cubicBezTo>
                    <a:pt x="8240" y="1753"/>
                    <a:pt x="7806" y="786"/>
                    <a:pt x="6972" y="319"/>
                  </a:cubicBezTo>
                  <a:cubicBezTo>
                    <a:pt x="6616" y="105"/>
                    <a:pt x="6218" y="1"/>
                    <a:pt x="579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78"/>
            <p:cNvSpPr/>
            <p:nvPr/>
          </p:nvSpPr>
          <p:spPr>
            <a:xfrm>
              <a:off x="4981225" y="2729925"/>
              <a:ext cx="112600" cy="145075"/>
            </a:xfrm>
            <a:custGeom>
              <a:avLst/>
              <a:gdLst/>
              <a:ahLst/>
              <a:cxnLst/>
              <a:rect l="l" t="t" r="r" b="b"/>
              <a:pathLst>
                <a:path w="4504" h="5803" extrusionOk="0">
                  <a:moveTo>
                    <a:pt x="3264" y="0"/>
                  </a:moveTo>
                  <a:cubicBezTo>
                    <a:pt x="2964" y="0"/>
                    <a:pt x="2626" y="97"/>
                    <a:pt x="2269" y="300"/>
                  </a:cubicBezTo>
                  <a:cubicBezTo>
                    <a:pt x="935" y="1167"/>
                    <a:pt x="101" y="2601"/>
                    <a:pt x="1" y="4202"/>
                  </a:cubicBezTo>
                  <a:cubicBezTo>
                    <a:pt x="1" y="5221"/>
                    <a:pt x="506" y="5803"/>
                    <a:pt x="1253" y="5803"/>
                  </a:cubicBezTo>
                  <a:cubicBezTo>
                    <a:pt x="1557" y="5803"/>
                    <a:pt x="1902" y="5706"/>
                    <a:pt x="2269" y="5503"/>
                  </a:cubicBezTo>
                  <a:cubicBezTo>
                    <a:pt x="3570" y="4636"/>
                    <a:pt x="4404" y="3168"/>
                    <a:pt x="4504" y="1600"/>
                  </a:cubicBezTo>
                  <a:cubicBezTo>
                    <a:pt x="4504" y="581"/>
                    <a:pt x="3999" y="0"/>
                    <a:pt x="326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78"/>
            <p:cNvSpPr/>
            <p:nvPr/>
          </p:nvSpPr>
          <p:spPr>
            <a:xfrm>
              <a:off x="5467400" y="2716175"/>
              <a:ext cx="206850" cy="262250"/>
            </a:xfrm>
            <a:custGeom>
              <a:avLst/>
              <a:gdLst/>
              <a:ahLst/>
              <a:cxnLst/>
              <a:rect l="l" t="t" r="r" b="b"/>
              <a:pathLst>
                <a:path w="8274" h="10490" extrusionOk="0">
                  <a:moveTo>
                    <a:pt x="5838" y="683"/>
                  </a:moveTo>
                  <a:cubicBezTo>
                    <a:pt x="6105" y="683"/>
                    <a:pt x="6405" y="749"/>
                    <a:pt x="6639" y="883"/>
                  </a:cubicBezTo>
                  <a:cubicBezTo>
                    <a:pt x="7273" y="1250"/>
                    <a:pt x="7606" y="2017"/>
                    <a:pt x="7606" y="3051"/>
                  </a:cubicBezTo>
                  <a:cubicBezTo>
                    <a:pt x="7606" y="5353"/>
                    <a:pt x="5972" y="8188"/>
                    <a:pt x="3970" y="9356"/>
                  </a:cubicBezTo>
                  <a:cubicBezTo>
                    <a:pt x="3421" y="9661"/>
                    <a:pt x="2885" y="9817"/>
                    <a:pt x="2414" y="9817"/>
                  </a:cubicBezTo>
                  <a:cubicBezTo>
                    <a:pt x="2112" y="9817"/>
                    <a:pt x="1836" y="9753"/>
                    <a:pt x="1602" y="9623"/>
                  </a:cubicBezTo>
                  <a:cubicBezTo>
                    <a:pt x="1002" y="9256"/>
                    <a:pt x="668" y="8488"/>
                    <a:pt x="668" y="7454"/>
                  </a:cubicBezTo>
                  <a:cubicBezTo>
                    <a:pt x="668" y="5119"/>
                    <a:pt x="2302" y="2317"/>
                    <a:pt x="4304" y="1150"/>
                  </a:cubicBezTo>
                  <a:cubicBezTo>
                    <a:pt x="4771" y="850"/>
                    <a:pt x="5271" y="716"/>
                    <a:pt x="5838" y="683"/>
                  </a:cubicBezTo>
                  <a:close/>
                  <a:moveTo>
                    <a:pt x="5833" y="1"/>
                  </a:moveTo>
                  <a:cubicBezTo>
                    <a:pt x="5260" y="1"/>
                    <a:pt x="4626" y="197"/>
                    <a:pt x="3970" y="583"/>
                  </a:cubicBezTo>
                  <a:cubicBezTo>
                    <a:pt x="1769" y="1850"/>
                    <a:pt x="1" y="4919"/>
                    <a:pt x="1" y="7454"/>
                  </a:cubicBezTo>
                  <a:cubicBezTo>
                    <a:pt x="1" y="8755"/>
                    <a:pt x="434" y="9723"/>
                    <a:pt x="1268" y="10190"/>
                  </a:cubicBezTo>
                  <a:cubicBezTo>
                    <a:pt x="1635" y="10390"/>
                    <a:pt x="2036" y="10490"/>
                    <a:pt x="2436" y="10490"/>
                  </a:cubicBezTo>
                  <a:cubicBezTo>
                    <a:pt x="3103" y="10490"/>
                    <a:pt x="3737" y="10290"/>
                    <a:pt x="4304" y="9923"/>
                  </a:cubicBezTo>
                  <a:cubicBezTo>
                    <a:pt x="6472" y="8655"/>
                    <a:pt x="8273" y="5586"/>
                    <a:pt x="8273" y="3051"/>
                  </a:cubicBezTo>
                  <a:cubicBezTo>
                    <a:pt x="8273" y="1750"/>
                    <a:pt x="7806" y="783"/>
                    <a:pt x="6972" y="316"/>
                  </a:cubicBezTo>
                  <a:cubicBezTo>
                    <a:pt x="6635" y="105"/>
                    <a:pt x="6250" y="1"/>
                    <a:pt x="583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78"/>
            <p:cNvSpPr/>
            <p:nvPr/>
          </p:nvSpPr>
          <p:spPr>
            <a:xfrm>
              <a:off x="5514950" y="2774950"/>
              <a:ext cx="111775" cy="145075"/>
            </a:xfrm>
            <a:custGeom>
              <a:avLst/>
              <a:gdLst/>
              <a:ahLst/>
              <a:cxnLst/>
              <a:rect l="l" t="t" r="r" b="b"/>
              <a:pathLst>
                <a:path w="4471" h="5803" extrusionOk="0">
                  <a:moveTo>
                    <a:pt x="3230" y="0"/>
                  </a:moveTo>
                  <a:cubicBezTo>
                    <a:pt x="2930" y="0"/>
                    <a:pt x="2593" y="97"/>
                    <a:pt x="2235" y="300"/>
                  </a:cubicBezTo>
                  <a:cubicBezTo>
                    <a:pt x="901" y="1167"/>
                    <a:pt x="67" y="2602"/>
                    <a:pt x="0" y="4203"/>
                  </a:cubicBezTo>
                  <a:cubicBezTo>
                    <a:pt x="0" y="5222"/>
                    <a:pt x="488" y="5803"/>
                    <a:pt x="1226" y="5803"/>
                  </a:cubicBezTo>
                  <a:cubicBezTo>
                    <a:pt x="1526" y="5803"/>
                    <a:pt x="1868" y="5706"/>
                    <a:pt x="2235" y="5504"/>
                  </a:cubicBezTo>
                  <a:cubicBezTo>
                    <a:pt x="3569" y="4636"/>
                    <a:pt x="4370" y="3169"/>
                    <a:pt x="4470" y="1601"/>
                  </a:cubicBezTo>
                  <a:cubicBezTo>
                    <a:pt x="4470" y="582"/>
                    <a:pt x="3965" y="0"/>
                    <a:pt x="323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78"/>
            <p:cNvSpPr/>
            <p:nvPr/>
          </p:nvSpPr>
          <p:spPr>
            <a:xfrm>
              <a:off x="5326475" y="2325225"/>
              <a:ext cx="143450" cy="182025"/>
            </a:xfrm>
            <a:custGeom>
              <a:avLst/>
              <a:gdLst/>
              <a:ahLst/>
              <a:cxnLst/>
              <a:rect l="l" t="t" r="r" b="b"/>
              <a:pathLst>
                <a:path w="5738" h="7281" extrusionOk="0">
                  <a:moveTo>
                    <a:pt x="4070" y="476"/>
                  </a:moveTo>
                  <a:cubicBezTo>
                    <a:pt x="4270" y="476"/>
                    <a:pt x="4437" y="509"/>
                    <a:pt x="4637" y="610"/>
                  </a:cubicBezTo>
                  <a:cubicBezTo>
                    <a:pt x="5037" y="876"/>
                    <a:pt x="5271" y="1410"/>
                    <a:pt x="5271" y="2111"/>
                  </a:cubicBezTo>
                  <a:cubicBezTo>
                    <a:pt x="5171" y="3879"/>
                    <a:pt x="4237" y="5513"/>
                    <a:pt x="2769" y="6480"/>
                  </a:cubicBezTo>
                  <a:cubicBezTo>
                    <a:pt x="2382" y="6705"/>
                    <a:pt x="2019" y="6817"/>
                    <a:pt x="1697" y="6817"/>
                  </a:cubicBezTo>
                  <a:cubicBezTo>
                    <a:pt x="1492" y="6817"/>
                    <a:pt x="1303" y="6771"/>
                    <a:pt x="1135" y="6681"/>
                  </a:cubicBezTo>
                  <a:cubicBezTo>
                    <a:pt x="701" y="6414"/>
                    <a:pt x="467" y="5880"/>
                    <a:pt x="467" y="5179"/>
                  </a:cubicBezTo>
                  <a:cubicBezTo>
                    <a:pt x="568" y="3378"/>
                    <a:pt x="1502" y="1777"/>
                    <a:pt x="3003" y="810"/>
                  </a:cubicBezTo>
                  <a:cubicBezTo>
                    <a:pt x="3303" y="610"/>
                    <a:pt x="3670" y="476"/>
                    <a:pt x="4070" y="476"/>
                  </a:cubicBezTo>
                  <a:close/>
                  <a:moveTo>
                    <a:pt x="4051" y="1"/>
                  </a:moveTo>
                  <a:cubicBezTo>
                    <a:pt x="3653" y="1"/>
                    <a:pt x="3217" y="137"/>
                    <a:pt x="2769" y="409"/>
                  </a:cubicBezTo>
                  <a:cubicBezTo>
                    <a:pt x="1135" y="1443"/>
                    <a:pt x="101" y="3211"/>
                    <a:pt x="0" y="5179"/>
                  </a:cubicBezTo>
                  <a:cubicBezTo>
                    <a:pt x="0" y="6080"/>
                    <a:pt x="334" y="6747"/>
                    <a:pt x="901" y="7081"/>
                  </a:cubicBezTo>
                  <a:cubicBezTo>
                    <a:pt x="1135" y="7214"/>
                    <a:pt x="1435" y="7281"/>
                    <a:pt x="1702" y="7281"/>
                  </a:cubicBezTo>
                  <a:cubicBezTo>
                    <a:pt x="2169" y="7248"/>
                    <a:pt x="2602" y="7114"/>
                    <a:pt x="2969" y="6881"/>
                  </a:cubicBezTo>
                  <a:cubicBezTo>
                    <a:pt x="4604" y="5813"/>
                    <a:pt x="5638" y="4045"/>
                    <a:pt x="5738" y="2111"/>
                  </a:cubicBezTo>
                  <a:cubicBezTo>
                    <a:pt x="5738" y="1210"/>
                    <a:pt x="5404" y="543"/>
                    <a:pt x="4837" y="209"/>
                  </a:cubicBezTo>
                  <a:cubicBezTo>
                    <a:pt x="4601" y="70"/>
                    <a:pt x="4336" y="1"/>
                    <a:pt x="405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78"/>
            <p:cNvSpPr/>
            <p:nvPr/>
          </p:nvSpPr>
          <p:spPr>
            <a:xfrm>
              <a:off x="5359825" y="2365925"/>
              <a:ext cx="77575" cy="100850"/>
            </a:xfrm>
            <a:custGeom>
              <a:avLst/>
              <a:gdLst/>
              <a:ahLst/>
              <a:cxnLst/>
              <a:rect l="l" t="t" r="r" b="b"/>
              <a:pathLst>
                <a:path w="3103" h="4034" extrusionOk="0">
                  <a:moveTo>
                    <a:pt x="2239" y="0"/>
                  </a:moveTo>
                  <a:cubicBezTo>
                    <a:pt x="2027" y="0"/>
                    <a:pt x="1788" y="70"/>
                    <a:pt x="1535" y="216"/>
                  </a:cubicBezTo>
                  <a:cubicBezTo>
                    <a:pt x="635" y="816"/>
                    <a:pt x="34" y="1817"/>
                    <a:pt x="1" y="2918"/>
                  </a:cubicBezTo>
                  <a:cubicBezTo>
                    <a:pt x="1" y="3626"/>
                    <a:pt x="352" y="4034"/>
                    <a:pt x="853" y="4034"/>
                  </a:cubicBezTo>
                  <a:cubicBezTo>
                    <a:pt x="1060" y="4034"/>
                    <a:pt x="1292" y="3964"/>
                    <a:pt x="1535" y="3818"/>
                  </a:cubicBezTo>
                  <a:cubicBezTo>
                    <a:pt x="2469" y="3218"/>
                    <a:pt x="3036" y="2217"/>
                    <a:pt x="3103" y="1116"/>
                  </a:cubicBezTo>
                  <a:cubicBezTo>
                    <a:pt x="3103" y="408"/>
                    <a:pt x="2752" y="0"/>
                    <a:pt x="223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78"/>
            <p:cNvSpPr/>
            <p:nvPr/>
          </p:nvSpPr>
          <p:spPr>
            <a:xfrm>
              <a:off x="5022100" y="2207575"/>
              <a:ext cx="143450" cy="182100"/>
            </a:xfrm>
            <a:custGeom>
              <a:avLst/>
              <a:gdLst/>
              <a:ahLst/>
              <a:cxnLst/>
              <a:rect l="l" t="t" r="r" b="b"/>
              <a:pathLst>
                <a:path w="5738" h="7284" extrusionOk="0">
                  <a:moveTo>
                    <a:pt x="4024" y="450"/>
                  </a:moveTo>
                  <a:cubicBezTo>
                    <a:pt x="4243" y="450"/>
                    <a:pt x="4440" y="503"/>
                    <a:pt x="4603" y="612"/>
                  </a:cubicBezTo>
                  <a:cubicBezTo>
                    <a:pt x="5037" y="846"/>
                    <a:pt x="5271" y="1379"/>
                    <a:pt x="5271" y="2113"/>
                  </a:cubicBezTo>
                  <a:cubicBezTo>
                    <a:pt x="5170" y="3881"/>
                    <a:pt x="4236" y="5516"/>
                    <a:pt x="2769" y="6483"/>
                  </a:cubicBezTo>
                  <a:cubicBezTo>
                    <a:pt x="2394" y="6700"/>
                    <a:pt x="2042" y="6812"/>
                    <a:pt x="1728" y="6812"/>
                  </a:cubicBezTo>
                  <a:cubicBezTo>
                    <a:pt x="1511" y="6812"/>
                    <a:pt x="1311" y="6759"/>
                    <a:pt x="1134" y="6650"/>
                  </a:cubicBezTo>
                  <a:cubicBezTo>
                    <a:pt x="701" y="6416"/>
                    <a:pt x="467" y="5883"/>
                    <a:pt x="467" y="5149"/>
                  </a:cubicBezTo>
                  <a:cubicBezTo>
                    <a:pt x="567" y="3381"/>
                    <a:pt x="1501" y="1746"/>
                    <a:pt x="2969" y="779"/>
                  </a:cubicBezTo>
                  <a:cubicBezTo>
                    <a:pt x="3344" y="562"/>
                    <a:pt x="3707" y="450"/>
                    <a:pt x="4024" y="450"/>
                  </a:cubicBezTo>
                  <a:close/>
                  <a:moveTo>
                    <a:pt x="4033" y="1"/>
                  </a:moveTo>
                  <a:cubicBezTo>
                    <a:pt x="3635" y="1"/>
                    <a:pt x="3196" y="129"/>
                    <a:pt x="2735" y="379"/>
                  </a:cubicBezTo>
                  <a:cubicBezTo>
                    <a:pt x="1134" y="1446"/>
                    <a:pt x="100" y="3214"/>
                    <a:pt x="0" y="5149"/>
                  </a:cubicBezTo>
                  <a:cubicBezTo>
                    <a:pt x="0" y="6049"/>
                    <a:pt x="300" y="6750"/>
                    <a:pt x="867" y="7050"/>
                  </a:cubicBezTo>
                  <a:cubicBezTo>
                    <a:pt x="1134" y="7217"/>
                    <a:pt x="1401" y="7284"/>
                    <a:pt x="1701" y="7284"/>
                  </a:cubicBezTo>
                  <a:cubicBezTo>
                    <a:pt x="2135" y="7250"/>
                    <a:pt x="2569" y="7117"/>
                    <a:pt x="2969" y="6883"/>
                  </a:cubicBezTo>
                  <a:cubicBezTo>
                    <a:pt x="4603" y="5816"/>
                    <a:pt x="5604" y="4048"/>
                    <a:pt x="5738" y="2113"/>
                  </a:cubicBezTo>
                  <a:cubicBezTo>
                    <a:pt x="5738" y="1213"/>
                    <a:pt x="5404" y="545"/>
                    <a:pt x="4837" y="212"/>
                  </a:cubicBezTo>
                  <a:cubicBezTo>
                    <a:pt x="4596" y="70"/>
                    <a:pt x="4326" y="1"/>
                    <a:pt x="403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78"/>
            <p:cNvSpPr/>
            <p:nvPr/>
          </p:nvSpPr>
          <p:spPr>
            <a:xfrm>
              <a:off x="5054625" y="2248325"/>
              <a:ext cx="78400" cy="100050"/>
            </a:xfrm>
            <a:custGeom>
              <a:avLst/>
              <a:gdLst/>
              <a:ahLst/>
              <a:cxnLst/>
              <a:rect l="l" t="t" r="r" b="b"/>
              <a:pathLst>
                <a:path w="3136" h="4002" extrusionOk="0">
                  <a:moveTo>
                    <a:pt x="2272" y="1"/>
                  </a:moveTo>
                  <a:cubicBezTo>
                    <a:pt x="2060" y="1"/>
                    <a:pt x="1821" y="70"/>
                    <a:pt x="1568" y="216"/>
                  </a:cubicBezTo>
                  <a:cubicBezTo>
                    <a:pt x="634" y="817"/>
                    <a:pt x="67" y="1818"/>
                    <a:pt x="0" y="2918"/>
                  </a:cubicBezTo>
                  <a:cubicBezTo>
                    <a:pt x="0" y="3602"/>
                    <a:pt x="349" y="4002"/>
                    <a:pt x="860" y="4002"/>
                  </a:cubicBezTo>
                  <a:cubicBezTo>
                    <a:pt x="1073" y="4002"/>
                    <a:pt x="1313" y="3933"/>
                    <a:pt x="1568" y="3786"/>
                  </a:cubicBezTo>
                  <a:cubicBezTo>
                    <a:pt x="2468" y="3185"/>
                    <a:pt x="3069" y="2184"/>
                    <a:pt x="3136" y="1117"/>
                  </a:cubicBezTo>
                  <a:cubicBezTo>
                    <a:pt x="3136" y="409"/>
                    <a:pt x="2784" y="1"/>
                    <a:pt x="227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78"/>
            <p:cNvSpPr/>
            <p:nvPr/>
          </p:nvSpPr>
          <p:spPr>
            <a:xfrm>
              <a:off x="4983725" y="1892250"/>
              <a:ext cx="109575" cy="133825"/>
            </a:xfrm>
            <a:custGeom>
              <a:avLst/>
              <a:gdLst/>
              <a:ahLst/>
              <a:cxnLst/>
              <a:rect l="l" t="t" r="r" b="b"/>
              <a:pathLst>
                <a:path w="4383" h="5353" extrusionOk="0">
                  <a:moveTo>
                    <a:pt x="2909" y="347"/>
                  </a:moveTo>
                  <a:cubicBezTo>
                    <a:pt x="3501" y="347"/>
                    <a:pt x="4047" y="887"/>
                    <a:pt x="3903" y="1583"/>
                  </a:cubicBezTo>
                  <a:cubicBezTo>
                    <a:pt x="3837" y="2884"/>
                    <a:pt x="3136" y="4085"/>
                    <a:pt x="2069" y="4786"/>
                  </a:cubicBezTo>
                  <a:cubicBezTo>
                    <a:pt x="1863" y="4973"/>
                    <a:pt x="1623" y="5055"/>
                    <a:pt x="1389" y="5055"/>
                  </a:cubicBezTo>
                  <a:cubicBezTo>
                    <a:pt x="790" y="5055"/>
                    <a:pt x="233" y="4514"/>
                    <a:pt x="401" y="3818"/>
                  </a:cubicBezTo>
                  <a:cubicBezTo>
                    <a:pt x="468" y="2518"/>
                    <a:pt x="1135" y="1317"/>
                    <a:pt x="2236" y="616"/>
                  </a:cubicBezTo>
                  <a:cubicBezTo>
                    <a:pt x="2441" y="429"/>
                    <a:pt x="2679" y="347"/>
                    <a:pt x="2909" y="347"/>
                  </a:cubicBezTo>
                  <a:close/>
                  <a:moveTo>
                    <a:pt x="2917" y="1"/>
                  </a:moveTo>
                  <a:cubicBezTo>
                    <a:pt x="2629" y="1"/>
                    <a:pt x="2333" y="97"/>
                    <a:pt x="2069" y="316"/>
                  </a:cubicBezTo>
                  <a:cubicBezTo>
                    <a:pt x="868" y="1116"/>
                    <a:pt x="134" y="2384"/>
                    <a:pt x="34" y="3818"/>
                  </a:cubicBezTo>
                  <a:cubicBezTo>
                    <a:pt x="1" y="4352"/>
                    <a:pt x="234" y="4919"/>
                    <a:pt x="701" y="5219"/>
                  </a:cubicBezTo>
                  <a:cubicBezTo>
                    <a:pt x="868" y="5320"/>
                    <a:pt x="1068" y="5353"/>
                    <a:pt x="1302" y="5353"/>
                  </a:cubicBezTo>
                  <a:cubicBezTo>
                    <a:pt x="1635" y="5353"/>
                    <a:pt x="1935" y="5253"/>
                    <a:pt x="2236" y="5053"/>
                  </a:cubicBezTo>
                  <a:cubicBezTo>
                    <a:pt x="3436" y="4285"/>
                    <a:pt x="4170" y="2985"/>
                    <a:pt x="4237" y="1583"/>
                  </a:cubicBezTo>
                  <a:cubicBezTo>
                    <a:pt x="4383" y="686"/>
                    <a:pt x="3682" y="1"/>
                    <a:pt x="291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78"/>
            <p:cNvSpPr/>
            <p:nvPr/>
          </p:nvSpPr>
          <p:spPr>
            <a:xfrm>
              <a:off x="5008750" y="1922900"/>
              <a:ext cx="57575" cy="73750"/>
            </a:xfrm>
            <a:custGeom>
              <a:avLst/>
              <a:gdLst/>
              <a:ahLst/>
              <a:cxnLst/>
              <a:rect l="l" t="t" r="r" b="b"/>
              <a:pathLst>
                <a:path w="2303" h="2950" extrusionOk="0">
                  <a:moveTo>
                    <a:pt x="1662" y="1"/>
                  </a:moveTo>
                  <a:cubicBezTo>
                    <a:pt x="1510" y="1"/>
                    <a:pt x="1342" y="51"/>
                    <a:pt x="1168" y="157"/>
                  </a:cubicBezTo>
                  <a:cubicBezTo>
                    <a:pt x="467" y="591"/>
                    <a:pt x="67" y="1325"/>
                    <a:pt x="0" y="2125"/>
                  </a:cubicBezTo>
                  <a:cubicBezTo>
                    <a:pt x="0" y="2647"/>
                    <a:pt x="270" y="2949"/>
                    <a:pt x="653" y="2949"/>
                  </a:cubicBezTo>
                  <a:cubicBezTo>
                    <a:pt x="809" y="2949"/>
                    <a:pt x="984" y="2899"/>
                    <a:pt x="1168" y="2793"/>
                  </a:cubicBezTo>
                  <a:cubicBezTo>
                    <a:pt x="1835" y="2359"/>
                    <a:pt x="2269" y="1625"/>
                    <a:pt x="2302" y="825"/>
                  </a:cubicBezTo>
                  <a:cubicBezTo>
                    <a:pt x="2302" y="303"/>
                    <a:pt x="2033" y="1"/>
                    <a:pt x="166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78"/>
            <p:cNvSpPr/>
            <p:nvPr/>
          </p:nvSpPr>
          <p:spPr>
            <a:xfrm>
              <a:off x="5183875" y="2001050"/>
              <a:ext cx="32550" cy="42175"/>
            </a:xfrm>
            <a:custGeom>
              <a:avLst/>
              <a:gdLst/>
              <a:ahLst/>
              <a:cxnLst/>
              <a:rect l="l" t="t" r="r" b="b"/>
              <a:pathLst>
                <a:path w="1302" h="1687" extrusionOk="0">
                  <a:moveTo>
                    <a:pt x="933" y="1"/>
                  </a:moveTo>
                  <a:cubicBezTo>
                    <a:pt x="843" y="1"/>
                    <a:pt x="741" y="32"/>
                    <a:pt x="634" y="100"/>
                  </a:cubicBezTo>
                  <a:cubicBezTo>
                    <a:pt x="267" y="334"/>
                    <a:pt x="0" y="767"/>
                    <a:pt x="0" y="1234"/>
                  </a:cubicBezTo>
                  <a:cubicBezTo>
                    <a:pt x="0" y="1519"/>
                    <a:pt x="153" y="1686"/>
                    <a:pt x="361" y="1686"/>
                  </a:cubicBezTo>
                  <a:cubicBezTo>
                    <a:pt x="445" y="1686"/>
                    <a:pt x="538" y="1659"/>
                    <a:pt x="634" y="1601"/>
                  </a:cubicBezTo>
                  <a:cubicBezTo>
                    <a:pt x="1034" y="1334"/>
                    <a:pt x="1268" y="934"/>
                    <a:pt x="1301" y="467"/>
                  </a:cubicBezTo>
                  <a:cubicBezTo>
                    <a:pt x="1301" y="184"/>
                    <a:pt x="1151" y="1"/>
                    <a:pt x="93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78"/>
            <p:cNvSpPr/>
            <p:nvPr/>
          </p:nvSpPr>
          <p:spPr>
            <a:xfrm>
              <a:off x="4935350" y="2325000"/>
              <a:ext cx="32550" cy="42150"/>
            </a:xfrm>
            <a:custGeom>
              <a:avLst/>
              <a:gdLst/>
              <a:ahLst/>
              <a:cxnLst/>
              <a:rect l="l" t="t" r="r" b="b"/>
              <a:pathLst>
                <a:path w="1302" h="1686" extrusionOk="0">
                  <a:moveTo>
                    <a:pt x="929" y="0"/>
                  </a:moveTo>
                  <a:cubicBezTo>
                    <a:pt x="840" y="0"/>
                    <a:pt x="740" y="27"/>
                    <a:pt x="635" y="85"/>
                  </a:cubicBezTo>
                  <a:cubicBezTo>
                    <a:pt x="268" y="352"/>
                    <a:pt x="1" y="752"/>
                    <a:pt x="1" y="1219"/>
                  </a:cubicBezTo>
                  <a:cubicBezTo>
                    <a:pt x="1" y="1502"/>
                    <a:pt x="151" y="1685"/>
                    <a:pt x="358" y="1685"/>
                  </a:cubicBezTo>
                  <a:cubicBezTo>
                    <a:pt x="443" y="1685"/>
                    <a:pt x="537" y="1654"/>
                    <a:pt x="635" y="1586"/>
                  </a:cubicBezTo>
                  <a:cubicBezTo>
                    <a:pt x="1035" y="1352"/>
                    <a:pt x="1269" y="919"/>
                    <a:pt x="1302" y="452"/>
                  </a:cubicBezTo>
                  <a:cubicBezTo>
                    <a:pt x="1302" y="167"/>
                    <a:pt x="1150" y="0"/>
                    <a:pt x="92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78"/>
            <p:cNvSpPr/>
            <p:nvPr/>
          </p:nvSpPr>
          <p:spPr>
            <a:xfrm>
              <a:off x="4892825" y="2696550"/>
              <a:ext cx="32550" cy="42175"/>
            </a:xfrm>
            <a:custGeom>
              <a:avLst/>
              <a:gdLst/>
              <a:ahLst/>
              <a:cxnLst/>
              <a:rect l="l" t="t" r="r" b="b"/>
              <a:pathLst>
                <a:path w="1302" h="1687" extrusionOk="0">
                  <a:moveTo>
                    <a:pt x="945" y="1"/>
                  </a:moveTo>
                  <a:cubicBezTo>
                    <a:pt x="860" y="1"/>
                    <a:pt x="765" y="32"/>
                    <a:pt x="668" y="100"/>
                  </a:cubicBezTo>
                  <a:cubicBezTo>
                    <a:pt x="268" y="334"/>
                    <a:pt x="34" y="767"/>
                    <a:pt x="1" y="1234"/>
                  </a:cubicBezTo>
                  <a:cubicBezTo>
                    <a:pt x="1" y="1519"/>
                    <a:pt x="153" y="1686"/>
                    <a:pt x="373" y="1686"/>
                  </a:cubicBezTo>
                  <a:cubicBezTo>
                    <a:pt x="462" y="1686"/>
                    <a:pt x="562" y="1659"/>
                    <a:pt x="668" y="1601"/>
                  </a:cubicBezTo>
                  <a:cubicBezTo>
                    <a:pt x="1035" y="1334"/>
                    <a:pt x="1268" y="934"/>
                    <a:pt x="1302" y="467"/>
                  </a:cubicBezTo>
                  <a:cubicBezTo>
                    <a:pt x="1302" y="184"/>
                    <a:pt x="1151" y="1"/>
                    <a:pt x="94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78"/>
            <p:cNvSpPr/>
            <p:nvPr/>
          </p:nvSpPr>
          <p:spPr>
            <a:xfrm>
              <a:off x="4751075" y="2679100"/>
              <a:ext cx="40050" cy="51575"/>
            </a:xfrm>
            <a:custGeom>
              <a:avLst/>
              <a:gdLst/>
              <a:ahLst/>
              <a:cxnLst/>
              <a:rect l="l" t="t" r="r" b="b"/>
              <a:pathLst>
                <a:path w="1602" h="2063" extrusionOk="0">
                  <a:moveTo>
                    <a:pt x="1144" y="1"/>
                  </a:moveTo>
                  <a:cubicBezTo>
                    <a:pt x="1039" y="1"/>
                    <a:pt x="923" y="32"/>
                    <a:pt x="801" y="98"/>
                  </a:cubicBezTo>
                  <a:cubicBezTo>
                    <a:pt x="334" y="431"/>
                    <a:pt x="33" y="932"/>
                    <a:pt x="0" y="1499"/>
                  </a:cubicBezTo>
                  <a:cubicBezTo>
                    <a:pt x="0" y="1858"/>
                    <a:pt x="190" y="2063"/>
                    <a:pt x="457" y="2063"/>
                  </a:cubicBezTo>
                  <a:cubicBezTo>
                    <a:pt x="562" y="2063"/>
                    <a:pt x="679" y="2031"/>
                    <a:pt x="801" y="1966"/>
                  </a:cubicBezTo>
                  <a:cubicBezTo>
                    <a:pt x="1268" y="1665"/>
                    <a:pt x="1568" y="1132"/>
                    <a:pt x="1601" y="565"/>
                  </a:cubicBezTo>
                  <a:cubicBezTo>
                    <a:pt x="1601" y="205"/>
                    <a:pt x="1412" y="1"/>
                    <a:pt x="114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78"/>
            <p:cNvSpPr/>
            <p:nvPr/>
          </p:nvSpPr>
          <p:spPr>
            <a:xfrm>
              <a:off x="4720200" y="2886550"/>
              <a:ext cx="25050" cy="32425"/>
            </a:xfrm>
            <a:custGeom>
              <a:avLst/>
              <a:gdLst/>
              <a:ahLst/>
              <a:cxnLst/>
              <a:rect l="l" t="t" r="r" b="b"/>
              <a:pathLst>
                <a:path w="1002" h="1297" extrusionOk="0">
                  <a:moveTo>
                    <a:pt x="721" y="0"/>
                  </a:moveTo>
                  <a:cubicBezTo>
                    <a:pt x="654" y="0"/>
                    <a:pt x="579" y="24"/>
                    <a:pt x="501" y="72"/>
                  </a:cubicBezTo>
                  <a:cubicBezTo>
                    <a:pt x="201" y="272"/>
                    <a:pt x="1" y="573"/>
                    <a:pt x="1" y="940"/>
                  </a:cubicBezTo>
                  <a:cubicBezTo>
                    <a:pt x="1" y="1178"/>
                    <a:pt x="120" y="1297"/>
                    <a:pt x="285" y="1297"/>
                  </a:cubicBezTo>
                  <a:cubicBezTo>
                    <a:pt x="351" y="1297"/>
                    <a:pt x="425" y="1278"/>
                    <a:pt x="501" y="1240"/>
                  </a:cubicBezTo>
                  <a:cubicBezTo>
                    <a:pt x="801" y="1040"/>
                    <a:pt x="968" y="706"/>
                    <a:pt x="1002" y="372"/>
                  </a:cubicBezTo>
                  <a:cubicBezTo>
                    <a:pt x="1002" y="136"/>
                    <a:pt x="885" y="0"/>
                    <a:pt x="72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78"/>
            <p:cNvSpPr/>
            <p:nvPr/>
          </p:nvSpPr>
          <p:spPr>
            <a:xfrm>
              <a:off x="4810275" y="2884750"/>
              <a:ext cx="51725" cy="67250"/>
            </a:xfrm>
            <a:custGeom>
              <a:avLst/>
              <a:gdLst/>
              <a:ahLst/>
              <a:cxnLst/>
              <a:rect l="l" t="t" r="r" b="b"/>
              <a:pathLst>
                <a:path w="2069" h="2690" extrusionOk="0">
                  <a:moveTo>
                    <a:pt x="1496" y="1"/>
                  </a:moveTo>
                  <a:cubicBezTo>
                    <a:pt x="1357" y="1"/>
                    <a:pt x="1200" y="47"/>
                    <a:pt x="1034" y="144"/>
                  </a:cubicBezTo>
                  <a:cubicBezTo>
                    <a:pt x="434" y="545"/>
                    <a:pt x="34" y="1212"/>
                    <a:pt x="0" y="1946"/>
                  </a:cubicBezTo>
                  <a:cubicBezTo>
                    <a:pt x="0" y="2418"/>
                    <a:pt x="235" y="2690"/>
                    <a:pt x="572" y="2690"/>
                  </a:cubicBezTo>
                  <a:cubicBezTo>
                    <a:pt x="712" y="2690"/>
                    <a:pt x="869" y="2643"/>
                    <a:pt x="1034" y="2546"/>
                  </a:cubicBezTo>
                  <a:cubicBezTo>
                    <a:pt x="1668" y="2146"/>
                    <a:pt x="2035" y="1479"/>
                    <a:pt x="2069" y="745"/>
                  </a:cubicBezTo>
                  <a:cubicBezTo>
                    <a:pt x="2069" y="272"/>
                    <a:pt x="1834" y="1"/>
                    <a:pt x="149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78"/>
            <p:cNvSpPr/>
            <p:nvPr/>
          </p:nvSpPr>
          <p:spPr>
            <a:xfrm>
              <a:off x="5251425" y="1607650"/>
              <a:ext cx="54225" cy="70775"/>
            </a:xfrm>
            <a:custGeom>
              <a:avLst/>
              <a:gdLst/>
              <a:ahLst/>
              <a:cxnLst/>
              <a:rect l="l" t="t" r="r" b="b"/>
              <a:pathLst>
                <a:path w="2169" h="2831" extrusionOk="0">
                  <a:moveTo>
                    <a:pt x="1585" y="1"/>
                  </a:moveTo>
                  <a:cubicBezTo>
                    <a:pt x="1440" y="1"/>
                    <a:pt x="1276" y="51"/>
                    <a:pt x="1101" y="158"/>
                  </a:cubicBezTo>
                  <a:cubicBezTo>
                    <a:pt x="434" y="559"/>
                    <a:pt x="34" y="1259"/>
                    <a:pt x="0" y="2060"/>
                  </a:cubicBezTo>
                  <a:cubicBezTo>
                    <a:pt x="0" y="2540"/>
                    <a:pt x="243" y="2830"/>
                    <a:pt x="615" y="2830"/>
                  </a:cubicBezTo>
                  <a:cubicBezTo>
                    <a:pt x="760" y="2830"/>
                    <a:pt x="924" y="2787"/>
                    <a:pt x="1101" y="2693"/>
                  </a:cubicBezTo>
                  <a:cubicBezTo>
                    <a:pt x="1735" y="2260"/>
                    <a:pt x="2135" y="1559"/>
                    <a:pt x="2169" y="792"/>
                  </a:cubicBezTo>
                  <a:cubicBezTo>
                    <a:pt x="2169" y="296"/>
                    <a:pt x="1935" y="1"/>
                    <a:pt x="158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78"/>
            <p:cNvSpPr/>
            <p:nvPr/>
          </p:nvSpPr>
          <p:spPr>
            <a:xfrm>
              <a:off x="5087975" y="1661175"/>
              <a:ext cx="32550" cy="42150"/>
            </a:xfrm>
            <a:custGeom>
              <a:avLst/>
              <a:gdLst/>
              <a:ahLst/>
              <a:cxnLst/>
              <a:rect l="l" t="t" r="r" b="b"/>
              <a:pathLst>
                <a:path w="1302" h="1686" extrusionOk="0">
                  <a:moveTo>
                    <a:pt x="929" y="1"/>
                  </a:moveTo>
                  <a:cubicBezTo>
                    <a:pt x="840" y="1"/>
                    <a:pt x="740" y="28"/>
                    <a:pt x="634" y="85"/>
                  </a:cubicBezTo>
                  <a:cubicBezTo>
                    <a:pt x="267" y="352"/>
                    <a:pt x="0" y="753"/>
                    <a:pt x="0" y="1220"/>
                  </a:cubicBezTo>
                  <a:cubicBezTo>
                    <a:pt x="0" y="1503"/>
                    <a:pt x="151" y="1686"/>
                    <a:pt x="357" y="1686"/>
                  </a:cubicBezTo>
                  <a:cubicBezTo>
                    <a:pt x="442" y="1686"/>
                    <a:pt x="537" y="1655"/>
                    <a:pt x="634" y="1587"/>
                  </a:cubicBezTo>
                  <a:cubicBezTo>
                    <a:pt x="1034" y="1353"/>
                    <a:pt x="1268" y="919"/>
                    <a:pt x="1301" y="452"/>
                  </a:cubicBezTo>
                  <a:cubicBezTo>
                    <a:pt x="1301" y="167"/>
                    <a:pt x="1149" y="1"/>
                    <a:pt x="92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78"/>
            <p:cNvSpPr/>
            <p:nvPr/>
          </p:nvSpPr>
          <p:spPr>
            <a:xfrm>
              <a:off x="4981225" y="2729925"/>
              <a:ext cx="112600" cy="145075"/>
            </a:xfrm>
            <a:custGeom>
              <a:avLst/>
              <a:gdLst/>
              <a:ahLst/>
              <a:cxnLst/>
              <a:rect l="l" t="t" r="r" b="b"/>
              <a:pathLst>
                <a:path w="4504" h="5803" extrusionOk="0">
                  <a:moveTo>
                    <a:pt x="3264" y="0"/>
                  </a:moveTo>
                  <a:cubicBezTo>
                    <a:pt x="2964" y="0"/>
                    <a:pt x="2626" y="97"/>
                    <a:pt x="2269" y="300"/>
                  </a:cubicBezTo>
                  <a:cubicBezTo>
                    <a:pt x="935" y="1167"/>
                    <a:pt x="101" y="2601"/>
                    <a:pt x="1" y="4202"/>
                  </a:cubicBezTo>
                  <a:cubicBezTo>
                    <a:pt x="1" y="5221"/>
                    <a:pt x="506" y="5803"/>
                    <a:pt x="1253" y="5803"/>
                  </a:cubicBezTo>
                  <a:cubicBezTo>
                    <a:pt x="1557" y="5803"/>
                    <a:pt x="1902" y="5706"/>
                    <a:pt x="2269" y="5503"/>
                  </a:cubicBezTo>
                  <a:cubicBezTo>
                    <a:pt x="3570" y="4636"/>
                    <a:pt x="4404" y="3168"/>
                    <a:pt x="4504" y="1600"/>
                  </a:cubicBezTo>
                  <a:cubicBezTo>
                    <a:pt x="4504" y="581"/>
                    <a:pt x="3999" y="0"/>
                    <a:pt x="326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78"/>
            <p:cNvSpPr/>
            <p:nvPr/>
          </p:nvSpPr>
          <p:spPr>
            <a:xfrm>
              <a:off x="5514950" y="2774950"/>
              <a:ext cx="111775" cy="145075"/>
            </a:xfrm>
            <a:custGeom>
              <a:avLst/>
              <a:gdLst/>
              <a:ahLst/>
              <a:cxnLst/>
              <a:rect l="l" t="t" r="r" b="b"/>
              <a:pathLst>
                <a:path w="4471" h="5803" extrusionOk="0">
                  <a:moveTo>
                    <a:pt x="3230" y="0"/>
                  </a:moveTo>
                  <a:cubicBezTo>
                    <a:pt x="2930" y="0"/>
                    <a:pt x="2593" y="97"/>
                    <a:pt x="2235" y="300"/>
                  </a:cubicBezTo>
                  <a:cubicBezTo>
                    <a:pt x="901" y="1167"/>
                    <a:pt x="67" y="2602"/>
                    <a:pt x="0" y="4203"/>
                  </a:cubicBezTo>
                  <a:cubicBezTo>
                    <a:pt x="0" y="5222"/>
                    <a:pt x="488" y="5803"/>
                    <a:pt x="1226" y="5803"/>
                  </a:cubicBezTo>
                  <a:cubicBezTo>
                    <a:pt x="1526" y="5803"/>
                    <a:pt x="1868" y="5706"/>
                    <a:pt x="2235" y="5504"/>
                  </a:cubicBezTo>
                  <a:cubicBezTo>
                    <a:pt x="3569" y="4636"/>
                    <a:pt x="4370" y="3169"/>
                    <a:pt x="4470" y="1601"/>
                  </a:cubicBezTo>
                  <a:cubicBezTo>
                    <a:pt x="4470" y="582"/>
                    <a:pt x="3965" y="0"/>
                    <a:pt x="32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78"/>
            <p:cNvSpPr/>
            <p:nvPr/>
          </p:nvSpPr>
          <p:spPr>
            <a:xfrm>
              <a:off x="5359825" y="2365925"/>
              <a:ext cx="77575" cy="100850"/>
            </a:xfrm>
            <a:custGeom>
              <a:avLst/>
              <a:gdLst/>
              <a:ahLst/>
              <a:cxnLst/>
              <a:rect l="l" t="t" r="r" b="b"/>
              <a:pathLst>
                <a:path w="3103" h="4034" extrusionOk="0">
                  <a:moveTo>
                    <a:pt x="2239" y="0"/>
                  </a:moveTo>
                  <a:cubicBezTo>
                    <a:pt x="2027" y="0"/>
                    <a:pt x="1788" y="70"/>
                    <a:pt x="1535" y="216"/>
                  </a:cubicBezTo>
                  <a:cubicBezTo>
                    <a:pt x="635" y="816"/>
                    <a:pt x="34" y="1817"/>
                    <a:pt x="1" y="2918"/>
                  </a:cubicBezTo>
                  <a:cubicBezTo>
                    <a:pt x="1" y="3626"/>
                    <a:pt x="352" y="4034"/>
                    <a:pt x="853" y="4034"/>
                  </a:cubicBezTo>
                  <a:cubicBezTo>
                    <a:pt x="1060" y="4034"/>
                    <a:pt x="1292" y="3964"/>
                    <a:pt x="1535" y="3818"/>
                  </a:cubicBezTo>
                  <a:cubicBezTo>
                    <a:pt x="2469" y="3218"/>
                    <a:pt x="3036" y="2217"/>
                    <a:pt x="3103" y="1116"/>
                  </a:cubicBezTo>
                  <a:cubicBezTo>
                    <a:pt x="3103" y="408"/>
                    <a:pt x="2752" y="0"/>
                    <a:pt x="223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78"/>
            <p:cNvSpPr/>
            <p:nvPr/>
          </p:nvSpPr>
          <p:spPr>
            <a:xfrm>
              <a:off x="5054625" y="2248325"/>
              <a:ext cx="78400" cy="100050"/>
            </a:xfrm>
            <a:custGeom>
              <a:avLst/>
              <a:gdLst/>
              <a:ahLst/>
              <a:cxnLst/>
              <a:rect l="l" t="t" r="r" b="b"/>
              <a:pathLst>
                <a:path w="3136" h="4002" extrusionOk="0">
                  <a:moveTo>
                    <a:pt x="2272" y="1"/>
                  </a:moveTo>
                  <a:cubicBezTo>
                    <a:pt x="2060" y="1"/>
                    <a:pt x="1821" y="70"/>
                    <a:pt x="1568" y="216"/>
                  </a:cubicBezTo>
                  <a:cubicBezTo>
                    <a:pt x="634" y="817"/>
                    <a:pt x="67" y="1818"/>
                    <a:pt x="0" y="2918"/>
                  </a:cubicBezTo>
                  <a:cubicBezTo>
                    <a:pt x="0" y="3602"/>
                    <a:pt x="349" y="4002"/>
                    <a:pt x="860" y="4002"/>
                  </a:cubicBezTo>
                  <a:cubicBezTo>
                    <a:pt x="1073" y="4002"/>
                    <a:pt x="1313" y="3933"/>
                    <a:pt x="1568" y="3786"/>
                  </a:cubicBezTo>
                  <a:cubicBezTo>
                    <a:pt x="2468" y="3185"/>
                    <a:pt x="3069" y="2184"/>
                    <a:pt x="3136" y="1117"/>
                  </a:cubicBezTo>
                  <a:cubicBezTo>
                    <a:pt x="3136" y="409"/>
                    <a:pt x="2784" y="1"/>
                    <a:pt x="227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78"/>
            <p:cNvSpPr/>
            <p:nvPr/>
          </p:nvSpPr>
          <p:spPr>
            <a:xfrm>
              <a:off x="5008750" y="1922900"/>
              <a:ext cx="57575" cy="73750"/>
            </a:xfrm>
            <a:custGeom>
              <a:avLst/>
              <a:gdLst/>
              <a:ahLst/>
              <a:cxnLst/>
              <a:rect l="l" t="t" r="r" b="b"/>
              <a:pathLst>
                <a:path w="2303" h="2950" extrusionOk="0">
                  <a:moveTo>
                    <a:pt x="1662" y="1"/>
                  </a:moveTo>
                  <a:cubicBezTo>
                    <a:pt x="1510" y="1"/>
                    <a:pt x="1342" y="51"/>
                    <a:pt x="1168" y="157"/>
                  </a:cubicBezTo>
                  <a:cubicBezTo>
                    <a:pt x="467" y="591"/>
                    <a:pt x="67" y="1325"/>
                    <a:pt x="0" y="2125"/>
                  </a:cubicBezTo>
                  <a:cubicBezTo>
                    <a:pt x="0" y="2647"/>
                    <a:pt x="270" y="2949"/>
                    <a:pt x="653" y="2949"/>
                  </a:cubicBezTo>
                  <a:cubicBezTo>
                    <a:pt x="809" y="2949"/>
                    <a:pt x="984" y="2899"/>
                    <a:pt x="1168" y="2793"/>
                  </a:cubicBezTo>
                  <a:cubicBezTo>
                    <a:pt x="1835" y="2359"/>
                    <a:pt x="2269" y="1625"/>
                    <a:pt x="2302" y="825"/>
                  </a:cubicBezTo>
                  <a:cubicBezTo>
                    <a:pt x="2302" y="303"/>
                    <a:pt x="2033" y="1"/>
                    <a:pt x="16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78"/>
            <p:cNvSpPr/>
            <p:nvPr/>
          </p:nvSpPr>
          <p:spPr>
            <a:xfrm>
              <a:off x="5183875" y="2001050"/>
              <a:ext cx="32550" cy="42175"/>
            </a:xfrm>
            <a:custGeom>
              <a:avLst/>
              <a:gdLst/>
              <a:ahLst/>
              <a:cxnLst/>
              <a:rect l="l" t="t" r="r" b="b"/>
              <a:pathLst>
                <a:path w="1302" h="1687" extrusionOk="0">
                  <a:moveTo>
                    <a:pt x="933" y="1"/>
                  </a:moveTo>
                  <a:cubicBezTo>
                    <a:pt x="843" y="1"/>
                    <a:pt x="741" y="32"/>
                    <a:pt x="634" y="100"/>
                  </a:cubicBezTo>
                  <a:cubicBezTo>
                    <a:pt x="267" y="334"/>
                    <a:pt x="0" y="767"/>
                    <a:pt x="0" y="1234"/>
                  </a:cubicBezTo>
                  <a:cubicBezTo>
                    <a:pt x="0" y="1519"/>
                    <a:pt x="153" y="1686"/>
                    <a:pt x="361" y="1686"/>
                  </a:cubicBezTo>
                  <a:cubicBezTo>
                    <a:pt x="445" y="1686"/>
                    <a:pt x="538" y="1659"/>
                    <a:pt x="634" y="1601"/>
                  </a:cubicBezTo>
                  <a:cubicBezTo>
                    <a:pt x="1034" y="1334"/>
                    <a:pt x="1268" y="934"/>
                    <a:pt x="1301" y="467"/>
                  </a:cubicBezTo>
                  <a:cubicBezTo>
                    <a:pt x="1301" y="184"/>
                    <a:pt x="1151" y="1"/>
                    <a:pt x="93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78"/>
            <p:cNvSpPr/>
            <p:nvPr/>
          </p:nvSpPr>
          <p:spPr>
            <a:xfrm>
              <a:off x="4935350" y="2325000"/>
              <a:ext cx="32550" cy="42150"/>
            </a:xfrm>
            <a:custGeom>
              <a:avLst/>
              <a:gdLst/>
              <a:ahLst/>
              <a:cxnLst/>
              <a:rect l="l" t="t" r="r" b="b"/>
              <a:pathLst>
                <a:path w="1302" h="1686" extrusionOk="0">
                  <a:moveTo>
                    <a:pt x="929" y="0"/>
                  </a:moveTo>
                  <a:cubicBezTo>
                    <a:pt x="840" y="0"/>
                    <a:pt x="740" y="27"/>
                    <a:pt x="635" y="85"/>
                  </a:cubicBezTo>
                  <a:cubicBezTo>
                    <a:pt x="268" y="352"/>
                    <a:pt x="1" y="752"/>
                    <a:pt x="1" y="1219"/>
                  </a:cubicBezTo>
                  <a:cubicBezTo>
                    <a:pt x="1" y="1502"/>
                    <a:pt x="151" y="1685"/>
                    <a:pt x="358" y="1685"/>
                  </a:cubicBezTo>
                  <a:cubicBezTo>
                    <a:pt x="443" y="1685"/>
                    <a:pt x="537" y="1654"/>
                    <a:pt x="635" y="1586"/>
                  </a:cubicBezTo>
                  <a:cubicBezTo>
                    <a:pt x="1035" y="1352"/>
                    <a:pt x="1269" y="919"/>
                    <a:pt x="1302" y="452"/>
                  </a:cubicBezTo>
                  <a:cubicBezTo>
                    <a:pt x="1302" y="167"/>
                    <a:pt x="1150" y="0"/>
                    <a:pt x="9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78"/>
            <p:cNvSpPr/>
            <p:nvPr/>
          </p:nvSpPr>
          <p:spPr>
            <a:xfrm>
              <a:off x="4892825" y="2696550"/>
              <a:ext cx="32550" cy="42175"/>
            </a:xfrm>
            <a:custGeom>
              <a:avLst/>
              <a:gdLst/>
              <a:ahLst/>
              <a:cxnLst/>
              <a:rect l="l" t="t" r="r" b="b"/>
              <a:pathLst>
                <a:path w="1302" h="1687" extrusionOk="0">
                  <a:moveTo>
                    <a:pt x="945" y="1"/>
                  </a:moveTo>
                  <a:cubicBezTo>
                    <a:pt x="860" y="1"/>
                    <a:pt x="765" y="32"/>
                    <a:pt x="668" y="100"/>
                  </a:cubicBezTo>
                  <a:cubicBezTo>
                    <a:pt x="268" y="334"/>
                    <a:pt x="34" y="767"/>
                    <a:pt x="1" y="1234"/>
                  </a:cubicBezTo>
                  <a:cubicBezTo>
                    <a:pt x="1" y="1519"/>
                    <a:pt x="153" y="1686"/>
                    <a:pt x="373" y="1686"/>
                  </a:cubicBezTo>
                  <a:cubicBezTo>
                    <a:pt x="462" y="1686"/>
                    <a:pt x="562" y="1659"/>
                    <a:pt x="668" y="1601"/>
                  </a:cubicBezTo>
                  <a:cubicBezTo>
                    <a:pt x="1035" y="1334"/>
                    <a:pt x="1268" y="934"/>
                    <a:pt x="1302" y="467"/>
                  </a:cubicBezTo>
                  <a:cubicBezTo>
                    <a:pt x="1302" y="184"/>
                    <a:pt x="1151" y="1"/>
                    <a:pt x="94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78"/>
            <p:cNvSpPr/>
            <p:nvPr/>
          </p:nvSpPr>
          <p:spPr>
            <a:xfrm>
              <a:off x="4751075" y="2679100"/>
              <a:ext cx="40050" cy="51575"/>
            </a:xfrm>
            <a:custGeom>
              <a:avLst/>
              <a:gdLst/>
              <a:ahLst/>
              <a:cxnLst/>
              <a:rect l="l" t="t" r="r" b="b"/>
              <a:pathLst>
                <a:path w="1602" h="2063" extrusionOk="0">
                  <a:moveTo>
                    <a:pt x="1144" y="1"/>
                  </a:moveTo>
                  <a:cubicBezTo>
                    <a:pt x="1039" y="1"/>
                    <a:pt x="923" y="32"/>
                    <a:pt x="801" y="98"/>
                  </a:cubicBezTo>
                  <a:cubicBezTo>
                    <a:pt x="334" y="431"/>
                    <a:pt x="33" y="932"/>
                    <a:pt x="0" y="1499"/>
                  </a:cubicBezTo>
                  <a:cubicBezTo>
                    <a:pt x="0" y="1858"/>
                    <a:pt x="190" y="2063"/>
                    <a:pt x="457" y="2063"/>
                  </a:cubicBezTo>
                  <a:cubicBezTo>
                    <a:pt x="562" y="2063"/>
                    <a:pt x="679" y="2031"/>
                    <a:pt x="801" y="1966"/>
                  </a:cubicBezTo>
                  <a:cubicBezTo>
                    <a:pt x="1268" y="1665"/>
                    <a:pt x="1568" y="1132"/>
                    <a:pt x="1601" y="565"/>
                  </a:cubicBezTo>
                  <a:cubicBezTo>
                    <a:pt x="1601" y="205"/>
                    <a:pt x="1412" y="1"/>
                    <a:pt x="114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78"/>
            <p:cNvSpPr/>
            <p:nvPr/>
          </p:nvSpPr>
          <p:spPr>
            <a:xfrm>
              <a:off x="4720200" y="2886550"/>
              <a:ext cx="25050" cy="32425"/>
            </a:xfrm>
            <a:custGeom>
              <a:avLst/>
              <a:gdLst/>
              <a:ahLst/>
              <a:cxnLst/>
              <a:rect l="l" t="t" r="r" b="b"/>
              <a:pathLst>
                <a:path w="1002" h="1297" extrusionOk="0">
                  <a:moveTo>
                    <a:pt x="721" y="0"/>
                  </a:moveTo>
                  <a:cubicBezTo>
                    <a:pt x="654" y="0"/>
                    <a:pt x="579" y="24"/>
                    <a:pt x="501" y="72"/>
                  </a:cubicBezTo>
                  <a:cubicBezTo>
                    <a:pt x="201" y="272"/>
                    <a:pt x="1" y="573"/>
                    <a:pt x="1" y="940"/>
                  </a:cubicBezTo>
                  <a:cubicBezTo>
                    <a:pt x="1" y="1178"/>
                    <a:pt x="120" y="1297"/>
                    <a:pt x="285" y="1297"/>
                  </a:cubicBezTo>
                  <a:cubicBezTo>
                    <a:pt x="351" y="1297"/>
                    <a:pt x="425" y="1278"/>
                    <a:pt x="501" y="1240"/>
                  </a:cubicBezTo>
                  <a:cubicBezTo>
                    <a:pt x="801" y="1040"/>
                    <a:pt x="968" y="706"/>
                    <a:pt x="1002" y="372"/>
                  </a:cubicBezTo>
                  <a:cubicBezTo>
                    <a:pt x="1002" y="136"/>
                    <a:pt x="885" y="0"/>
                    <a:pt x="7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78"/>
            <p:cNvSpPr/>
            <p:nvPr/>
          </p:nvSpPr>
          <p:spPr>
            <a:xfrm>
              <a:off x="4810275" y="2884750"/>
              <a:ext cx="51725" cy="67250"/>
            </a:xfrm>
            <a:custGeom>
              <a:avLst/>
              <a:gdLst/>
              <a:ahLst/>
              <a:cxnLst/>
              <a:rect l="l" t="t" r="r" b="b"/>
              <a:pathLst>
                <a:path w="2069" h="2690" extrusionOk="0">
                  <a:moveTo>
                    <a:pt x="1496" y="1"/>
                  </a:moveTo>
                  <a:cubicBezTo>
                    <a:pt x="1357" y="1"/>
                    <a:pt x="1200" y="47"/>
                    <a:pt x="1034" y="144"/>
                  </a:cubicBezTo>
                  <a:cubicBezTo>
                    <a:pt x="434" y="545"/>
                    <a:pt x="34" y="1212"/>
                    <a:pt x="0" y="1946"/>
                  </a:cubicBezTo>
                  <a:cubicBezTo>
                    <a:pt x="0" y="2418"/>
                    <a:pt x="235" y="2690"/>
                    <a:pt x="572" y="2690"/>
                  </a:cubicBezTo>
                  <a:cubicBezTo>
                    <a:pt x="712" y="2690"/>
                    <a:pt x="869" y="2643"/>
                    <a:pt x="1034" y="2546"/>
                  </a:cubicBezTo>
                  <a:cubicBezTo>
                    <a:pt x="1668" y="2146"/>
                    <a:pt x="2035" y="1479"/>
                    <a:pt x="2069" y="745"/>
                  </a:cubicBezTo>
                  <a:cubicBezTo>
                    <a:pt x="2069" y="272"/>
                    <a:pt x="1834" y="1"/>
                    <a:pt x="14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78"/>
            <p:cNvSpPr/>
            <p:nvPr/>
          </p:nvSpPr>
          <p:spPr>
            <a:xfrm>
              <a:off x="5251425" y="1607650"/>
              <a:ext cx="54225" cy="70775"/>
            </a:xfrm>
            <a:custGeom>
              <a:avLst/>
              <a:gdLst/>
              <a:ahLst/>
              <a:cxnLst/>
              <a:rect l="l" t="t" r="r" b="b"/>
              <a:pathLst>
                <a:path w="2169" h="2831" extrusionOk="0">
                  <a:moveTo>
                    <a:pt x="1585" y="1"/>
                  </a:moveTo>
                  <a:cubicBezTo>
                    <a:pt x="1440" y="1"/>
                    <a:pt x="1276" y="51"/>
                    <a:pt x="1101" y="158"/>
                  </a:cubicBezTo>
                  <a:cubicBezTo>
                    <a:pt x="434" y="559"/>
                    <a:pt x="34" y="1259"/>
                    <a:pt x="0" y="2060"/>
                  </a:cubicBezTo>
                  <a:cubicBezTo>
                    <a:pt x="0" y="2540"/>
                    <a:pt x="243" y="2830"/>
                    <a:pt x="615" y="2830"/>
                  </a:cubicBezTo>
                  <a:cubicBezTo>
                    <a:pt x="760" y="2830"/>
                    <a:pt x="924" y="2787"/>
                    <a:pt x="1101" y="2693"/>
                  </a:cubicBezTo>
                  <a:cubicBezTo>
                    <a:pt x="1735" y="2260"/>
                    <a:pt x="2135" y="1559"/>
                    <a:pt x="2169" y="792"/>
                  </a:cubicBezTo>
                  <a:cubicBezTo>
                    <a:pt x="2169" y="296"/>
                    <a:pt x="1935" y="1"/>
                    <a:pt x="158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78"/>
            <p:cNvSpPr/>
            <p:nvPr/>
          </p:nvSpPr>
          <p:spPr>
            <a:xfrm>
              <a:off x="5087975" y="1661175"/>
              <a:ext cx="32550" cy="42150"/>
            </a:xfrm>
            <a:custGeom>
              <a:avLst/>
              <a:gdLst/>
              <a:ahLst/>
              <a:cxnLst/>
              <a:rect l="l" t="t" r="r" b="b"/>
              <a:pathLst>
                <a:path w="1302" h="1686" extrusionOk="0">
                  <a:moveTo>
                    <a:pt x="929" y="1"/>
                  </a:moveTo>
                  <a:cubicBezTo>
                    <a:pt x="840" y="1"/>
                    <a:pt x="740" y="28"/>
                    <a:pt x="634" y="85"/>
                  </a:cubicBezTo>
                  <a:cubicBezTo>
                    <a:pt x="267" y="352"/>
                    <a:pt x="0" y="753"/>
                    <a:pt x="0" y="1220"/>
                  </a:cubicBezTo>
                  <a:cubicBezTo>
                    <a:pt x="0" y="1503"/>
                    <a:pt x="151" y="1686"/>
                    <a:pt x="357" y="1686"/>
                  </a:cubicBezTo>
                  <a:cubicBezTo>
                    <a:pt x="442" y="1686"/>
                    <a:pt x="537" y="1655"/>
                    <a:pt x="634" y="1587"/>
                  </a:cubicBezTo>
                  <a:cubicBezTo>
                    <a:pt x="1034" y="1353"/>
                    <a:pt x="1268" y="919"/>
                    <a:pt x="1301" y="452"/>
                  </a:cubicBezTo>
                  <a:cubicBezTo>
                    <a:pt x="1301" y="167"/>
                    <a:pt x="1149" y="1"/>
                    <a:pt x="9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78"/>
            <p:cNvSpPr/>
            <p:nvPr/>
          </p:nvSpPr>
          <p:spPr>
            <a:xfrm>
              <a:off x="4612625" y="1532650"/>
              <a:ext cx="68425" cy="107325"/>
            </a:xfrm>
            <a:custGeom>
              <a:avLst/>
              <a:gdLst/>
              <a:ahLst/>
              <a:cxnLst/>
              <a:rect l="l" t="t" r="r" b="b"/>
              <a:pathLst>
                <a:path w="2737" h="4293" extrusionOk="0">
                  <a:moveTo>
                    <a:pt x="2618" y="1"/>
                  </a:moveTo>
                  <a:cubicBezTo>
                    <a:pt x="2592" y="1"/>
                    <a:pt x="2569" y="17"/>
                    <a:pt x="2569" y="56"/>
                  </a:cubicBezTo>
                  <a:lnTo>
                    <a:pt x="34" y="4159"/>
                  </a:lnTo>
                  <a:cubicBezTo>
                    <a:pt x="1" y="4192"/>
                    <a:pt x="1" y="4259"/>
                    <a:pt x="34" y="4292"/>
                  </a:cubicBezTo>
                  <a:lnTo>
                    <a:pt x="101" y="4292"/>
                  </a:lnTo>
                  <a:cubicBezTo>
                    <a:pt x="134" y="4292"/>
                    <a:pt x="134" y="4259"/>
                    <a:pt x="168" y="4259"/>
                  </a:cubicBezTo>
                  <a:lnTo>
                    <a:pt x="2703" y="123"/>
                  </a:lnTo>
                  <a:cubicBezTo>
                    <a:pt x="2736" y="89"/>
                    <a:pt x="2703" y="56"/>
                    <a:pt x="2669" y="23"/>
                  </a:cubicBezTo>
                  <a:cubicBezTo>
                    <a:pt x="2656" y="9"/>
                    <a:pt x="2636" y="1"/>
                    <a:pt x="261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78"/>
            <p:cNvSpPr/>
            <p:nvPr/>
          </p:nvSpPr>
          <p:spPr>
            <a:xfrm>
              <a:off x="4676850" y="1548225"/>
              <a:ext cx="33375" cy="216000"/>
            </a:xfrm>
            <a:custGeom>
              <a:avLst/>
              <a:gdLst/>
              <a:ahLst/>
              <a:cxnLst/>
              <a:rect l="l" t="t" r="r" b="b"/>
              <a:pathLst>
                <a:path w="1335" h="8640" extrusionOk="0">
                  <a:moveTo>
                    <a:pt x="1268" y="0"/>
                  </a:moveTo>
                  <a:cubicBezTo>
                    <a:pt x="1234" y="0"/>
                    <a:pt x="1168" y="34"/>
                    <a:pt x="1168" y="100"/>
                  </a:cubicBezTo>
                  <a:lnTo>
                    <a:pt x="0" y="8540"/>
                  </a:lnTo>
                  <a:cubicBezTo>
                    <a:pt x="0" y="8606"/>
                    <a:pt x="0" y="8640"/>
                    <a:pt x="67" y="8640"/>
                  </a:cubicBezTo>
                  <a:cubicBezTo>
                    <a:pt x="100" y="8640"/>
                    <a:pt x="167" y="8640"/>
                    <a:pt x="167" y="8573"/>
                  </a:cubicBezTo>
                  <a:lnTo>
                    <a:pt x="1335" y="100"/>
                  </a:lnTo>
                  <a:cubicBezTo>
                    <a:pt x="1335" y="67"/>
                    <a:pt x="1335" y="0"/>
                    <a:pt x="12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78"/>
            <p:cNvSpPr/>
            <p:nvPr/>
          </p:nvSpPr>
          <p:spPr>
            <a:xfrm>
              <a:off x="4591775" y="1760525"/>
              <a:ext cx="88425" cy="176325"/>
            </a:xfrm>
            <a:custGeom>
              <a:avLst/>
              <a:gdLst/>
              <a:ahLst/>
              <a:cxnLst/>
              <a:rect l="l" t="t" r="r" b="b"/>
              <a:pathLst>
                <a:path w="3537" h="7053" extrusionOk="0">
                  <a:moveTo>
                    <a:pt x="3452" y="0"/>
                  </a:moveTo>
                  <a:cubicBezTo>
                    <a:pt x="3417" y="0"/>
                    <a:pt x="3393" y="24"/>
                    <a:pt x="3370" y="48"/>
                  </a:cubicBezTo>
                  <a:lnTo>
                    <a:pt x="34" y="6919"/>
                  </a:lnTo>
                  <a:cubicBezTo>
                    <a:pt x="1" y="6986"/>
                    <a:pt x="34" y="7019"/>
                    <a:pt x="68" y="7053"/>
                  </a:cubicBezTo>
                  <a:lnTo>
                    <a:pt x="101" y="7053"/>
                  </a:lnTo>
                  <a:cubicBezTo>
                    <a:pt x="134" y="7053"/>
                    <a:pt x="168" y="7019"/>
                    <a:pt x="201" y="7019"/>
                  </a:cubicBezTo>
                  <a:lnTo>
                    <a:pt x="3537" y="114"/>
                  </a:lnTo>
                  <a:cubicBezTo>
                    <a:pt x="3537" y="81"/>
                    <a:pt x="3537" y="14"/>
                    <a:pt x="3503" y="14"/>
                  </a:cubicBezTo>
                  <a:cubicBezTo>
                    <a:pt x="3484" y="5"/>
                    <a:pt x="3467" y="0"/>
                    <a:pt x="345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78"/>
            <p:cNvSpPr/>
            <p:nvPr/>
          </p:nvSpPr>
          <p:spPr>
            <a:xfrm>
              <a:off x="4499225" y="1760325"/>
              <a:ext cx="181825" cy="106475"/>
            </a:xfrm>
            <a:custGeom>
              <a:avLst/>
              <a:gdLst/>
              <a:ahLst/>
              <a:cxnLst/>
              <a:rect l="l" t="t" r="r" b="b"/>
              <a:pathLst>
                <a:path w="7273" h="4259" extrusionOk="0">
                  <a:moveTo>
                    <a:pt x="7193" y="0"/>
                  </a:moveTo>
                  <a:cubicBezTo>
                    <a:pt x="7172" y="0"/>
                    <a:pt x="7152" y="8"/>
                    <a:pt x="7139" y="22"/>
                  </a:cubicBezTo>
                  <a:lnTo>
                    <a:pt x="67" y="4092"/>
                  </a:lnTo>
                  <a:cubicBezTo>
                    <a:pt x="0" y="4125"/>
                    <a:pt x="0" y="4159"/>
                    <a:pt x="34" y="4225"/>
                  </a:cubicBezTo>
                  <a:cubicBezTo>
                    <a:pt x="34" y="4225"/>
                    <a:pt x="67" y="4259"/>
                    <a:pt x="100" y="4259"/>
                  </a:cubicBezTo>
                  <a:cubicBezTo>
                    <a:pt x="100" y="4259"/>
                    <a:pt x="134" y="4259"/>
                    <a:pt x="134" y="4225"/>
                  </a:cubicBezTo>
                  <a:lnTo>
                    <a:pt x="7239" y="156"/>
                  </a:lnTo>
                  <a:cubicBezTo>
                    <a:pt x="7272" y="122"/>
                    <a:pt x="7272" y="89"/>
                    <a:pt x="7272" y="56"/>
                  </a:cubicBezTo>
                  <a:cubicBezTo>
                    <a:pt x="7253" y="17"/>
                    <a:pt x="7222" y="0"/>
                    <a:pt x="719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78"/>
            <p:cNvSpPr/>
            <p:nvPr/>
          </p:nvSpPr>
          <p:spPr>
            <a:xfrm>
              <a:off x="4747725" y="890550"/>
              <a:ext cx="42550" cy="436700"/>
            </a:xfrm>
            <a:custGeom>
              <a:avLst/>
              <a:gdLst/>
              <a:ahLst/>
              <a:cxnLst/>
              <a:rect l="l" t="t" r="r" b="b"/>
              <a:pathLst>
                <a:path w="1702" h="17468" extrusionOk="0">
                  <a:moveTo>
                    <a:pt x="1505" y="1"/>
                  </a:moveTo>
                  <a:cubicBezTo>
                    <a:pt x="1412" y="1"/>
                    <a:pt x="1318" y="59"/>
                    <a:pt x="1302" y="188"/>
                  </a:cubicBezTo>
                  <a:lnTo>
                    <a:pt x="1" y="17234"/>
                  </a:lnTo>
                  <a:cubicBezTo>
                    <a:pt x="1" y="17367"/>
                    <a:pt x="67" y="17434"/>
                    <a:pt x="167" y="17468"/>
                  </a:cubicBezTo>
                  <a:cubicBezTo>
                    <a:pt x="267" y="17468"/>
                    <a:pt x="368" y="17367"/>
                    <a:pt x="368" y="17267"/>
                  </a:cubicBezTo>
                  <a:lnTo>
                    <a:pt x="1702" y="188"/>
                  </a:lnTo>
                  <a:cubicBezTo>
                    <a:pt x="1702" y="68"/>
                    <a:pt x="1604" y="1"/>
                    <a:pt x="150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78"/>
            <p:cNvSpPr/>
            <p:nvPr/>
          </p:nvSpPr>
          <p:spPr>
            <a:xfrm>
              <a:off x="4808600" y="663475"/>
              <a:ext cx="323850" cy="648775"/>
            </a:xfrm>
            <a:custGeom>
              <a:avLst/>
              <a:gdLst/>
              <a:ahLst/>
              <a:cxnLst/>
              <a:rect l="l" t="t" r="r" b="b"/>
              <a:pathLst>
                <a:path w="12954" h="25951" extrusionOk="0">
                  <a:moveTo>
                    <a:pt x="12716" y="1"/>
                  </a:moveTo>
                  <a:cubicBezTo>
                    <a:pt x="12653" y="1"/>
                    <a:pt x="12588" y="30"/>
                    <a:pt x="12543" y="98"/>
                  </a:cubicBezTo>
                  <a:lnTo>
                    <a:pt x="34" y="25683"/>
                  </a:lnTo>
                  <a:cubicBezTo>
                    <a:pt x="1" y="25783"/>
                    <a:pt x="34" y="25883"/>
                    <a:pt x="134" y="25950"/>
                  </a:cubicBezTo>
                  <a:lnTo>
                    <a:pt x="201" y="25950"/>
                  </a:lnTo>
                  <a:cubicBezTo>
                    <a:pt x="268" y="25950"/>
                    <a:pt x="334" y="25917"/>
                    <a:pt x="401" y="25850"/>
                  </a:cubicBezTo>
                  <a:lnTo>
                    <a:pt x="12910" y="265"/>
                  </a:lnTo>
                  <a:cubicBezTo>
                    <a:pt x="12954" y="111"/>
                    <a:pt x="12838" y="1"/>
                    <a:pt x="1271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78"/>
            <p:cNvSpPr/>
            <p:nvPr/>
          </p:nvSpPr>
          <p:spPr>
            <a:xfrm>
              <a:off x="4538950" y="1331975"/>
              <a:ext cx="147925" cy="81175"/>
            </a:xfrm>
            <a:custGeom>
              <a:avLst/>
              <a:gdLst/>
              <a:ahLst/>
              <a:cxnLst/>
              <a:rect l="l" t="t" r="r" b="b"/>
              <a:pathLst>
                <a:path w="5917" h="3247" extrusionOk="0">
                  <a:moveTo>
                    <a:pt x="283" y="0"/>
                  </a:moveTo>
                  <a:cubicBezTo>
                    <a:pt x="114" y="0"/>
                    <a:pt x="1" y="225"/>
                    <a:pt x="179" y="344"/>
                  </a:cubicBezTo>
                  <a:lnTo>
                    <a:pt x="5616" y="3213"/>
                  </a:lnTo>
                  <a:cubicBezTo>
                    <a:pt x="5616" y="3213"/>
                    <a:pt x="5650" y="3213"/>
                    <a:pt x="5683" y="3246"/>
                  </a:cubicBezTo>
                  <a:cubicBezTo>
                    <a:pt x="5750" y="3246"/>
                    <a:pt x="5816" y="3180"/>
                    <a:pt x="5850" y="3113"/>
                  </a:cubicBezTo>
                  <a:cubicBezTo>
                    <a:pt x="5917" y="3046"/>
                    <a:pt x="5883" y="2913"/>
                    <a:pt x="5783" y="2879"/>
                  </a:cubicBezTo>
                  <a:lnTo>
                    <a:pt x="346" y="11"/>
                  </a:lnTo>
                  <a:cubicBezTo>
                    <a:pt x="324" y="3"/>
                    <a:pt x="303" y="0"/>
                    <a:pt x="28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78"/>
            <p:cNvSpPr/>
            <p:nvPr/>
          </p:nvSpPr>
          <p:spPr>
            <a:xfrm>
              <a:off x="3657775" y="990325"/>
              <a:ext cx="582950" cy="123450"/>
            </a:xfrm>
            <a:custGeom>
              <a:avLst/>
              <a:gdLst/>
              <a:ahLst/>
              <a:cxnLst/>
              <a:rect l="l" t="t" r="r" b="b"/>
              <a:pathLst>
                <a:path w="23318" h="4938" extrusionOk="0">
                  <a:moveTo>
                    <a:pt x="23084" y="0"/>
                  </a:moveTo>
                  <a:lnTo>
                    <a:pt x="168" y="4570"/>
                  </a:lnTo>
                  <a:cubicBezTo>
                    <a:pt x="68" y="4570"/>
                    <a:pt x="1" y="4670"/>
                    <a:pt x="34" y="4804"/>
                  </a:cubicBezTo>
                  <a:cubicBezTo>
                    <a:pt x="34" y="4870"/>
                    <a:pt x="101" y="4937"/>
                    <a:pt x="201" y="4937"/>
                  </a:cubicBezTo>
                  <a:lnTo>
                    <a:pt x="234" y="4937"/>
                  </a:lnTo>
                  <a:lnTo>
                    <a:pt x="23151" y="400"/>
                  </a:lnTo>
                  <a:cubicBezTo>
                    <a:pt x="23251" y="367"/>
                    <a:pt x="23317" y="267"/>
                    <a:pt x="23284" y="167"/>
                  </a:cubicBezTo>
                  <a:cubicBezTo>
                    <a:pt x="23284" y="67"/>
                    <a:pt x="23184" y="0"/>
                    <a:pt x="2308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78"/>
            <p:cNvSpPr/>
            <p:nvPr/>
          </p:nvSpPr>
          <p:spPr>
            <a:xfrm>
              <a:off x="4287400" y="1332950"/>
              <a:ext cx="165750" cy="63525"/>
            </a:xfrm>
            <a:custGeom>
              <a:avLst/>
              <a:gdLst/>
              <a:ahLst/>
              <a:cxnLst/>
              <a:rect l="l" t="t" r="r" b="b"/>
              <a:pathLst>
                <a:path w="6630" h="2541" extrusionOk="0">
                  <a:moveTo>
                    <a:pt x="6498" y="1"/>
                  </a:moveTo>
                  <a:cubicBezTo>
                    <a:pt x="6490" y="1"/>
                    <a:pt x="6481" y="2"/>
                    <a:pt x="6472" y="5"/>
                  </a:cubicBezTo>
                  <a:lnTo>
                    <a:pt x="67" y="2373"/>
                  </a:lnTo>
                  <a:cubicBezTo>
                    <a:pt x="0" y="2407"/>
                    <a:pt x="0" y="2440"/>
                    <a:pt x="0" y="2507"/>
                  </a:cubicBezTo>
                  <a:cubicBezTo>
                    <a:pt x="34" y="2507"/>
                    <a:pt x="67" y="2540"/>
                    <a:pt x="101" y="2540"/>
                  </a:cubicBezTo>
                  <a:lnTo>
                    <a:pt x="6538" y="172"/>
                  </a:lnTo>
                  <a:cubicBezTo>
                    <a:pt x="6630" y="141"/>
                    <a:pt x="6583" y="1"/>
                    <a:pt x="649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78"/>
            <p:cNvSpPr/>
            <p:nvPr/>
          </p:nvSpPr>
          <p:spPr>
            <a:xfrm>
              <a:off x="4399975" y="1145725"/>
              <a:ext cx="89250" cy="129825"/>
            </a:xfrm>
            <a:custGeom>
              <a:avLst/>
              <a:gdLst/>
              <a:ahLst/>
              <a:cxnLst/>
              <a:rect l="l" t="t" r="r" b="b"/>
              <a:pathLst>
                <a:path w="3570" h="5193" extrusionOk="0">
                  <a:moveTo>
                    <a:pt x="119" y="0"/>
                  </a:moveTo>
                  <a:cubicBezTo>
                    <a:pt x="101" y="0"/>
                    <a:pt x="81" y="8"/>
                    <a:pt x="67" y="22"/>
                  </a:cubicBezTo>
                  <a:cubicBezTo>
                    <a:pt x="34" y="55"/>
                    <a:pt x="1" y="89"/>
                    <a:pt x="34" y="122"/>
                  </a:cubicBezTo>
                  <a:lnTo>
                    <a:pt x="3403" y="5126"/>
                  </a:lnTo>
                  <a:cubicBezTo>
                    <a:pt x="3436" y="5159"/>
                    <a:pt x="3470" y="5159"/>
                    <a:pt x="3470" y="5192"/>
                  </a:cubicBezTo>
                  <a:cubicBezTo>
                    <a:pt x="3503" y="5159"/>
                    <a:pt x="3537" y="5159"/>
                    <a:pt x="3537" y="5159"/>
                  </a:cubicBezTo>
                  <a:cubicBezTo>
                    <a:pt x="3570" y="5126"/>
                    <a:pt x="3570" y="5092"/>
                    <a:pt x="3570" y="5059"/>
                  </a:cubicBezTo>
                  <a:lnTo>
                    <a:pt x="167" y="55"/>
                  </a:lnTo>
                  <a:cubicBezTo>
                    <a:pt x="167" y="16"/>
                    <a:pt x="145" y="0"/>
                    <a:pt x="11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78"/>
            <p:cNvSpPr/>
            <p:nvPr/>
          </p:nvSpPr>
          <p:spPr>
            <a:xfrm>
              <a:off x="4415000" y="1392275"/>
              <a:ext cx="63400" cy="162975"/>
            </a:xfrm>
            <a:custGeom>
              <a:avLst/>
              <a:gdLst/>
              <a:ahLst/>
              <a:cxnLst/>
              <a:rect l="l" t="t" r="r" b="b"/>
              <a:pathLst>
                <a:path w="2536" h="6519" extrusionOk="0">
                  <a:moveTo>
                    <a:pt x="2469" y="0"/>
                  </a:moveTo>
                  <a:cubicBezTo>
                    <a:pt x="2402" y="0"/>
                    <a:pt x="2368" y="34"/>
                    <a:pt x="2368" y="67"/>
                  </a:cubicBezTo>
                  <a:lnTo>
                    <a:pt x="0" y="6405"/>
                  </a:lnTo>
                  <a:cubicBezTo>
                    <a:pt x="0" y="6438"/>
                    <a:pt x="33" y="6505"/>
                    <a:pt x="67" y="6505"/>
                  </a:cubicBezTo>
                  <a:lnTo>
                    <a:pt x="100" y="6505"/>
                  </a:lnTo>
                  <a:cubicBezTo>
                    <a:pt x="110" y="6515"/>
                    <a:pt x="120" y="6519"/>
                    <a:pt x="130" y="6519"/>
                  </a:cubicBezTo>
                  <a:cubicBezTo>
                    <a:pt x="153" y="6519"/>
                    <a:pt x="177" y="6495"/>
                    <a:pt x="200" y="6472"/>
                  </a:cubicBezTo>
                  <a:lnTo>
                    <a:pt x="2502" y="134"/>
                  </a:lnTo>
                  <a:cubicBezTo>
                    <a:pt x="2535" y="67"/>
                    <a:pt x="2502" y="34"/>
                    <a:pt x="246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78"/>
            <p:cNvSpPr/>
            <p:nvPr/>
          </p:nvSpPr>
          <p:spPr>
            <a:xfrm>
              <a:off x="4233200" y="992825"/>
              <a:ext cx="21700" cy="371950"/>
            </a:xfrm>
            <a:custGeom>
              <a:avLst/>
              <a:gdLst/>
              <a:ahLst/>
              <a:cxnLst/>
              <a:rect l="l" t="t" r="r" b="b"/>
              <a:pathLst>
                <a:path w="868" h="14878" extrusionOk="0">
                  <a:moveTo>
                    <a:pt x="100" y="0"/>
                  </a:moveTo>
                  <a:cubicBezTo>
                    <a:pt x="34" y="0"/>
                    <a:pt x="0" y="34"/>
                    <a:pt x="0" y="67"/>
                  </a:cubicBezTo>
                  <a:lnTo>
                    <a:pt x="701" y="14811"/>
                  </a:lnTo>
                  <a:cubicBezTo>
                    <a:pt x="701" y="14844"/>
                    <a:pt x="767" y="14878"/>
                    <a:pt x="801" y="14878"/>
                  </a:cubicBezTo>
                  <a:cubicBezTo>
                    <a:pt x="834" y="14878"/>
                    <a:pt x="868" y="14844"/>
                    <a:pt x="868" y="14778"/>
                  </a:cubicBezTo>
                  <a:lnTo>
                    <a:pt x="167" y="67"/>
                  </a:lnTo>
                  <a:cubicBezTo>
                    <a:pt x="167" y="34"/>
                    <a:pt x="134" y="0"/>
                    <a:pt x="10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78"/>
            <p:cNvSpPr/>
            <p:nvPr/>
          </p:nvSpPr>
          <p:spPr>
            <a:xfrm>
              <a:off x="4130175" y="1286650"/>
              <a:ext cx="98875" cy="105650"/>
            </a:xfrm>
            <a:custGeom>
              <a:avLst/>
              <a:gdLst/>
              <a:ahLst/>
              <a:cxnLst/>
              <a:rect l="l" t="t" r="r" b="b"/>
              <a:pathLst>
                <a:path w="3955" h="4226" extrusionOk="0">
                  <a:moveTo>
                    <a:pt x="117" y="0"/>
                  </a:moveTo>
                  <a:cubicBezTo>
                    <a:pt x="48" y="0"/>
                    <a:pt x="0" y="71"/>
                    <a:pt x="52" y="122"/>
                  </a:cubicBezTo>
                  <a:lnTo>
                    <a:pt x="3788" y="4192"/>
                  </a:lnTo>
                  <a:cubicBezTo>
                    <a:pt x="3821" y="4225"/>
                    <a:pt x="3854" y="4225"/>
                    <a:pt x="3854" y="4225"/>
                  </a:cubicBezTo>
                  <a:lnTo>
                    <a:pt x="3921" y="4225"/>
                  </a:lnTo>
                  <a:cubicBezTo>
                    <a:pt x="3954" y="4192"/>
                    <a:pt x="3954" y="4125"/>
                    <a:pt x="3921" y="4092"/>
                  </a:cubicBezTo>
                  <a:lnTo>
                    <a:pt x="185" y="22"/>
                  </a:lnTo>
                  <a:cubicBezTo>
                    <a:pt x="162" y="7"/>
                    <a:pt x="139" y="0"/>
                    <a:pt x="11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78"/>
            <p:cNvSpPr/>
            <p:nvPr/>
          </p:nvSpPr>
          <p:spPr>
            <a:xfrm>
              <a:off x="4846975" y="1351400"/>
              <a:ext cx="259375" cy="38400"/>
            </a:xfrm>
            <a:custGeom>
              <a:avLst/>
              <a:gdLst/>
              <a:ahLst/>
              <a:cxnLst/>
              <a:rect l="l" t="t" r="r" b="b"/>
              <a:pathLst>
                <a:path w="10375" h="1536" extrusionOk="0">
                  <a:moveTo>
                    <a:pt x="10174" y="1"/>
                  </a:moveTo>
                  <a:lnTo>
                    <a:pt x="200" y="1135"/>
                  </a:lnTo>
                  <a:cubicBezTo>
                    <a:pt x="100" y="1168"/>
                    <a:pt x="0" y="1268"/>
                    <a:pt x="33" y="1369"/>
                  </a:cubicBezTo>
                  <a:cubicBezTo>
                    <a:pt x="33" y="1469"/>
                    <a:pt x="100" y="1535"/>
                    <a:pt x="200" y="1535"/>
                  </a:cubicBezTo>
                  <a:lnTo>
                    <a:pt x="234" y="1535"/>
                  </a:lnTo>
                  <a:lnTo>
                    <a:pt x="10207" y="401"/>
                  </a:lnTo>
                  <a:cubicBezTo>
                    <a:pt x="10307" y="368"/>
                    <a:pt x="10374" y="301"/>
                    <a:pt x="10374" y="168"/>
                  </a:cubicBezTo>
                  <a:cubicBezTo>
                    <a:pt x="10374" y="68"/>
                    <a:pt x="10274" y="1"/>
                    <a:pt x="1017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78"/>
            <p:cNvSpPr/>
            <p:nvPr/>
          </p:nvSpPr>
          <p:spPr>
            <a:xfrm>
              <a:off x="5168850" y="946025"/>
              <a:ext cx="137550" cy="332025"/>
            </a:xfrm>
            <a:custGeom>
              <a:avLst/>
              <a:gdLst/>
              <a:ahLst/>
              <a:cxnLst/>
              <a:rect l="l" t="t" r="r" b="b"/>
              <a:pathLst>
                <a:path w="5502" h="13281" extrusionOk="0">
                  <a:moveTo>
                    <a:pt x="5260" y="1"/>
                  </a:moveTo>
                  <a:cubicBezTo>
                    <a:pt x="5193" y="1"/>
                    <a:pt x="5129" y="41"/>
                    <a:pt x="5105" y="138"/>
                  </a:cubicBezTo>
                  <a:lnTo>
                    <a:pt x="68" y="13014"/>
                  </a:lnTo>
                  <a:cubicBezTo>
                    <a:pt x="1" y="13147"/>
                    <a:pt x="101" y="13280"/>
                    <a:pt x="234" y="13280"/>
                  </a:cubicBezTo>
                  <a:cubicBezTo>
                    <a:pt x="301" y="13280"/>
                    <a:pt x="401" y="13214"/>
                    <a:pt x="401" y="13147"/>
                  </a:cubicBezTo>
                  <a:lnTo>
                    <a:pt x="5438" y="271"/>
                  </a:lnTo>
                  <a:cubicBezTo>
                    <a:pt x="5502" y="123"/>
                    <a:pt x="5376" y="1"/>
                    <a:pt x="526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78"/>
            <p:cNvSpPr/>
            <p:nvPr/>
          </p:nvSpPr>
          <p:spPr>
            <a:xfrm>
              <a:off x="5379850" y="876900"/>
              <a:ext cx="201000" cy="55075"/>
            </a:xfrm>
            <a:custGeom>
              <a:avLst/>
              <a:gdLst/>
              <a:ahLst/>
              <a:cxnLst/>
              <a:rect l="l" t="t" r="r" b="b"/>
              <a:pathLst>
                <a:path w="8040" h="2203" extrusionOk="0">
                  <a:moveTo>
                    <a:pt x="100" y="1"/>
                  </a:moveTo>
                  <a:cubicBezTo>
                    <a:pt x="67" y="1"/>
                    <a:pt x="0" y="34"/>
                    <a:pt x="0" y="67"/>
                  </a:cubicBezTo>
                  <a:cubicBezTo>
                    <a:pt x="0" y="134"/>
                    <a:pt x="0" y="167"/>
                    <a:pt x="67" y="167"/>
                  </a:cubicBezTo>
                  <a:lnTo>
                    <a:pt x="7906" y="2202"/>
                  </a:lnTo>
                  <a:lnTo>
                    <a:pt x="7939" y="2202"/>
                  </a:lnTo>
                  <a:cubicBezTo>
                    <a:pt x="7973" y="2202"/>
                    <a:pt x="8006" y="2169"/>
                    <a:pt x="8006" y="2135"/>
                  </a:cubicBezTo>
                  <a:cubicBezTo>
                    <a:pt x="8039" y="2069"/>
                    <a:pt x="8006" y="2035"/>
                    <a:pt x="7973" y="2035"/>
                  </a:cubicBezTo>
                  <a:lnTo>
                    <a:pt x="10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78"/>
            <p:cNvSpPr/>
            <p:nvPr/>
          </p:nvSpPr>
          <p:spPr>
            <a:xfrm>
              <a:off x="5381525" y="694575"/>
              <a:ext cx="146400" cy="139825"/>
            </a:xfrm>
            <a:custGeom>
              <a:avLst/>
              <a:gdLst/>
              <a:ahLst/>
              <a:cxnLst/>
              <a:rect l="l" t="t" r="r" b="b"/>
              <a:pathLst>
                <a:path w="5856" h="5593" extrusionOk="0">
                  <a:moveTo>
                    <a:pt x="5737" y="0"/>
                  </a:moveTo>
                  <a:cubicBezTo>
                    <a:pt x="5716" y="0"/>
                    <a:pt x="5693" y="7"/>
                    <a:pt x="5671" y="22"/>
                  </a:cubicBezTo>
                  <a:lnTo>
                    <a:pt x="33" y="5426"/>
                  </a:lnTo>
                  <a:cubicBezTo>
                    <a:pt x="0" y="5459"/>
                    <a:pt x="0" y="5526"/>
                    <a:pt x="33" y="5559"/>
                  </a:cubicBezTo>
                  <a:cubicBezTo>
                    <a:pt x="33" y="5592"/>
                    <a:pt x="67" y="5592"/>
                    <a:pt x="100" y="5592"/>
                  </a:cubicBezTo>
                  <a:cubicBezTo>
                    <a:pt x="100" y="5592"/>
                    <a:pt x="133" y="5559"/>
                    <a:pt x="133" y="5559"/>
                  </a:cubicBezTo>
                  <a:lnTo>
                    <a:pt x="5804" y="155"/>
                  </a:lnTo>
                  <a:cubicBezTo>
                    <a:pt x="5856" y="78"/>
                    <a:pt x="5807" y="0"/>
                    <a:pt x="573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78"/>
            <p:cNvSpPr/>
            <p:nvPr/>
          </p:nvSpPr>
          <p:spPr>
            <a:xfrm>
              <a:off x="4209000" y="960050"/>
              <a:ext cx="53400" cy="68900"/>
            </a:xfrm>
            <a:custGeom>
              <a:avLst/>
              <a:gdLst/>
              <a:ahLst/>
              <a:cxnLst/>
              <a:rect l="l" t="t" r="r" b="b"/>
              <a:pathLst>
                <a:path w="2136" h="2756" extrusionOk="0">
                  <a:moveTo>
                    <a:pt x="1548" y="1"/>
                  </a:moveTo>
                  <a:cubicBezTo>
                    <a:pt x="1405" y="1"/>
                    <a:pt x="1242" y="47"/>
                    <a:pt x="1068" y="144"/>
                  </a:cubicBezTo>
                  <a:cubicBezTo>
                    <a:pt x="435" y="544"/>
                    <a:pt x="34" y="1245"/>
                    <a:pt x="1" y="2012"/>
                  </a:cubicBezTo>
                  <a:cubicBezTo>
                    <a:pt x="1" y="2484"/>
                    <a:pt x="252" y="2756"/>
                    <a:pt x="599" y="2756"/>
                  </a:cubicBezTo>
                  <a:cubicBezTo>
                    <a:pt x="743" y="2756"/>
                    <a:pt x="903" y="2710"/>
                    <a:pt x="1068" y="2612"/>
                  </a:cubicBezTo>
                  <a:cubicBezTo>
                    <a:pt x="1702" y="2212"/>
                    <a:pt x="2102" y="1511"/>
                    <a:pt x="2136" y="778"/>
                  </a:cubicBezTo>
                  <a:cubicBezTo>
                    <a:pt x="2136" y="280"/>
                    <a:pt x="1900" y="1"/>
                    <a:pt x="154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78"/>
            <p:cNvSpPr/>
            <p:nvPr/>
          </p:nvSpPr>
          <p:spPr>
            <a:xfrm>
              <a:off x="4388300" y="1128950"/>
              <a:ext cx="29225" cy="37825"/>
            </a:xfrm>
            <a:custGeom>
              <a:avLst/>
              <a:gdLst/>
              <a:ahLst/>
              <a:cxnLst/>
              <a:rect l="l" t="t" r="r" b="b"/>
              <a:pathLst>
                <a:path w="1169" h="1513" extrusionOk="0">
                  <a:moveTo>
                    <a:pt x="852" y="1"/>
                  </a:moveTo>
                  <a:cubicBezTo>
                    <a:pt x="768" y="1"/>
                    <a:pt x="671" y="31"/>
                    <a:pt x="568" y="93"/>
                  </a:cubicBezTo>
                  <a:cubicBezTo>
                    <a:pt x="234" y="293"/>
                    <a:pt x="1" y="660"/>
                    <a:pt x="1" y="1093"/>
                  </a:cubicBezTo>
                  <a:cubicBezTo>
                    <a:pt x="1" y="1353"/>
                    <a:pt x="134" y="1512"/>
                    <a:pt x="319" y="1512"/>
                  </a:cubicBezTo>
                  <a:cubicBezTo>
                    <a:pt x="395" y="1512"/>
                    <a:pt x="480" y="1485"/>
                    <a:pt x="568" y="1427"/>
                  </a:cubicBezTo>
                  <a:cubicBezTo>
                    <a:pt x="935" y="1193"/>
                    <a:pt x="1135" y="826"/>
                    <a:pt x="1168" y="426"/>
                  </a:cubicBezTo>
                  <a:cubicBezTo>
                    <a:pt x="1168" y="150"/>
                    <a:pt x="1041" y="1"/>
                    <a:pt x="85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78"/>
            <p:cNvSpPr/>
            <p:nvPr/>
          </p:nvSpPr>
          <p:spPr>
            <a:xfrm>
              <a:off x="4116450" y="1268775"/>
              <a:ext cx="29200" cy="37725"/>
            </a:xfrm>
            <a:custGeom>
              <a:avLst/>
              <a:gdLst/>
              <a:ahLst/>
              <a:cxnLst/>
              <a:rect l="l" t="t" r="r" b="b"/>
              <a:pathLst>
                <a:path w="1168" h="1509" extrusionOk="0">
                  <a:moveTo>
                    <a:pt x="829" y="0"/>
                  </a:moveTo>
                  <a:cubicBezTo>
                    <a:pt x="750" y="0"/>
                    <a:pt x="661" y="23"/>
                    <a:pt x="567" y="70"/>
                  </a:cubicBezTo>
                  <a:cubicBezTo>
                    <a:pt x="234" y="304"/>
                    <a:pt x="34" y="671"/>
                    <a:pt x="0" y="1104"/>
                  </a:cubicBezTo>
                  <a:cubicBezTo>
                    <a:pt x="0" y="1366"/>
                    <a:pt x="136" y="1509"/>
                    <a:pt x="323" y="1509"/>
                  </a:cubicBezTo>
                  <a:cubicBezTo>
                    <a:pt x="398" y="1509"/>
                    <a:pt x="481" y="1486"/>
                    <a:pt x="567" y="1438"/>
                  </a:cubicBezTo>
                  <a:cubicBezTo>
                    <a:pt x="934" y="1204"/>
                    <a:pt x="1134" y="837"/>
                    <a:pt x="1168" y="437"/>
                  </a:cubicBezTo>
                  <a:cubicBezTo>
                    <a:pt x="1168" y="150"/>
                    <a:pt x="1030" y="0"/>
                    <a:pt x="82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78"/>
            <p:cNvSpPr/>
            <p:nvPr/>
          </p:nvSpPr>
          <p:spPr>
            <a:xfrm>
              <a:off x="4402475" y="1534400"/>
              <a:ext cx="29225" cy="37675"/>
            </a:xfrm>
            <a:custGeom>
              <a:avLst/>
              <a:gdLst/>
              <a:ahLst/>
              <a:cxnLst/>
              <a:rect l="l" t="t" r="r" b="b"/>
              <a:pathLst>
                <a:path w="1169" h="1507" extrusionOk="0">
                  <a:moveTo>
                    <a:pt x="850" y="1"/>
                  </a:moveTo>
                  <a:cubicBezTo>
                    <a:pt x="774" y="1"/>
                    <a:pt x="689" y="28"/>
                    <a:pt x="601" y="86"/>
                  </a:cubicBezTo>
                  <a:cubicBezTo>
                    <a:pt x="234" y="286"/>
                    <a:pt x="34" y="687"/>
                    <a:pt x="1" y="1087"/>
                  </a:cubicBezTo>
                  <a:cubicBezTo>
                    <a:pt x="1" y="1347"/>
                    <a:pt x="134" y="1506"/>
                    <a:pt x="331" y="1506"/>
                  </a:cubicBezTo>
                  <a:cubicBezTo>
                    <a:pt x="412" y="1506"/>
                    <a:pt x="504" y="1479"/>
                    <a:pt x="601" y="1420"/>
                  </a:cubicBezTo>
                  <a:cubicBezTo>
                    <a:pt x="935" y="1187"/>
                    <a:pt x="1168" y="820"/>
                    <a:pt x="1168" y="420"/>
                  </a:cubicBezTo>
                  <a:cubicBezTo>
                    <a:pt x="1168" y="160"/>
                    <a:pt x="1035" y="1"/>
                    <a:pt x="85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78"/>
            <p:cNvSpPr/>
            <p:nvPr/>
          </p:nvSpPr>
          <p:spPr>
            <a:xfrm>
              <a:off x="4600125" y="1618625"/>
              <a:ext cx="29200" cy="37675"/>
            </a:xfrm>
            <a:custGeom>
              <a:avLst/>
              <a:gdLst/>
              <a:ahLst/>
              <a:cxnLst/>
              <a:rect l="l" t="t" r="r" b="b"/>
              <a:pathLst>
                <a:path w="1168" h="1507" extrusionOk="0">
                  <a:moveTo>
                    <a:pt x="850" y="1"/>
                  </a:moveTo>
                  <a:cubicBezTo>
                    <a:pt x="773" y="1"/>
                    <a:pt x="689" y="28"/>
                    <a:pt x="601" y="86"/>
                  </a:cubicBezTo>
                  <a:cubicBezTo>
                    <a:pt x="234" y="320"/>
                    <a:pt x="34" y="687"/>
                    <a:pt x="0" y="1087"/>
                  </a:cubicBezTo>
                  <a:cubicBezTo>
                    <a:pt x="0" y="1347"/>
                    <a:pt x="134" y="1506"/>
                    <a:pt x="331" y="1506"/>
                  </a:cubicBezTo>
                  <a:cubicBezTo>
                    <a:pt x="412" y="1506"/>
                    <a:pt x="503" y="1479"/>
                    <a:pt x="601" y="1421"/>
                  </a:cubicBezTo>
                  <a:cubicBezTo>
                    <a:pt x="934" y="1187"/>
                    <a:pt x="1168" y="820"/>
                    <a:pt x="1168" y="420"/>
                  </a:cubicBezTo>
                  <a:cubicBezTo>
                    <a:pt x="1168" y="160"/>
                    <a:pt x="1034" y="1"/>
                    <a:pt x="85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78"/>
            <p:cNvSpPr/>
            <p:nvPr/>
          </p:nvSpPr>
          <p:spPr>
            <a:xfrm>
              <a:off x="4580100" y="1915500"/>
              <a:ext cx="29225" cy="37675"/>
            </a:xfrm>
            <a:custGeom>
              <a:avLst/>
              <a:gdLst/>
              <a:ahLst/>
              <a:cxnLst/>
              <a:rect l="l" t="t" r="r" b="b"/>
              <a:pathLst>
                <a:path w="1169" h="1507" extrusionOk="0">
                  <a:moveTo>
                    <a:pt x="838" y="1"/>
                  </a:moveTo>
                  <a:cubicBezTo>
                    <a:pt x="757" y="1"/>
                    <a:pt x="665" y="28"/>
                    <a:pt x="568" y="86"/>
                  </a:cubicBezTo>
                  <a:cubicBezTo>
                    <a:pt x="234" y="320"/>
                    <a:pt x="34" y="687"/>
                    <a:pt x="1" y="1087"/>
                  </a:cubicBezTo>
                  <a:cubicBezTo>
                    <a:pt x="1" y="1347"/>
                    <a:pt x="135" y="1506"/>
                    <a:pt x="319" y="1506"/>
                  </a:cubicBezTo>
                  <a:cubicBezTo>
                    <a:pt x="395" y="1506"/>
                    <a:pt x="480" y="1479"/>
                    <a:pt x="568" y="1421"/>
                  </a:cubicBezTo>
                  <a:cubicBezTo>
                    <a:pt x="935" y="1221"/>
                    <a:pt x="1135" y="820"/>
                    <a:pt x="1168" y="420"/>
                  </a:cubicBezTo>
                  <a:cubicBezTo>
                    <a:pt x="1168" y="160"/>
                    <a:pt x="1035" y="1"/>
                    <a:pt x="83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78"/>
            <p:cNvSpPr/>
            <p:nvPr/>
          </p:nvSpPr>
          <p:spPr>
            <a:xfrm>
              <a:off x="4656000" y="1733925"/>
              <a:ext cx="44225" cy="56950"/>
            </a:xfrm>
            <a:custGeom>
              <a:avLst/>
              <a:gdLst/>
              <a:ahLst/>
              <a:cxnLst/>
              <a:rect l="l" t="t" r="r" b="b"/>
              <a:pathLst>
                <a:path w="1769" h="2278" extrusionOk="0">
                  <a:moveTo>
                    <a:pt x="1288" y="0"/>
                  </a:moveTo>
                  <a:cubicBezTo>
                    <a:pt x="1173" y="0"/>
                    <a:pt x="1042" y="35"/>
                    <a:pt x="901" y="111"/>
                  </a:cubicBezTo>
                  <a:cubicBezTo>
                    <a:pt x="367" y="444"/>
                    <a:pt x="34" y="1012"/>
                    <a:pt x="0" y="1645"/>
                  </a:cubicBezTo>
                  <a:cubicBezTo>
                    <a:pt x="0" y="2043"/>
                    <a:pt x="198" y="2277"/>
                    <a:pt x="488" y="2277"/>
                  </a:cubicBezTo>
                  <a:cubicBezTo>
                    <a:pt x="612" y="2277"/>
                    <a:pt x="752" y="2235"/>
                    <a:pt x="901" y="2146"/>
                  </a:cubicBezTo>
                  <a:cubicBezTo>
                    <a:pt x="1435" y="1812"/>
                    <a:pt x="1735" y="1245"/>
                    <a:pt x="1768" y="611"/>
                  </a:cubicBezTo>
                  <a:cubicBezTo>
                    <a:pt x="1768" y="228"/>
                    <a:pt x="1579" y="0"/>
                    <a:pt x="128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78"/>
            <p:cNvSpPr/>
            <p:nvPr/>
          </p:nvSpPr>
          <p:spPr>
            <a:xfrm>
              <a:off x="4479200" y="1835975"/>
              <a:ext cx="44225" cy="56925"/>
            </a:xfrm>
            <a:custGeom>
              <a:avLst/>
              <a:gdLst/>
              <a:ahLst/>
              <a:cxnLst/>
              <a:rect l="l" t="t" r="r" b="b"/>
              <a:pathLst>
                <a:path w="1769" h="2277" extrusionOk="0">
                  <a:moveTo>
                    <a:pt x="1307" y="0"/>
                  </a:moveTo>
                  <a:cubicBezTo>
                    <a:pt x="1188" y="0"/>
                    <a:pt x="1050" y="42"/>
                    <a:pt x="901" y="132"/>
                  </a:cubicBezTo>
                  <a:cubicBezTo>
                    <a:pt x="368" y="465"/>
                    <a:pt x="34" y="1032"/>
                    <a:pt x="1" y="1633"/>
                  </a:cubicBezTo>
                  <a:cubicBezTo>
                    <a:pt x="1" y="2041"/>
                    <a:pt x="208" y="2277"/>
                    <a:pt x="511" y="2277"/>
                  </a:cubicBezTo>
                  <a:cubicBezTo>
                    <a:pt x="629" y="2277"/>
                    <a:pt x="761" y="2241"/>
                    <a:pt x="901" y="2167"/>
                  </a:cubicBezTo>
                  <a:cubicBezTo>
                    <a:pt x="1435" y="1833"/>
                    <a:pt x="1735" y="1266"/>
                    <a:pt x="1769" y="632"/>
                  </a:cubicBezTo>
                  <a:cubicBezTo>
                    <a:pt x="1769" y="234"/>
                    <a:pt x="1588" y="0"/>
                    <a:pt x="130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78"/>
            <p:cNvSpPr/>
            <p:nvPr/>
          </p:nvSpPr>
          <p:spPr>
            <a:xfrm>
              <a:off x="5503275" y="668475"/>
              <a:ext cx="44225" cy="56950"/>
            </a:xfrm>
            <a:custGeom>
              <a:avLst/>
              <a:gdLst/>
              <a:ahLst/>
              <a:cxnLst/>
              <a:rect l="l" t="t" r="r" b="b"/>
              <a:pathLst>
                <a:path w="1769" h="2278" extrusionOk="0">
                  <a:moveTo>
                    <a:pt x="1280" y="0"/>
                  </a:moveTo>
                  <a:cubicBezTo>
                    <a:pt x="1157" y="0"/>
                    <a:pt x="1017" y="42"/>
                    <a:pt x="867" y="132"/>
                  </a:cubicBezTo>
                  <a:cubicBezTo>
                    <a:pt x="334" y="465"/>
                    <a:pt x="34" y="1032"/>
                    <a:pt x="0" y="1666"/>
                  </a:cubicBezTo>
                  <a:cubicBezTo>
                    <a:pt x="0" y="2049"/>
                    <a:pt x="206" y="2277"/>
                    <a:pt x="495" y="2277"/>
                  </a:cubicBezTo>
                  <a:cubicBezTo>
                    <a:pt x="609" y="2277"/>
                    <a:pt x="736" y="2242"/>
                    <a:pt x="867" y="2167"/>
                  </a:cubicBezTo>
                  <a:cubicBezTo>
                    <a:pt x="1401" y="1833"/>
                    <a:pt x="1735" y="1266"/>
                    <a:pt x="1768" y="632"/>
                  </a:cubicBezTo>
                  <a:cubicBezTo>
                    <a:pt x="1768" y="234"/>
                    <a:pt x="1571" y="0"/>
                    <a:pt x="128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78"/>
            <p:cNvSpPr/>
            <p:nvPr/>
          </p:nvSpPr>
          <p:spPr>
            <a:xfrm>
              <a:off x="4654325" y="1297450"/>
              <a:ext cx="206850" cy="262475"/>
            </a:xfrm>
            <a:custGeom>
              <a:avLst/>
              <a:gdLst/>
              <a:ahLst/>
              <a:cxnLst/>
              <a:rect l="l" t="t" r="r" b="b"/>
              <a:pathLst>
                <a:path w="8274" h="10499" extrusionOk="0">
                  <a:moveTo>
                    <a:pt x="5827" y="673"/>
                  </a:moveTo>
                  <a:cubicBezTo>
                    <a:pt x="6135" y="673"/>
                    <a:pt x="6419" y="745"/>
                    <a:pt x="6672" y="891"/>
                  </a:cubicBezTo>
                  <a:cubicBezTo>
                    <a:pt x="7272" y="1225"/>
                    <a:pt x="7606" y="1992"/>
                    <a:pt x="7606" y="3060"/>
                  </a:cubicBezTo>
                  <a:cubicBezTo>
                    <a:pt x="7606" y="5361"/>
                    <a:pt x="5972" y="8197"/>
                    <a:pt x="3970" y="9331"/>
                  </a:cubicBezTo>
                  <a:cubicBezTo>
                    <a:pt x="3428" y="9652"/>
                    <a:pt x="2911" y="9816"/>
                    <a:pt x="2454" y="9816"/>
                  </a:cubicBezTo>
                  <a:cubicBezTo>
                    <a:pt x="2151" y="9816"/>
                    <a:pt x="1874" y="9744"/>
                    <a:pt x="1635" y="9598"/>
                  </a:cubicBezTo>
                  <a:cubicBezTo>
                    <a:pt x="1001" y="9264"/>
                    <a:pt x="668" y="8497"/>
                    <a:pt x="668" y="7429"/>
                  </a:cubicBezTo>
                  <a:cubicBezTo>
                    <a:pt x="668" y="5128"/>
                    <a:pt x="2302" y="2292"/>
                    <a:pt x="4304" y="1158"/>
                  </a:cubicBezTo>
                  <a:cubicBezTo>
                    <a:pt x="4845" y="837"/>
                    <a:pt x="5363" y="673"/>
                    <a:pt x="5827" y="673"/>
                  </a:cubicBezTo>
                  <a:close/>
                  <a:moveTo>
                    <a:pt x="5853" y="0"/>
                  </a:moveTo>
                  <a:cubicBezTo>
                    <a:pt x="5270" y="0"/>
                    <a:pt x="4631" y="188"/>
                    <a:pt x="3970" y="558"/>
                  </a:cubicBezTo>
                  <a:cubicBezTo>
                    <a:pt x="1802" y="1825"/>
                    <a:pt x="1" y="4894"/>
                    <a:pt x="1" y="7429"/>
                  </a:cubicBezTo>
                  <a:cubicBezTo>
                    <a:pt x="1" y="8730"/>
                    <a:pt x="468" y="9698"/>
                    <a:pt x="1302" y="10198"/>
                  </a:cubicBezTo>
                  <a:cubicBezTo>
                    <a:pt x="1635" y="10398"/>
                    <a:pt x="2035" y="10498"/>
                    <a:pt x="2436" y="10498"/>
                  </a:cubicBezTo>
                  <a:cubicBezTo>
                    <a:pt x="3103" y="10465"/>
                    <a:pt x="3737" y="10265"/>
                    <a:pt x="4304" y="9931"/>
                  </a:cubicBezTo>
                  <a:cubicBezTo>
                    <a:pt x="6505" y="8664"/>
                    <a:pt x="8273" y="5561"/>
                    <a:pt x="8273" y="3060"/>
                  </a:cubicBezTo>
                  <a:cubicBezTo>
                    <a:pt x="8273" y="1759"/>
                    <a:pt x="7806" y="791"/>
                    <a:pt x="7006" y="291"/>
                  </a:cubicBezTo>
                  <a:cubicBezTo>
                    <a:pt x="6658" y="96"/>
                    <a:pt x="6270" y="0"/>
                    <a:pt x="585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78"/>
            <p:cNvSpPr/>
            <p:nvPr/>
          </p:nvSpPr>
          <p:spPr>
            <a:xfrm>
              <a:off x="4701850" y="1356425"/>
              <a:ext cx="111775" cy="144650"/>
            </a:xfrm>
            <a:custGeom>
              <a:avLst/>
              <a:gdLst/>
              <a:ahLst/>
              <a:cxnLst/>
              <a:rect l="l" t="t" r="r" b="b"/>
              <a:pathLst>
                <a:path w="4471" h="5786" extrusionOk="0">
                  <a:moveTo>
                    <a:pt x="3245" y="1"/>
                  </a:moveTo>
                  <a:cubicBezTo>
                    <a:pt x="2945" y="1"/>
                    <a:pt x="2603" y="97"/>
                    <a:pt x="2236" y="300"/>
                  </a:cubicBezTo>
                  <a:cubicBezTo>
                    <a:pt x="902" y="1168"/>
                    <a:pt x="68" y="2602"/>
                    <a:pt x="1" y="4203"/>
                  </a:cubicBezTo>
                  <a:cubicBezTo>
                    <a:pt x="1" y="5195"/>
                    <a:pt x="503" y="5785"/>
                    <a:pt x="1233" y="5785"/>
                  </a:cubicBezTo>
                  <a:cubicBezTo>
                    <a:pt x="1535" y="5785"/>
                    <a:pt x="1875" y="5685"/>
                    <a:pt x="2236" y="5471"/>
                  </a:cubicBezTo>
                  <a:cubicBezTo>
                    <a:pt x="3570" y="4603"/>
                    <a:pt x="4404" y="3169"/>
                    <a:pt x="4471" y="1601"/>
                  </a:cubicBezTo>
                  <a:cubicBezTo>
                    <a:pt x="4471" y="582"/>
                    <a:pt x="3983" y="1"/>
                    <a:pt x="324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78"/>
            <p:cNvSpPr/>
            <p:nvPr/>
          </p:nvSpPr>
          <p:spPr>
            <a:xfrm>
              <a:off x="5094650" y="458825"/>
              <a:ext cx="170150" cy="217125"/>
            </a:xfrm>
            <a:custGeom>
              <a:avLst/>
              <a:gdLst/>
              <a:ahLst/>
              <a:cxnLst/>
              <a:rect l="l" t="t" r="r" b="b"/>
              <a:pathLst>
                <a:path w="6806" h="8685" extrusionOk="0">
                  <a:moveTo>
                    <a:pt x="4873" y="397"/>
                  </a:moveTo>
                  <a:cubicBezTo>
                    <a:pt x="5143" y="397"/>
                    <a:pt x="5390" y="458"/>
                    <a:pt x="5604" y="579"/>
                  </a:cubicBezTo>
                  <a:cubicBezTo>
                    <a:pt x="6138" y="912"/>
                    <a:pt x="6438" y="1579"/>
                    <a:pt x="6438" y="2513"/>
                  </a:cubicBezTo>
                  <a:cubicBezTo>
                    <a:pt x="6305" y="4682"/>
                    <a:pt x="5171" y="6683"/>
                    <a:pt x="3336" y="7884"/>
                  </a:cubicBezTo>
                  <a:cubicBezTo>
                    <a:pt x="2857" y="8163"/>
                    <a:pt x="2390" y="8299"/>
                    <a:pt x="1978" y="8299"/>
                  </a:cubicBezTo>
                  <a:cubicBezTo>
                    <a:pt x="1701" y="8299"/>
                    <a:pt x="1449" y="8238"/>
                    <a:pt x="1234" y="8117"/>
                  </a:cubicBezTo>
                  <a:cubicBezTo>
                    <a:pt x="701" y="7817"/>
                    <a:pt x="400" y="7117"/>
                    <a:pt x="400" y="6216"/>
                  </a:cubicBezTo>
                  <a:cubicBezTo>
                    <a:pt x="534" y="4015"/>
                    <a:pt x="1668" y="2013"/>
                    <a:pt x="3536" y="812"/>
                  </a:cubicBezTo>
                  <a:cubicBezTo>
                    <a:pt x="4015" y="533"/>
                    <a:pt x="4470" y="397"/>
                    <a:pt x="4873" y="397"/>
                  </a:cubicBezTo>
                  <a:close/>
                  <a:moveTo>
                    <a:pt x="4856" y="1"/>
                  </a:moveTo>
                  <a:cubicBezTo>
                    <a:pt x="4379" y="1"/>
                    <a:pt x="3852" y="164"/>
                    <a:pt x="3303" y="479"/>
                  </a:cubicBezTo>
                  <a:cubicBezTo>
                    <a:pt x="1501" y="1513"/>
                    <a:pt x="0" y="4115"/>
                    <a:pt x="0" y="6216"/>
                  </a:cubicBezTo>
                  <a:cubicBezTo>
                    <a:pt x="0" y="7250"/>
                    <a:pt x="367" y="8051"/>
                    <a:pt x="1034" y="8451"/>
                  </a:cubicBezTo>
                  <a:cubicBezTo>
                    <a:pt x="1334" y="8618"/>
                    <a:pt x="1635" y="8685"/>
                    <a:pt x="1968" y="8685"/>
                  </a:cubicBezTo>
                  <a:cubicBezTo>
                    <a:pt x="2535" y="8651"/>
                    <a:pt x="3036" y="8518"/>
                    <a:pt x="3503" y="8218"/>
                  </a:cubicBezTo>
                  <a:cubicBezTo>
                    <a:pt x="5337" y="7183"/>
                    <a:pt x="6805" y="4582"/>
                    <a:pt x="6805" y="2480"/>
                  </a:cubicBezTo>
                  <a:cubicBezTo>
                    <a:pt x="6805" y="1446"/>
                    <a:pt x="6438" y="645"/>
                    <a:pt x="5771" y="245"/>
                  </a:cubicBezTo>
                  <a:cubicBezTo>
                    <a:pt x="5497" y="81"/>
                    <a:pt x="5188" y="1"/>
                    <a:pt x="485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78"/>
            <p:cNvSpPr/>
            <p:nvPr/>
          </p:nvSpPr>
          <p:spPr>
            <a:xfrm>
              <a:off x="5133000" y="506125"/>
              <a:ext cx="94250" cy="122825"/>
            </a:xfrm>
            <a:custGeom>
              <a:avLst/>
              <a:gdLst/>
              <a:ahLst/>
              <a:cxnLst/>
              <a:rect l="l" t="t" r="r" b="b"/>
              <a:pathLst>
                <a:path w="3770" h="4913" extrusionOk="0">
                  <a:moveTo>
                    <a:pt x="2718" y="0"/>
                  </a:moveTo>
                  <a:cubicBezTo>
                    <a:pt x="2464" y="0"/>
                    <a:pt x="2176" y="82"/>
                    <a:pt x="1869" y="255"/>
                  </a:cubicBezTo>
                  <a:cubicBezTo>
                    <a:pt x="768" y="988"/>
                    <a:pt x="67" y="2223"/>
                    <a:pt x="1" y="3557"/>
                  </a:cubicBezTo>
                  <a:cubicBezTo>
                    <a:pt x="1" y="4412"/>
                    <a:pt x="424" y="4912"/>
                    <a:pt x="1041" y="4912"/>
                  </a:cubicBezTo>
                  <a:cubicBezTo>
                    <a:pt x="1290" y="4912"/>
                    <a:pt x="1571" y="4830"/>
                    <a:pt x="1869" y="4658"/>
                  </a:cubicBezTo>
                  <a:cubicBezTo>
                    <a:pt x="3003" y="3924"/>
                    <a:pt x="3703" y="2690"/>
                    <a:pt x="3770" y="1355"/>
                  </a:cubicBezTo>
                  <a:cubicBezTo>
                    <a:pt x="3770" y="500"/>
                    <a:pt x="3347" y="0"/>
                    <a:pt x="271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78"/>
            <p:cNvSpPr/>
            <p:nvPr/>
          </p:nvSpPr>
          <p:spPr>
            <a:xfrm>
              <a:off x="4732725" y="752950"/>
              <a:ext cx="124125" cy="150675"/>
            </a:xfrm>
            <a:custGeom>
              <a:avLst/>
              <a:gdLst/>
              <a:ahLst/>
              <a:cxnLst/>
              <a:rect l="l" t="t" r="r" b="b"/>
              <a:pathLst>
                <a:path w="4965" h="6027" extrusionOk="0">
                  <a:moveTo>
                    <a:pt x="3403" y="422"/>
                  </a:moveTo>
                  <a:cubicBezTo>
                    <a:pt x="3569" y="422"/>
                    <a:pt x="3736" y="455"/>
                    <a:pt x="3870" y="522"/>
                  </a:cubicBezTo>
                  <a:cubicBezTo>
                    <a:pt x="4270" y="822"/>
                    <a:pt x="4470" y="1289"/>
                    <a:pt x="4403" y="1790"/>
                  </a:cubicBezTo>
                  <a:cubicBezTo>
                    <a:pt x="4337" y="3224"/>
                    <a:pt x="3569" y="4558"/>
                    <a:pt x="2335" y="5359"/>
                  </a:cubicBezTo>
                  <a:cubicBezTo>
                    <a:pt x="2100" y="5575"/>
                    <a:pt x="1828" y="5670"/>
                    <a:pt x="1564" y="5670"/>
                  </a:cubicBezTo>
                  <a:cubicBezTo>
                    <a:pt x="892" y="5670"/>
                    <a:pt x="276" y="5058"/>
                    <a:pt x="467" y="4291"/>
                  </a:cubicBezTo>
                  <a:cubicBezTo>
                    <a:pt x="534" y="2824"/>
                    <a:pt x="1301" y="1489"/>
                    <a:pt x="2535" y="689"/>
                  </a:cubicBezTo>
                  <a:cubicBezTo>
                    <a:pt x="2802" y="522"/>
                    <a:pt x="3102" y="422"/>
                    <a:pt x="3403" y="422"/>
                  </a:cubicBezTo>
                  <a:close/>
                  <a:moveTo>
                    <a:pt x="3287" y="0"/>
                  </a:moveTo>
                  <a:cubicBezTo>
                    <a:pt x="2961" y="0"/>
                    <a:pt x="2627" y="109"/>
                    <a:pt x="2335" y="355"/>
                  </a:cubicBezTo>
                  <a:cubicBezTo>
                    <a:pt x="1001" y="1223"/>
                    <a:pt x="167" y="2690"/>
                    <a:pt x="67" y="4291"/>
                  </a:cubicBezTo>
                  <a:cubicBezTo>
                    <a:pt x="0" y="4892"/>
                    <a:pt x="300" y="5492"/>
                    <a:pt x="801" y="5859"/>
                  </a:cubicBezTo>
                  <a:cubicBezTo>
                    <a:pt x="1001" y="5959"/>
                    <a:pt x="1234" y="6026"/>
                    <a:pt x="1468" y="6026"/>
                  </a:cubicBezTo>
                  <a:cubicBezTo>
                    <a:pt x="1835" y="5993"/>
                    <a:pt x="2202" y="5893"/>
                    <a:pt x="2535" y="5692"/>
                  </a:cubicBezTo>
                  <a:cubicBezTo>
                    <a:pt x="3836" y="4792"/>
                    <a:pt x="4704" y="3357"/>
                    <a:pt x="4770" y="1790"/>
                  </a:cubicBezTo>
                  <a:cubicBezTo>
                    <a:pt x="4964" y="772"/>
                    <a:pt x="4154" y="0"/>
                    <a:pt x="328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78"/>
            <p:cNvSpPr/>
            <p:nvPr/>
          </p:nvSpPr>
          <p:spPr>
            <a:xfrm>
              <a:off x="4761900" y="787225"/>
              <a:ext cx="63400" cy="82775"/>
            </a:xfrm>
            <a:custGeom>
              <a:avLst/>
              <a:gdLst/>
              <a:ahLst/>
              <a:cxnLst/>
              <a:rect l="l" t="t" r="r" b="b"/>
              <a:pathLst>
                <a:path w="2536" h="3311" extrusionOk="0">
                  <a:moveTo>
                    <a:pt x="1834" y="1"/>
                  </a:moveTo>
                  <a:cubicBezTo>
                    <a:pt x="1664" y="1"/>
                    <a:pt x="1472" y="59"/>
                    <a:pt x="1268" y="185"/>
                  </a:cubicBezTo>
                  <a:cubicBezTo>
                    <a:pt x="501" y="686"/>
                    <a:pt x="34" y="1486"/>
                    <a:pt x="1" y="2387"/>
                  </a:cubicBezTo>
                  <a:cubicBezTo>
                    <a:pt x="1" y="2972"/>
                    <a:pt x="280" y="3311"/>
                    <a:pt x="689" y="3311"/>
                  </a:cubicBezTo>
                  <a:cubicBezTo>
                    <a:pt x="863" y="3311"/>
                    <a:pt x="1059" y="3250"/>
                    <a:pt x="1268" y="3121"/>
                  </a:cubicBezTo>
                  <a:cubicBezTo>
                    <a:pt x="2035" y="2654"/>
                    <a:pt x="2502" y="1820"/>
                    <a:pt x="2536" y="919"/>
                  </a:cubicBezTo>
                  <a:cubicBezTo>
                    <a:pt x="2536" y="351"/>
                    <a:pt x="2250" y="1"/>
                    <a:pt x="183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78"/>
            <p:cNvSpPr/>
            <p:nvPr/>
          </p:nvSpPr>
          <p:spPr>
            <a:xfrm>
              <a:off x="5092975" y="1267450"/>
              <a:ext cx="124350" cy="149875"/>
            </a:xfrm>
            <a:custGeom>
              <a:avLst/>
              <a:gdLst/>
              <a:ahLst/>
              <a:cxnLst/>
              <a:rect l="l" t="t" r="r" b="b"/>
              <a:pathLst>
                <a:path w="4974" h="5995" extrusionOk="0">
                  <a:moveTo>
                    <a:pt x="3292" y="380"/>
                  </a:moveTo>
                  <a:cubicBezTo>
                    <a:pt x="3961" y="380"/>
                    <a:pt x="4595" y="991"/>
                    <a:pt x="4404" y="1758"/>
                  </a:cubicBezTo>
                  <a:cubicBezTo>
                    <a:pt x="4337" y="3225"/>
                    <a:pt x="3536" y="4560"/>
                    <a:pt x="2335" y="5360"/>
                  </a:cubicBezTo>
                  <a:cubicBezTo>
                    <a:pt x="2101" y="5576"/>
                    <a:pt x="1830" y="5670"/>
                    <a:pt x="1567" y="5670"/>
                  </a:cubicBezTo>
                  <a:cubicBezTo>
                    <a:pt x="892" y="5670"/>
                    <a:pt x="266" y="5051"/>
                    <a:pt x="434" y="4260"/>
                  </a:cubicBezTo>
                  <a:cubicBezTo>
                    <a:pt x="534" y="2792"/>
                    <a:pt x="1301" y="1491"/>
                    <a:pt x="2536" y="690"/>
                  </a:cubicBezTo>
                  <a:cubicBezTo>
                    <a:pt x="2761" y="474"/>
                    <a:pt x="3030" y="380"/>
                    <a:pt x="3292" y="380"/>
                  </a:cubicBezTo>
                  <a:close/>
                  <a:moveTo>
                    <a:pt x="3291" y="1"/>
                  </a:moveTo>
                  <a:cubicBezTo>
                    <a:pt x="2963" y="1"/>
                    <a:pt x="2628" y="110"/>
                    <a:pt x="2335" y="357"/>
                  </a:cubicBezTo>
                  <a:cubicBezTo>
                    <a:pt x="1001" y="1224"/>
                    <a:pt x="167" y="2658"/>
                    <a:pt x="67" y="4260"/>
                  </a:cubicBezTo>
                  <a:cubicBezTo>
                    <a:pt x="0" y="4893"/>
                    <a:pt x="301" y="5494"/>
                    <a:pt x="801" y="5827"/>
                  </a:cubicBezTo>
                  <a:cubicBezTo>
                    <a:pt x="1001" y="5961"/>
                    <a:pt x="1235" y="5994"/>
                    <a:pt x="1468" y="5994"/>
                  </a:cubicBezTo>
                  <a:cubicBezTo>
                    <a:pt x="1835" y="5994"/>
                    <a:pt x="2202" y="5894"/>
                    <a:pt x="2536" y="5694"/>
                  </a:cubicBezTo>
                  <a:cubicBezTo>
                    <a:pt x="3870" y="4827"/>
                    <a:pt x="4704" y="3359"/>
                    <a:pt x="4804" y="1758"/>
                  </a:cubicBezTo>
                  <a:cubicBezTo>
                    <a:pt x="4973" y="765"/>
                    <a:pt x="4159" y="1"/>
                    <a:pt x="329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78"/>
            <p:cNvSpPr/>
            <p:nvPr/>
          </p:nvSpPr>
          <p:spPr>
            <a:xfrm>
              <a:off x="5122150" y="1301625"/>
              <a:ext cx="63425" cy="82400"/>
            </a:xfrm>
            <a:custGeom>
              <a:avLst/>
              <a:gdLst/>
              <a:ahLst/>
              <a:cxnLst/>
              <a:rect l="l" t="t" r="r" b="b"/>
              <a:pathLst>
                <a:path w="2537" h="3296" extrusionOk="0">
                  <a:moveTo>
                    <a:pt x="1848" y="0"/>
                  </a:moveTo>
                  <a:cubicBezTo>
                    <a:pt x="1674" y="0"/>
                    <a:pt x="1477" y="61"/>
                    <a:pt x="1269" y="191"/>
                  </a:cubicBezTo>
                  <a:cubicBezTo>
                    <a:pt x="501" y="658"/>
                    <a:pt x="34" y="1492"/>
                    <a:pt x="1" y="2392"/>
                  </a:cubicBezTo>
                  <a:cubicBezTo>
                    <a:pt x="1" y="2962"/>
                    <a:pt x="289" y="3296"/>
                    <a:pt x="707" y="3296"/>
                  </a:cubicBezTo>
                  <a:cubicBezTo>
                    <a:pt x="876" y="3296"/>
                    <a:pt x="1067" y="3241"/>
                    <a:pt x="1269" y="3126"/>
                  </a:cubicBezTo>
                  <a:cubicBezTo>
                    <a:pt x="2036" y="2626"/>
                    <a:pt x="2503" y="1825"/>
                    <a:pt x="2536" y="924"/>
                  </a:cubicBezTo>
                  <a:cubicBezTo>
                    <a:pt x="2536" y="339"/>
                    <a:pt x="2257" y="0"/>
                    <a:pt x="184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78"/>
            <p:cNvSpPr/>
            <p:nvPr/>
          </p:nvSpPr>
          <p:spPr>
            <a:xfrm>
              <a:off x="5272275" y="806675"/>
              <a:ext cx="122925" cy="150300"/>
            </a:xfrm>
            <a:custGeom>
              <a:avLst/>
              <a:gdLst/>
              <a:ahLst/>
              <a:cxnLst/>
              <a:rect l="l" t="t" r="r" b="b"/>
              <a:pathLst>
                <a:path w="4917" h="6012" extrusionOk="0">
                  <a:moveTo>
                    <a:pt x="3271" y="365"/>
                  </a:moveTo>
                  <a:cubicBezTo>
                    <a:pt x="3946" y="365"/>
                    <a:pt x="4571" y="984"/>
                    <a:pt x="4403" y="1776"/>
                  </a:cubicBezTo>
                  <a:cubicBezTo>
                    <a:pt x="4303" y="3210"/>
                    <a:pt x="3536" y="4544"/>
                    <a:pt x="2302" y="5345"/>
                  </a:cubicBezTo>
                  <a:cubicBezTo>
                    <a:pt x="2067" y="5561"/>
                    <a:pt x="1794" y="5655"/>
                    <a:pt x="1531" y="5655"/>
                  </a:cubicBezTo>
                  <a:cubicBezTo>
                    <a:pt x="859" y="5655"/>
                    <a:pt x="242" y="5044"/>
                    <a:pt x="434" y="4277"/>
                  </a:cubicBezTo>
                  <a:cubicBezTo>
                    <a:pt x="501" y="2810"/>
                    <a:pt x="1268" y="1475"/>
                    <a:pt x="2502" y="675"/>
                  </a:cubicBezTo>
                  <a:cubicBezTo>
                    <a:pt x="2736" y="459"/>
                    <a:pt x="3007" y="365"/>
                    <a:pt x="3271" y="365"/>
                  </a:cubicBezTo>
                  <a:close/>
                  <a:moveTo>
                    <a:pt x="3258" y="0"/>
                  </a:moveTo>
                  <a:cubicBezTo>
                    <a:pt x="2935" y="0"/>
                    <a:pt x="2601" y="105"/>
                    <a:pt x="2302" y="341"/>
                  </a:cubicBezTo>
                  <a:cubicBezTo>
                    <a:pt x="968" y="1208"/>
                    <a:pt x="134" y="2676"/>
                    <a:pt x="67" y="4277"/>
                  </a:cubicBezTo>
                  <a:cubicBezTo>
                    <a:pt x="0" y="4878"/>
                    <a:pt x="267" y="5478"/>
                    <a:pt x="801" y="5845"/>
                  </a:cubicBezTo>
                  <a:cubicBezTo>
                    <a:pt x="968" y="5945"/>
                    <a:pt x="1201" y="6012"/>
                    <a:pt x="1435" y="6012"/>
                  </a:cubicBezTo>
                  <a:cubicBezTo>
                    <a:pt x="1802" y="5979"/>
                    <a:pt x="2168" y="5878"/>
                    <a:pt x="2502" y="5678"/>
                  </a:cubicBezTo>
                  <a:cubicBezTo>
                    <a:pt x="3836" y="4811"/>
                    <a:pt x="4670" y="3343"/>
                    <a:pt x="4770" y="1776"/>
                  </a:cubicBezTo>
                  <a:cubicBezTo>
                    <a:pt x="4916" y="755"/>
                    <a:pt x="4124" y="0"/>
                    <a:pt x="325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78"/>
            <p:cNvSpPr/>
            <p:nvPr/>
          </p:nvSpPr>
          <p:spPr>
            <a:xfrm>
              <a:off x="5300625" y="840600"/>
              <a:ext cx="64225" cy="82775"/>
            </a:xfrm>
            <a:custGeom>
              <a:avLst/>
              <a:gdLst/>
              <a:ahLst/>
              <a:cxnLst/>
              <a:rect l="l" t="t" r="r" b="b"/>
              <a:pathLst>
                <a:path w="2569" h="3311" extrusionOk="0">
                  <a:moveTo>
                    <a:pt x="1840" y="1"/>
                  </a:moveTo>
                  <a:cubicBezTo>
                    <a:pt x="1666" y="1"/>
                    <a:pt x="1471" y="59"/>
                    <a:pt x="1268" y="185"/>
                  </a:cubicBezTo>
                  <a:cubicBezTo>
                    <a:pt x="534" y="685"/>
                    <a:pt x="34" y="1486"/>
                    <a:pt x="0" y="2387"/>
                  </a:cubicBezTo>
                  <a:cubicBezTo>
                    <a:pt x="0" y="2972"/>
                    <a:pt x="280" y="3311"/>
                    <a:pt x="689" y="3311"/>
                  </a:cubicBezTo>
                  <a:cubicBezTo>
                    <a:pt x="862" y="3311"/>
                    <a:pt x="1059" y="3250"/>
                    <a:pt x="1268" y="3120"/>
                  </a:cubicBezTo>
                  <a:cubicBezTo>
                    <a:pt x="2035" y="2653"/>
                    <a:pt x="2502" y="1820"/>
                    <a:pt x="2569" y="919"/>
                  </a:cubicBezTo>
                  <a:cubicBezTo>
                    <a:pt x="2569" y="351"/>
                    <a:pt x="2266" y="1"/>
                    <a:pt x="184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78"/>
            <p:cNvSpPr/>
            <p:nvPr/>
          </p:nvSpPr>
          <p:spPr>
            <a:xfrm>
              <a:off x="4440850" y="1249125"/>
              <a:ext cx="124350" cy="150675"/>
            </a:xfrm>
            <a:custGeom>
              <a:avLst/>
              <a:gdLst/>
              <a:ahLst/>
              <a:cxnLst/>
              <a:rect l="l" t="t" r="r" b="b"/>
              <a:pathLst>
                <a:path w="4974" h="6027" extrusionOk="0">
                  <a:moveTo>
                    <a:pt x="3289" y="380"/>
                  </a:moveTo>
                  <a:cubicBezTo>
                    <a:pt x="3959" y="380"/>
                    <a:pt x="4595" y="999"/>
                    <a:pt x="4403" y="1790"/>
                  </a:cubicBezTo>
                  <a:cubicBezTo>
                    <a:pt x="4337" y="3225"/>
                    <a:pt x="3536" y="4559"/>
                    <a:pt x="2335" y="5359"/>
                  </a:cubicBezTo>
                  <a:cubicBezTo>
                    <a:pt x="2100" y="5576"/>
                    <a:pt x="1828" y="5670"/>
                    <a:pt x="1563" y="5670"/>
                  </a:cubicBezTo>
                  <a:cubicBezTo>
                    <a:pt x="890" y="5670"/>
                    <a:pt x="266" y="5058"/>
                    <a:pt x="434" y="4292"/>
                  </a:cubicBezTo>
                  <a:cubicBezTo>
                    <a:pt x="534" y="2824"/>
                    <a:pt x="1301" y="1490"/>
                    <a:pt x="2535" y="689"/>
                  </a:cubicBezTo>
                  <a:cubicBezTo>
                    <a:pt x="2760" y="474"/>
                    <a:pt x="3027" y="380"/>
                    <a:pt x="3289" y="380"/>
                  </a:cubicBezTo>
                  <a:close/>
                  <a:moveTo>
                    <a:pt x="3288" y="1"/>
                  </a:moveTo>
                  <a:cubicBezTo>
                    <a:pt x="2961" y="1"/>
                    <a:pt x="2627" y="110"/>
                    <a:pt x="2335" y="356"/>
                  </a:cubicBezTo>
                  <a:cubicBezTo>
                    <a:pt x="1001" y="1223"/>
                    <a:pt x="167" y="2691"/>
                    <a:pt x="67" y="4292"/>
                  </a:cubicBezTo>
                  <a:cubicBezTo>
                    <a:pt x="0" y="4892"/>
                    <a:pt x="300" y="5493"/>
                    <a:pt x="801" y="5860"/>
                  </a:cubicBezTo>
                  <a:cubicBezTo>
                    <a:pt x="1001" y="5960"/>
                    <a:pt x="1234" y="6027"/>
                    <a:pt x="1468" y="6027"/>
                  </a:cubicBezTo>
                  <a:cubicBezTo>
                    <a:pt x="1835" y="5993"/>
                    <a:pt x="2202" y="5893"/>
                    <a:pt x="2535" y="5693"/>
                  </a:cubicBezTo>
                  <a:cubicBezTo>
                    <a:pt x="3870" y="4826"/>
                    <a:pt x="4704" y="3358"/>
                    <a:pt x="4804" y="1790"/>
                  </a:cubicBezTo>
                  <a:cubicBezTo>
                    <a:pt x="4973" y="772"/>
                    <a:pt x="4157" y="1"/>
                    <a:pt x="328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78"/>
            <p:cNvSpPr/>
            <p:nvPr/>
          </p:nvSpPr>
          <p:spPr>
            <a:xfrm>
              <a:off x="4470025" y="1283425"/>
              <a:ext cx="63400" cy="82775"/>
            </a:xfrm>
            <a:custGeom>
              <a:avLst/>
              <a:gdLst/>
              <a:ahLst/>
              <a:cxnLst/>
              <a:rect l="l" t="t" r="r" b="b"/>
              <a:pathLst>
                <a:path w="2536" h="3311" extrusionOk="0">
                  <a:moveTo>
                    <a:pt x="1834" y="0"/>
                  </a:moveTo>
                  <a:cubicBezTo>
                    <a:pt x="1663" y="0"/>
                    <a:pt x="1471" y="59"/>
                    <a:pt x="1268" y="185"/>
                  </a:cubicBezTo>
                  <a:cubicBezTo>
                    <a:pt x="501" y="685"/>
                    <a:pt x="34" y="1486"/>
                    <a:pt x="1" y="2386"/>
                  </a:cubicBezTo>
                  <a:cubicBezTo>
                    <a:pt x="1" y="2972"/>
                    <a:pt x="280" y="3311"/>
                    <a:pt x="689" y="3311"/>
                  </a:cubicBezTo>
                  <a:cubicBezTo>
                    <a:pt x="863" y="3311"/>
                    <a:pt x="1059" y="3249"/>
                    <a:pt x="1268" y="3120"/>
                  </a:cubicBezTo>
                  <a:cubicBezTo>
                    <a:pt x="2002" y="2653"/>
                    <a:pt x="2502" y="1819"/>
                    <a:pt x="2536" y="919"/>
                  </a:cubicBezTo>
                  <a:cubicBezTo>
                    <a:pt x="2536" y="350"/>
                    <a:pt x="2250" y="0"/>
                    <a:pt x="183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78"/>
            <p:cNvSpPr/>
            <p:nvPr/>
          </p:nvSpPr>
          <p:spPr>
            <a:xfrm>
              <a:off x="4211500" y="1353900"/>
              <a:ext cx="85650" cy="104275"/>
            </a:xfrm>
            <a:custGeom>
              <a:avLst/>
              <a:gdLst/>
              <a:ahLst/>
              <a:cxnLst/>
              <a:rect l="l" t="t" r="r" b="b"/>
              <a:pathLst>
                <a:path w="3426" h="4171" extrusionOk="0">
                  <a:moveTo>
                    <a:pt x="2336" y="268"/>
                  </a:moveTo>
                  <a:cubicBezTo>
                    <a:pt x="2436" y="268"/>
                    <a:pt x="2569" y="335"/>
                    <a:pt x="2670" y="401"/>
                  </a:cubicBezTo>
                  <a:cubicBezTo>
                    <a:pt x="2936" y="568"/>
                    <a:pt x="3070" y="902"/>
                    <a:pt x="3036" y="1235"/>
                  </a:cubicBezTo>
                  <a:cubicBezTo>
                    <a:pt x="2970" y="2236"/>
                    <a:pt x="2436" y="3170"/>
                    <a:pt x="1602" y="3737"/>
                  </a:cubicBezTo>
                  <a:cubicBezTo>
                    <a:pt x="1443" y="3887"/>
                    <a:pt x="1257" y="3953"/>
                    <a:pt x="1077" y="3953"/>
                  </a:cubicBezTo>
                  <a:cubicBezTo>
                    <a:pt x="613" y="3953"/>
                    <a:pt x="181" y="3522"/>
                    <a:pt x="301" y="2970"/>
                  </a:cubicBezTo>
                  <a:cubicBezTo>
                    <a:pt x="335" y="1969"/>
                    <a:pt x="868" y="1035"/>
                    <a:pt x="1736" y="468"/>
                  </a:cubicBezTo>
                  <a:cubicBezTo>
                    <a:pt x="1902" y="368"/>
                    <a:pt x="2136" y="301"/>
                    <a:pt x="2336" y="301"/>
                  </a:cubicBezTo>
                  <a:lnTo>
                    <a:pt x="2336" y="268"/>
                  </a:lnTo>
                  <a:close/>
                  <a:moveTo>
                    <a:pt x="2250" y="0"/>
                  </a:moveTo>
                  <a:cubicBezTo>
                    <a:pt x="2027" y="0"/>
                    <a:pt x="1800" y="72"/>
                    <a:pt x="1602" y="234"/>
                  </a:cubicBezTo>
                  <a:cubicBezTo>
                    <a:pt x="668" y="835"/>
                    <a:pt x="101" y="1869"/>
                    <a:pt x="34" y="2970"/>
                  </a:cubicBezTo>
                  <a:cubicBezTo>
                    <a:pt x="1" y="3370"/>
                    <a:pt x="201" y="3804"/>
                    <a:pt x="535" y="4037"/>
                  </a:cubicBezTo>
                  <a:cubicBezTo>
                    <a:pt x="668" y="4104"/>
                    <a:pt x="835" y="4171"/>
                    <a:pt x="1002" y="4171"/>
                  </a:cubicBezTo>
                  <a:cubicBezTo>
                    <a:pt x="1269" y="4137"/>
                    <a:pt x="1502" y="4071"/>
                    <a:pt x="1736" y="3937"/>
                  </a:cubicBezTo>
                  <a:cubicBezTo>
                    <a:pt x="2670" y="3337"/>
                    <a:pt x="3237" y="2336"/>
                    <a:pt x="3303" y="1235"/>
                  </a:cubicBezTo>
                  <a:cubicBezTo>
                    <a:pt x="3425" y="529"/>
                    <a:pt x="2853" y="0"/>
                    <a:pt x="225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78"/>
            <p:cNvSpPr/>
            <p:nvPr/>
          </p:nvSpPr>
          <p:spPr>
            <a:xfrm>
              <a:off x="4230700" y="1377300"/>
              <a:ext cx="44225" cy="56975"/>
            </a:xfrm>
            <a:custGeom>
              <a:avLst/>
              <a:gdLst/>
              <a:ahLst/>
              <a:cxnLst/>
              <a:rect l="l" t="t" r="r" b="b"/>
              <a:pathLst>
                <a:path w="1769" h="2279" extrusionOk="0">
                  <a:moveTo>
                    <a:pt x="1306" y="1"/>
                  </a:moveTo>
                  <a:cubicBezTo>
                    <a:pt x="1187" y="1"/>
                    <a:pt x="1050" y="43"/>
                    <a:pt x="901" y="132"/>
                  </a:cubicBezTo>
                  <a:cubicBezTo>
                    <a:pt x="367" y="466"/>
                    <a:pt x="34" y="1033"/>
                    <a:pt x="0" y="1667"/>
                  </a:cubicBezTo>
                  <a:cubicBezTo>
                    <a:pt x="0" y="2050"/>
                    <a:pt x="206" y="2278"/>
                    <a:pt x="507" y="2278"/>
                  </a:cubicBezTo>
                  <a:cubicBezTo>
                    <a:pt x="626" y="2278"/>
                    <a:pt x="759" y="2243"/>
                    <a:pt x="901" y="2167"/>
                  </a:cubicBezTo>
                  <a:cubicBezTo>
                    <a:pt x="1435" y="1834"/>
                    <a:pt x="1735" y="1267"/>
                    <a:pt x="1768" y="633"/>
                  </a:cubicBezTo>
                  <a:cubicBezTo>
                    <a:pt x="1768" y="235"/>
                    <a:pt x="1587" y="1"/>
                    <a:pt x="130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78"/>
            <p:cNvSpPr/>
            <p:nvPr/>
          </p:nvSpPr>
          <p:spPr>
            <a:xfrm>
              <a:off x="5566650" y="885225"/>
              <a:ext cx="85025" cy="104275"/>
            </a:xfrm>
            <a:custGeom>
              <a:avLst/>
              <a:gdLst/>
              <a:ahLst/>
              <a:cxnLst/>
              <a:rect l="l" t="t" r="r" b="b"/>
              <a:pathLst>
                <a:path w="3401" h="4171" extrusionOk="0">
                  <a:moveTo>
                    <a:pt x="2261" y="253"/>
                  </a:moveTo>
                  <a:cubicBezTo>
                    <a:pt x="2724" y="253"/>
                    <a:pt x="3156" y="684"/>
                    <a:pt x="3036" y="1235"/>
                  </a:cubicBezTo>
                  <a:cubicBezTo>
                    <a:pt x="2969" y="2203"/>
                    <a:pt x="2435" y="3137"/>
                    <a:pt x="1601" y="3670"/>
                  </a:cubicBezTo>
                  <a:cubicBezTo>
                    <a:pt x="1429" y="3800"/>
                    <a:pt x="1215" y="3873"/>
                    <a:pt x="1004" y="3873"/>
                  </a:cubicBezTo>
                  <a:cubicBezTo>
                    <a:pt x="889" y="3873"/>
                    <a:pt x="774" y="3851"/>
                    <a:pt x="667" y="3804"/>
                  </a:cubicBezTo>
                  <a:cubicBezTo>
                    <a:pt x="401" y="3604"/>
                    <a:pt x="267" y="3270"/>
                    <a:pt x="301" y="2970"/>
                  </a:cubicBezTo>
                  <a:cubicBezTo>
                    <a:pt x="367" y="1936"/>
                    <a:pt x="901" y="1035"/>
                    <a:pt x="1735" y="468"/>
                  </a:cubicBezTo>
                  <a:cubicBezTo>
                    <a:pt x="1894" y="318"/>
                    <a:pt x="2080" y="253"/>
                    <a:pt x="2261" y="253"/>
                  </a:cubicBezTo>
                  <a:close/>
                  <a:moveTo>
                    <a:pt x="2244" y="1"/>
                  </a:moveTo>
                  <a:cubicBezTo>
                    <a:pt x="2024" y="1"/>
                    <a:pt x="1799" y="73"/>
                    <a:pt x="1601" y="235"/>
                  </a:cubicBezTo>
                  <a:cubicBezTo>
                    <a:pt x="667" y="835"/>
                    <a:pt x="100" y="1869"/>
                    <a:pt x="34" y="2970"/>
                  </a:cubicBezTo>
                  <a:cubicBezTo>
                    <a:pt x="0" y="3370"/>
                    <a:pt x="167" y="3804"/>
                    <a:pt x="534" y="4037"/>
                  </a:cubicBezTo>
                  <a:cubicBezTo>
                    <a:pt x="667" y="4104"/>
                    <a:pt x="834" y="4171"/>
                    <a:pt x="1001" y="4171"/>
                  </a:cubicBezTo>
                  <a:cubicBezTo>
                    <a:pt x="1268" y="4137"/>
                    <a:pt x="1501" y="4071"/>
                    <a:pt x="1735" y="3937"/>
                  </a:cubicBezTo>
                  <a:cubicBezTo>
                    <a:pt x="2669" y="3337"/>
                    <a:pt x="3236" y="2303"/>
                    <a:pt x="3303" y="1235"/>
                  </a:cubicBezTo>
                  <a:cubicBezTo>
                    <a:pt x="3400" y="529"/>
                    <a:pt x="2840" y="1"/>
                    <a:pt x="224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78"/>
            <p:cNvSpPr/>
            <p:nvPr/>
          </p:nvSpPr>
          <p:spPr>
            <a:xfrm>
              <a:off x="5585825" y="909150"/>
              <a:ext cx="44225" cy="56950"/>
            </a:xfrm>
            <a:custGeom>
              <a:avLst/>
              <a:gdLst/>
              <a:ahLst/>
              <a:cxnLst/>
              <a:rect l="l" t="t" r="r" b="b"/>
              <a:pathLst>
                <a:path w="1769" h="2278" extrusionOk="0">
                  <a:moveTo>
                    <a:pt x="1274" y="1"/>
                  </a:moveTo>
                  <a:cubicBezTo>
                    <a:pt x="1160" y="1"/>
                    <a:pt x="1033" y="36"/>
                    <a:pt x="901" y="112"/>
                  </a:cubicBezTo>
                  <a:cubicBezTo>
                    <a:pt x="367" y="445"/>
                    <a:pt x="34" y="1012"/>
                    <a:pt x="1" y="1646"/>
                  </a:cubicBezTo>
                  <a:cubicBezTo>
                    <a:pt x="1" y="2044"/>
                    <a:pt x="198" y="2278"/>
                    <a:pt x="489" y="2278"/>
                  </a:cubicBezTo>
                  <a:cubicBezTo>
                    <a:pt x="612" y="2278"/>
                    <a:pt x="752" y="2236"/>
                    <a:pt x="901" y="2146"/>
                  </a:cubicBezTo>
                  <a:cubicBezTo>
                    <a:pt x="1402" y="1813"/>
                    <a:pt x="1735" y="1246"/>
                    <a:pt x="1768" y="612"/>
                  </a:cubicBezTo>
                  <a:cubicBezTo>
                    <a:pt x="1768" y="229"/>
                    <a:pt x="1563" y="1"/>
                    <a:pt x="127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78"/>
            <p:cNvSpPr/>
            <p:nvPr/>
          </p:nvSpPr>
          <p:spPr>
            <a:xfrm>
              <a:off x="5424875" y="1154925"/>
              <a:ext cx="271225" cy="339100"/>
            </a:xfrm>
            <a:custGeom>
              <a:avLst/>
              <a:gdLst/>
              <a:ahLst/>
              <a:cxnLst/>
              <a:rect l="l" t="t" r="r" b="b"/>
              <a:pathLst>
                <a:path w="10849" h="13564" extrusionOk="0">
                  <a:moveTo>
                    <a:pt x="10108" y="321"/>
                  </a:moveTo>
                  <a:cubicBezTo>
                    <a:pt x="10175" y="321"/>
                    <a:pt x="10208" y="355"/>
                    <a:pt x="10275" y="388"/>
                  </a:cubicBezTo>
                  <a:cubicBezTo>
                    <a:pt x="10408" y="488"/>
                    <a:pt x="10475" y="655"/>
                    <a:pt x="10475" y="822"/>
                  </a:cubicBezTo>
                  <a:lnTo>
                    <a:pt x="10475" y="6726"/>
                  </a:lnTo>
                  <a:cubicBezTo>
                    <a:pt x="10441" y="7326"/>
                    <a:pt x="10108" y="7860"/>
                    <a:pt x="9641" y="8193"/>
                  </a:cubicBezTo>
                  <a:lnTo>
                    <a:pt x="1068" y="13164"/>
                  </a:lnTo>
                  <a:cubicBezTo>
                    <a:pt x="980" y="13234"/>
                    <a:pt x="883" y="13265"/>
                    <a:pt x="789" y="13265"/>
                  </a:cubicBezTo>
                  <a:cubicBezTo>
                    <a:pt x="527" y="13265"/>
                    <a:pt x="294" y="13025"/>
                    <a:pt x="368" y="12730"/>
                  </a:cubicBezTo>
                  <a:lnTo>
                    <a:pt x="368" y="6859"/>
                  </a:lnTo>
                  <a:cubicBezTo>
                    <a:pt x="401" y="6259"/>
                    <a:pt x="701" y="5725"/>
                    <a:pt x="1201" y="5391"/>
                  </a:cubicBezTo>
                  <a:lnTo>
                    <a:pt x="9774" y="421"/>
                  </a:lnTo>
                  <a:cubicBezTo>
                    <a:pt x="9874" y="388"/>
                    <a:pt x="10008" y="321"/>
                    <a:pt x="10108" y="321"/>
                  </a:cubicBezTo>
                  <a:close/>
                  <a:moveTo>
                    <a:pt x="10058" y="0"/>
                  </a:moveTo>
                  <a:cubicBezTo>
                    <a:pt x="9907" y="0"/>
                    <a:pt x="9750" y="47"/>
                    <a:pt x="9607" y="154"/>
                  </a:cubicBezTo>
                  <a:lnTo>
                    <a:pt x="1035" y="5091"/>
                  </a:lnTo>
                  <a:cubicBezTo>
                    <a:pt x="434" y="5492"/>
                    <a:pt x="67" y="6125"/>
                    <a:pt x="34" y="6859"/>
                  </a:cubicBezTo>
                  <a:lnTo>
                    <a:pt x="34" y="12730"/>
                  </a:lnTo>
                  <a:cubicBezTo>
                    <a:pt x="1" y="13030"/>
                    <a:pt x="134" y="13297"/>
                    <a:pt x="401" y="13464"/>
                  </a:cubicBezTo>
                  <a:cubicBezTo>
                    <a:pt x="501" y="13531"/>
                    <a:pt x="601" y="13564"/>
                    <a:pt x="701" y="13564"/>
                  </a:cubicBezTo>
                  <a:cubicBezTo>
                    <a:pt x="901" y="13564"/>
                    <a:pt x="1068" y="13497"/>
                    <a:pt x="1201" y="13397"/>
                  </a:cubicBezTo>
                  <a:lnTo>
                    <a:pt x="9774" y="8460"/>
                  </a:lnTo>
                  <a:cubicBezTo>
                    <a:pt x="10375" y="8060"/>
                    <a:pt x="10742" y="7426"/>
                    <a:pt x="10775" y="6726"/>
                  </a:cubicBezTo>
                  <a:lnTo>
                    <a:pt x="10775" y="822"/>
                  </a:lnTo>
                  <a:cubicBezTo>
                    <a:pt x="10848" y="357"/>
                    <a:pt x="10474" y="0"/>
                    <a:pt x="1005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78"/>
            <p:cNvSpPr/>
            <p:nvPr/>
          </p:nvSpPr>
          <p:spPr>
            <a:xfrm>
              <a:off x="5468250" y="1230775"/>
              <a:ext cx="184500" cy="108150"/>
            </a:xfrm>
            <a:custGeom>
              <a:avLst/>
              <a:gdLst/>
              <a:ahLst/>
              <a:cxnLst/>
              <a:rect l="l" t="t" r="r" b="b"/>
              <a:pathLst>
                <a:path w="7380" h="4326" extrusionOk="0">
                  <a:moveTo>
                    <a:pt x="7148" y="0"/>
                  </a:moveTo>
                  <a:cubicBezTo>
                    <a:pt x="7123" y="0"/>
                    <a:pt x="7098" y="7"/>
                    <a:pt x="7072" y="22"/>
                  </a:cubicBezTo>
                  <a:lnTo>
                    <a:pt x="134" y="4025"/>
                  </a:lnTo>
                  <a:cubicBezTo>
                    <a:pt x="0" y="4125"/>
                    <a:pt x="34" y="4326"/>
                    <a:pt x="200" y="4326"/>
                  </a:cubicBezTo>
                  <a:lnTo>
                    <a:pt x="267" y="4326"/>
                  </a:lnTo>
                  <a:lnTo>
                    <a:pt x="7239" y="289"/>
                  </a:lnTo>
                  <a:cubicBezTo>
                    <a:pt x="7380" y="205"/>
                    <a:pt x="7282" y="0"/>
                    <a:pt x="714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78"/>
            <p:cNvSpPr/>
            <p:nvPr/>
          </p:nvSpPr>
          <p:spPr>
            <a:xfrm>
              <a:off x="5468250" y="1271625"/>
              <a:ext cx="184500" cy="108175"/>
            </a:xfrm>
            <a:custGeom>
              <a:avLst/>
              <a:gdLst/>
              <a:ahLst/>
              <a:cxnLst/>
              <a:rect l="l" t="t" r="r" b="b"/>
              <a:pathLst>
                <a:path w="7380" h="4327" extrusionOk="0">
                  <a:moveTo>
                    <a:pt x="7148" y="1"/>
                  </a:moveTo>
                  <a:cubicBezTo>
                    <a:pt x="7123" y="1"/>
                    <a:pt x="7098" y="8"/>
                    <a:pt x="7072" y="23"/>
                  </a:cubicBezTo>
                  <a:lnTo>
                    <a:pt x="134" y="4026"/>
                  </a:lnTo>
                  <a:cubicBezTo>
                    <a:pt x="0" y="4126"/>
                    <a:pt x="34" y="4326"/>
                    <a:pt x="200" y="4326"/>
                  </a:cubicBezTo>
                  <a:lnTo>
                    <a:pt x="267" y="4326"/>
                  </a:lnTo>
                  <a:lnTo>
                    <a:pt x="7239" y="290"/>
                  </a:lnTo>
                  <a:cubicBezTo>
                    <a:pt x="7380" y="205"/>
                    <a:pt x="7282" y="1"/>
                    <a:pt x="714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78"/>
            <p:cNvSpPr/>
            <p:nvPr/>
          </p:nvSpPr>
          <p:spPr>
            <a:xfrm>
              <a:off x="5469075" y="1312725"/>
              <a:ext cx="182650" cy="107925"/>
            </a:xfrm>
            <a:custGeom>
              <a:avLst/>
              <a:gdLst/>
              <a:ahLst/>
              <a:cxnLst/>
              <a:rect l="l" t="t" r="r" b="b"/>
              <a:pathLst>
                <a:path w="7306" h="4317" extrusionOk="0">
                  <a:moveTo>
                    <a:pt x="7098" y="0"/>
                  </a:moveTo>
                  <a:cubicBezTo>
                    <a:pt x="7077" y="0"/>
                    <a:pt x="7057" y="5"/>
                    <a:pt x="7039" y="13"/>
                  </a:cubicBezTo>
                  <a:lnTo>
                    <a:pt x="101" y="4016"/>
                  </a:lnTo>
                  <a:cubicBezTo>
                    <a:pt x="1" y="4083"/>
                    <a:pt x="1" y="4183"/>
                    <a:pt x="34" y="4250"/>
                  </a:cubicBezTo>
                  <a:cubicBezTo>
                    <a:pt x="67" y="4283"/>
                    <a:pt x="101" y="4317"/>
                    <a:pt x="167" y="4317"/>
                  </a:cubicBezTo>
                  <a:lnTo>
                    <a:pt x="234" y="4317"/>
                  </a:lnTo>
                  <a:lnTo>
                    <a:pt x="7206" y="280"/>
                  </a:lnTo>
                  <a:cubicBezTo>
                    <a:pt x="7272" y="247"/>
                    <a:pt x="7306" y="147"/>
                    <a:pt x="7272" y="80"/>
                  </a:cubicBezTo>
                  <a:cubicBezTo>
                    <a:pt x="7224" y="31"/>
                    <a:pt x="7157" y="0"/>
                    <a:pt x="709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78"/>
            <p:cNvSpPr/>
            <p:nvPr/>
          </p:nvSpPr>
          <p:spPr>
            <a:xfrm>
              <a:off x="5741775" y="2234875"/>
              <a:ext cx="271225" cy="338275"/>
            </a:xfrm>
            <a:custGeom>
              <a:avLst/>
              <a:gdLst/>
              <a:ahLst/>
              <a:cxnLst/>
              <a:rect l="l" t="t" r="r" b="b"/>
              <a:pathLst>
                <a:path w="10849" h="13531" extrusionOk="0">
                  <a:moveTo>
                    <a:pt x="10053" y="299"/>
                  </a:moveTo>
                  <a:cubicBezTo>
                    <a:pt x="10293" y="299"/>
                    <a:pt x="10513" y="534"/>
                    <a:pt x="10441" y="821"/>
                  </a:cubicBezTo>
                  <a:lnTo>
                    <a:pt x="10441" y="6725"/>
                  </a:lnTo>
                  <a:cubicBezTo>
                    <a:pt x="10408" y="7292"/>
                    <a:pt x="10108" y="7859"/>
                    <a:pt x="9607" y="8193"/>
                  </a:cubicBezTo>
                  <a:lnTo>
                    <a:pt x="1034" y="13130"/>
                  </a:lnTo>
                  <a:cubicBezTo>
                    <a:pt x="955" y="13200"/>
                    <a:pt x="862" y="13231"/>
                    <a:pt x="770" y="13231"/>
                  </a:cubicBezTo>
                  <a:cubicBezTo>
                    <a:pt x="514" y="13231"/>
                    <a:pt x="269" y="12991"/>
                    <a:pt x="367" y="12696"/>
                  </a:cubicBezTo>
                  <a:lnTo>
                    <a:pt x="367" y="6825"/>
                  </a:lnTo>
                  <a:cubicBezTo>
                    <a:pt x="401" y="6225"/>
                    <a:pt x="701" y="5691"/>
                    <a:pt x="1201" y="5358"/>
                  </a:cubicBezTo>
                  <a:lnTo>
                    <a:pt x="9774" y="421"/>
                  </a:lnTo>
                  <a:cubicBezTo>
                    <a:pt x="9859" y="336"/>
                    <a:pt x="9958" y="299"/>
                    <a:pt x="10053" y="299"/>
                  </a:cubicBezTo>
                  <a:close/>
                  <a:moveTo>
                    <a:pt x="10041" y="0"/>
                  </a:moveTo>
                  <a:cubicBezTo>
                    <a:pt x="9892" y="0"/>
                    <a:pt x="9740" y="48"/>
                    <a:pt x="9607" y="154"/>
                  </a:cubicBezTo>
                  <a:lnTo>
                    <a:pt x="1034" y="5124"/>
                  </a:lnTo>
                  <a:cubicBezTo>
                    <a:pt x="434" y="5491"/>
                    <a:pt x="67" y="6158"/>
                    <a:pt x="34" y="6859"/>
                  </a:cubicBezTo>
                  <a:lnTo>
                    <a:pt x="34" y="12696"/>
                  </a:lnTo>
                  <a:cubicBezTo>
                    <a:pt x="0" y="12996"/>
                    <a:pt x="134" y="13297"/>
                    <a:pt x="367" y="13463"/>
                  </a:cubicBezTo>
                  <a:cubicBezTo>
                    <a:pt x="467" y="13497"/>
                    <a:pt x="567" y="13530"/>
                    <a:pt x="701" y="13530"/>
                  </a:cubicBezTo>
                  <a:cubicBezTo>
                    <a:pt x="868" y="13530"/>
                    <a:pt x="1034" y="13497"/>
                    <a:pt x="1201" y="13430"/>
                  </a:cubicBezTo>
                  <a:lnTo>
                    <a:pt x="9774" y="8460"/>
                  </a:lnTo>
                  <a:cubicBezTo>
                    <a:pt x="10374" y="8093"/>
                    <a:pt x="10741" y="7426"/>
                    <a:pt x="10775" y="6725"/>
                  </a:cubicBezTo>
                  <a:lnTo>
                    <a:pt x="10775" y="854"/>
                  </a:lnTo>
                  <a:cubicBezTo>
                    <a:pt x="10848" y="364"/>
                    <a:pt x="10454" y="0"/>
                    <a:pt x="1004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78"/>
            <p:cNvSpPr/>
            <p:nvPr/>
          </p:nvSpPr>
          <p:spPr>
            <a:xfrm>
              <a:off x="5785125" y="2310400"/>
              <a:ext cx="182675" cy="108475"/>
            </a:xfrm>
            <a:custGeom>
              <a:avLst/>
              <a:gdLst/>
              <a:ahLst/>
              <a:cxnLst/>
              <a:rect l="l" t="t" r="r" b="b"/>
              <a:pathLst>
                <a:path w="7307" h="4339" extrusionOk="0">
                  <a:moveTo>
                    <a:pt x="7152" y="0"/>
                  </a:moveTo>
                  <a:cubicBezTo>
                    <a:pt x="7124" y="0"/>
                    <a:pt x="7096" y="11"/>
                    <a:pt x="7073" y="35"/>
                  </a:cubicBezTo>
                  <a:lnTo>
                    <a:pt x="101" y="4038"/>
                  </a:lnTo>
                  <a:cubicBezTo>
                    <a:pt x="34" y="4071"/>
                    <a:pt x="1" y="4171"/>
                    <a:pt x="34" y="4271"/>
                  </a:cubicBezTo>
                  <a:cubicBezTo>
                    <a:pt x="68" y="4305"/>
                    <a:pt x="134" y="4338"/>
                    <a:pt x="201" y="4338"/>
                  </a:cubicBezTo>
                  <a:cubicBezTo>
                    <a:pt x="201" y="4338"/>
                    <a:pt x="234" y="4338"/>
                    <a:pt x="268" y="4305"/>
                  </a:cubicBezTo>
                  <a:lnTo>
                    <a:pt x="7206" y="302"/>
                  </a:lnTo>
                  <a:cubicBezTo>
                    <a:pt x="7306" y="269"/>
                    <a:pt x="7306" y="168"/>
                    <a:pt x="7273" y="102"/>
                  </a:cubicBezTo>
                  <a:cubicBezTo>
                    <a:pt x="7251" y="37"/>
                    <a:pt x="7202" y="0"/>
                    <a:pt x="715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78"/>
            <p:cNvSpPr/>
            <p:nvPr/>
          </p:nvSpPr>
          <p:spPr>
            <a:xfrm>
              <a:off x="5784300" y="2351625"/>
              <a:ext cx="183500" cy="108100"/>
            </a:xfrm>
            <a:custGeom>
              <a:avLst/>
              <a:gdLst/>
              <a:ahLst/>
              <a:cxnLst/>
              <a:rect l="l" t="t" r="r" b="b"/>
              <a:pathLst>
                <a:path w="7340" h="4324" extrusionOk="0">
                  <a:moveTo>
                    <a:pt x="7187" y="1"/>
                  </a:moveTo>
                  <a:cubicBezTo>
                    <a:pt x="7159" y="1"/>
                    <a:pt x="7130" y="8"/>
                    <a:pt x="7106" y="21"/>
                  </a:cubicBezTo>
                  <a:lnTo>
                    <a:pt x="134" y="4023"/>
                  </a:lnTo>
                  <a:cubicBezTo>
                    <a:pt x="1" y="4123"/>
                    <a:pt x="67" y="4324"/>
                    <a:pt x="234" y="4324"/>
                  </a:cubicBezTo>
                  <a:cubicBezTo>
                    <a:pt x="234" y="4324"/>
                    <a:pt x="267" y="4324"/>
                    <a:pt x="301" y="4290"/>
                  </a:cubicBezTo>
                  <a:lnTo>
                    <a:pt x="7239" y="287"/>
                  </a:lnTo>
                  <a:cubicBezTo>
                    <a:pt x="7339" y="254"/>
                    <a:pt x="7339" y="154"/>
                    <a:pt x="7306" y="87"/>
                  </a:cubicBezTo>
                  <a:cubicBezTo>
                    <a:pt x="7285" y="24"/>
                    <a:pt x="7237" y="1"/>
                    <a:pt x="718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78"/>
            <p:cNvSpPr/>
            <p:nvPr/>
          </p:nvSpPr>
          <p:spPr>
            <a:xfrm>
              <a:off x="5785125" y="2391825"/>
              <a:ext cx="182675" cy="108775"/>
            </a:xfrm>
            <a:custGeom>
              <a:avLst/>
              <a:gdLst/>
              <a:ahLst/>
              <a:cxnLst/>
              <a:rect l="l" t="t" r="r" b="b"/>
              <a:pathLst>
                <a:path w="7307" h="4351" extrusionOk="0">
                  <a:moveTo>
                    <a:pt x="7132" y="1"/>
                  </a:moveTo>
                  <a:cubicBezTo>
                    <a:pt x="7111" y="1"/>
                    <a:pt x="7091" y="5"/>
                    <a:pt x="7073" y="14"/>
                  </a:cubicBezTo>
                  <a:lnTo>
                    <a:pt x="101" y="4050"/>
                  </a:lnTo>
                  <a:cubicBezTo>
                    <a:pt x="34" y="4083"/>
                    <a:pt x="1" y="4183"/>
                    <a:pt x="34" y="4250"/>
                  </a:cubicBezTo>
                  <a:cubicBezTo>
                    <a:pt x="68" y="4317"/>
                    <a:pt x="134" y="4317"/>
                    <a:pt x="201" y="4350"/>
                  </a:cubicBezTo>
                  <a:lnTo>
                    <a:pt x="268" y="4350"/>
                  </a:lnTo>
                  <a:lnTo>
                    <a:pt x="7206" y="314"/>
                  </a:lnTo>
                  <a:cubicBezTo>
                    <a:pt x="7306" y="247"/>
                    <a:pt x="7306" y="147"/>
                    <a:pt x="7273" y="80"/>
                  </a:cubicBezTo>
                  <a:cubicBezTo>
                    <a:pt x="7248" y="32"/>
                    <a:pt x="7188" y="1"/>
                    <a:pt x="713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78"/>
            <p:cNvSpPr/>
            <p:nvPr/>
          </p:nvSpPr>
          <p:spPr>
            <a:xfrm>
              <a:off x="5294775" y="3726250"/>
              <a:ext cx="271200" cy="338800"/>
            </a:xfrm>
            <a:custGeom>
              <a:avLst/>
              <a:gdLst/>
              <a:ahLst/>
              <a:cxnLst/>
              <a:rect l="l" t="t" r="r" b="b"/>
              <a:pathLst>
                <a:path w="10848" h="13552" extrusionOk="0">
                  <a:moveTo>
                    <a:pt x="10090" y="307"/>
                  </a:moveTo>
                  <a:cubicBezTo>
                    <a:pt x="10153" y="307"/>
                    <a:pt x="10216" y="318"/>
                    <a:pt x="10275" y="342"/>
                  </a:cubicBezTo>
                  <a:cubicBezTo>
                    <a:pt x="10408" y="475"/>
                    <a:pt x="10475" y="642"/>
                    <a:pt x="10475" y="809"/>
                  </a:cubicBezTo>
                  <a:lnTo>
                    <a:pt x="10475" y="6713"/>
                  </a:lnTo>
                  <a:cubicBezTo>
                    <a:pt x="10442" y="7280"/>
                    <a:pt x="10108" y="7847"/>
                    <a:pt x="9641" y="8181"/>
                  </a:cubicBezTo>
                  <a:lnTo>
                    <a:pt x="1068" y="13118"/>
                  </a:lnTo>
                  <a:cubicBezTo>
                    <a:pt x="985" y="13192"/>
                    <a:pt x="888" y="13225"/>
                    <a:pt x="793" y="13225"/>
                  </a:cubicBezTo>
                  <a:cubicBezTo>
                    <a:pt x="549" y="13225"/>
                    <a:pt x="320" y="13006"/>
                    <a:pt x="368" y="12717"/>
                  </a:cubicBezTo>
                  <a:lnTo>
                    <a:pt x="368" y="6846"/>
                  </a:lnTo>
                  <a:cubicBezTo>
                    <a:pt x="401" y="6246"/>
                    <a:pt x="735" y="5712"/>
                    <a:pt x="1202" y="5379"/>
                  </a:cubicBezTo>
                  <a:lnTo>
                    <a:pt x="9775" y="409"/>
                  </a:lnTo>
                  <a:cubicBezTo>
                    <a:pt x="9861" y="344"/>
                    <a:pt x="9975" y="307"/>
                    <a:pt x="10090" y="307"/>
                  </a:cubicBezTo>
                  <a:close/>
                  <a:moveTo>
                    <a:pt x="10078" y="1"/>
                  </a:moveTo>
                  <a:cubicBezTo>
                    <a:pt x="9920" y="1"/>
                    <a:pt x="9756" y="54"/>
                    <a:pt x="9608" y="175"/>
                  </a:cubicBezTo>
                  <a:lnTo>
                    <a:pt x="1035" y="5079"/>
                  </a:lnTo>
                  <a:cubicBezTo>
                    <a:pt x="435" y="5479"/>
                    <a:pt x="68" y="6113"/>
                    <a:pt x="34" y="6846"/>
                  </a:cubicBezTo>
                  <a:lnTo>
                    <a:pt x="34" y="12717"/>
                  </a:lnTo>
                  <a:cubicBezTo>
                    <a:pt x="1" y="13018"/>
                    <a:pt x="134" y="13284"/>
                    <a:pt x="401" y="13451"/>
                  </a:cubicBezTo>
                  <a:cubicBezTo>
                    <a:pt x="501" y="13518"/>
                    <a:pt x="601" y="13551"/>
                    <a:pt x="701" y="13551"/>
                  </a:cubicBezTo>
                  <a:cubicBezTo>
                    <a:pt x="902" y="13551"/>
                    <a:pt x="1068" y="13485"/>
                    <a:pt x="1202" y="13418"/>
                  </a:cubicBezTo>
                  <a:lnTo>
                    <a:pt x="9775" y="8448"/>
                  </a:lnTo>
                  <a:cubicBezTo>
                    <a:pt x="10375" y="8081"/>
                    <a:pt x="10742" y="7414"/>
                    <a:pt x="10775" y="6713"/>
                  </a:cubicBezTo>
                  <a:lnTo>
                    <a:pt x="10775" y="842"/>
                  </a:lnTo>
                  <a:cubicBezTo>
                    <a:pt x="10848" y="361"/>
                    <a:pt x="10485" y="1"/>
                    <a:pt x="1007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78"/>
            <p:cNvSpPr/>
            <p:nvPr/>
          </p:nvSpPr>
          <p:spPr>
            <a:xfrm>
              <a:off x="5338975" y="3802025"/>
              <a:ext cx="183825" cy="107900"/>
            </a:xfrm>
            <a:custGeom>
              <a:avLst/>
              <a:gdLst/>
              <a:ahLst/>
              <a:cxnLst/>
              <a:rect l="l" t="t" r="r" b="b"/>
              <a:pathLst>
                <a:path w="7353" h="4316" extrusionOk="0">
                  <a:moveTo>
                    <a:pt x="7100" y="1"/>
                  </a:moveTo>
                  <a:cubicBezTo>
                    <a:pt x="7080" y="1"/>
                    <a:pt x="7060" y="5"/>
                    <a:pt x="7039" y="13"/>
                  </a:cubicBezTo>
                  <a:lnTo>
                    <a:pt x="101" y="4016"/>
                  </a:lnTo>
                  <a:cubicBezTo>
                    <a:pt x="1" y="4082"/>
                    <a:pt x="1" y="4182"/>
                    <a:pt x="34" y="4249"/>
                  </a:cubicBezTo>
                  <a:cubicBezTo>
                    <a:pt x="68" y="4282"/>
                    <a:pt x="101" y="4316"/>
                    <a:pt x="168" y="4316"/>
                  </a:cubicBezTo>
                  <a:lnTo>
                    <a:pt x="268" y="4316"/>
                  </a:lnTo>
                  <a:lnTo>
                    <a:pt x="7206" y="280"/>
                  </a:lnTo>
                  <a:cubicBezTo>
                    <a:pt x="7352" y="192"/>
                    <a:pt x="7242" y="1"/>
                    <a:pt x="710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78"/>
            <p:cNvSpPr/>
            <p:nvPr/>
          </p:nvSpPr>
          <p:spPr>
            <a:xfrm>
              <a:off x="5338975" y="3842700"/>
              <a:ext cx="182675" cy="108100"/>
            </a:xfrm>
            <a:custGeom>
              <a:avLst/>
              <a:gdLst/>
              <a:ahLst/>
              <a:cxnLst/>
              <a:rect l="l" t="t" r="r" b="b"/>
              <a:pathLst>
                <a:path w="7307" h="4324" extrusionOk="0">
                  <a:moveTo>
                    <a:pt x="7123" y="0"/>
                  </a:moveTo>
                  <a:cubicBezTo>
                    <a:pt x="7093" y="0"/>
                    <a:pt x="7064" y="8"/>
                    <a:pt x="7039" y="20"/>
                  </a:cubicBezTo>
                  <a:lnTo>
                    <a:pt x="101" y="4023"/>
                  </a:lnTo>
                  <a:cubicBezTo>
                    <a:pt x="1" y="4090"/>
                    <a:pt x="1" y="4157"/>
                    <a:pt x="34" y="4257"/>
                  </a:cubicBezTo>
                  <a:cubicBezTo>
                    <a:pt x="68" y="4290"/>
                    <a:pt x="101" y="4323"/>
                    <a:pt x="168" y="4323"/>
                  </a:cubicBezTo>
                  <a:lnTo>
                    <a:pt x="268" y="4323"/>
                  </a:lnTo>
                  <a:lnTo>
                    <a:pt x="7206" y="287"/>
                  </a:lnTo>
                  <a:cubicBezTo>
                    <a:pt x="7273" y="254"/>
                    <a:pt x="7306" y="154"/>
                    <a:pt x="7273" y="87"/>
                  </a:cubicBezTo>
                  <a:cubicBezTo>
                    <a:pt x="7230" y="24"/>
                    <a:pt x="7175" y="0"/>
                    <a:pt x="712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78"/>
            <p:cNvSpPr/>
            <p:nvPr/>
          </p:nvSpPr>
          <p:spPr>
            <a:xfrm>
              <a:off x="5338975" y="3883550"/>
              <a:ext cx="182675" cy="108100"/>
            </a:xfrm>
            <a:custGeom>
              <a:avLst/>
              <a:gdLst/>
              <a:ahLst/>
              <a:cxnLst/>
              <a:rect l="l" t="t" r="r" b="b"/>
              <a:pathLst>
                <a:path w="7307" h="4324" extrusionOk="0">
                  <a:moveTo>
                    <a:pt x="7123" y="1"/>
                  </a:moveTo>
                  <a:cubicBezTo>
                    <a:pt x="7093" y="1"/>
                    <a:pt x="7064" y="9"/>
                    <a:pt x="7039" y="21"/>
                  </a:cubicBezTo>
                  <a:lnTo>
                    <a:pt x="101" y="4024"/>
                  </a:lnTo>
                  <a:cubicBezTo>
                    <a:pt x="1" y="4090"/>
                    <a:pt x="1" y="4157"/>
                    <a:pt x="34" y="4257"/>
                  </a:cubicBezTo>
                  <a:cubicBezTo>
                    <a:pt x="68" y="4290"/>
                    <a:pt x="101" y="4324"/>
                    <a:pt x="168" y="4324"/>
                  </a:cubicBezTo>
                  <a:cubicBezTo>
                    <a:pt x="201" y="4324"/>
                    <a:pt x="234" y="4324"/>
                    <a:pt x="268" y="4290"/>
                  </a:cubicBezTo>
                  <a:lnTo>
                    <a:pt x="7206" y="288"/>
                  </a:lnTo>
                  <a:cubicBezTo>
                    <a:pt x="7273" y="254"/>
                    <a:pt x="7306" y="154"/>
                    <a:pt x="7273" y="87"/>
                  </a:cubicBezTo>
                  <a:cubicBezTo>
                    <a:pt x="7230" y="24"/>
                    <a:pt x="7175" y="1"/>
                    <a:pt x="712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78"/>
            <p:cNvSpPr/>
            <p:nvPr/>
          </p:nvSpPr>
          <p:spPr>
            <a:xfrm>
              <a:off x="3495175" y="4514325"/>
              <a:ext cx="271175" cy="338775"/>
            </a:xfrm>
            <a:custGeom>
              <a:avLst/>
              <a:gdLst/>
              <a:ahLst/>
              <a:cxnLst/>
              <a:rect l="l" t="t" r="r" b="b"/>
              <a:pathLst>
                <a:path w="10847" h="13551" extrusionOk="0">
                  <a:moveTo>
                    <a:pt x="10144" y="328"/>
                  </a:moveTo>
                  <a:cubicBezTo>
                    <a:pt x="10180" y="328"/>
                    <a:pt x="10227" y="351"/>
                    <a:pt x="10274" y="375"/>
                  </a:cubicBezTo>
                  <a:cubicBezTo>
                    <a:pt x="10408" y="475"/>
                    <a:pt x="10474" y="642"/>
                    <a:pt x="10474" y="842"/>
                  </a:cubicBezTo>
                  <a:lnTo>
                    <a:pt x="10474" y="6713"/>
                  </a:lnTo>
                  <a:cubicBezTo>
                    <a:pt x="10408" y="7313"/>
                    <a:pt x="10107" y="7847"/>
                    <a:pt x="9640" y="8180"/>
                  </a:cubicBezTo>
                  <a:lnTo>
                    <a:pt x="1068" y="13151"/>
                  </a:lnTo>
                  <a:cubicBezTo>
                    <a:pt x="976" y="13206"/>
                    <a:pt x="884" y="13230"/>
                    <a:pt x="792" y="13230"/>
                  </a:cubicBezTo>
                  <a:cubicBezTo>
                    <a:pt x="717" y="13230"/>
                    <a:pt x="642" y="13214"/>
                    <a:pt x="567" y="13184"/>
                  </a:cubicBezTo>
                  <a:cubicBezTo>
                    <a:pt x="434" y="13084"/>
                    <a:pt x="334" y="12917"/>
                    <a:pt x="367" y="12750"/>
                  </a:cubicBezTo>
                  <a:lnTo>
                    <a:pt x="367" y="6846"/>
                  </a:lnTo>
                  <a:cubicBezTo>
                    <a:pt x="400" y="6246"/>
                    <a:pt x="701" y="5712"/>
                    <a:pt x="1201" y="5378"/>
                  </a:cubicBezTo>
                  <a:lnTo>
                    <a:pt x="9774" y="441"/>
                  </a:lnTo>
                  <a:cubicBezTo>
                    <a:pt x="9874" y="375"/>
                    <a:pt x="9974" y="341"/>
                    <a:pt x="10107" y="341"/>
                  </a:cubicBezTo>
                  <a:cubicBezTo>
                    <a:pt x="10117" y="332"/>
                    <a:pt x="10130" y="328"/>
                    <a:pt x="10144" y="328"/>
                  </a:cubicBezTo>
                  <a:close/>
                  <a:moveTo>
                    <a:pt x="10062" y="0"/>
                  </a:moveTo>
                  <a:cubicBezTo>
                    <a:pt x="9906" y="0"/>
                    <a:pt x="9746" y="54"/>
                    <a:pt x="9607" y="175"/>
                  </a:cubicBezTo>
                  <a:lnTo>
                    <a:pt x="1034" y="5111"/>
                  </a:lnTo>
                  <a:cubicBezTo>
                    <a:pt x="434" y="5478"/>
                    <a:pt x="67" y="6146"/>
                    <a:pt x="34" y="6846"/>
                  </a:cubicBezTo>
                  <a:lnTo>
                    <a:pt x="34" y="12750"/>
                  </a:lnTo>
                  <a:cubicBezTo>
                    <a:pt x="0" y="13017"/>
                    <a:pt x="134" y="13317"/>
                    <a:pt x="367" y="13484"/>
                  </a:cubicBezTo>
                  <a:cubicBezTo>
                    <a:pt x="467" y="13517"/>
                    <a:pt x="567" y="13551"/>
                    <a:pt x="701" y="13551"/>
                  </a:cubicBezTo>
                  <a:cubicBezTo>
                    <a:pt x="867" y="13551"/>
                    <a:pt x="1034" y="13517"/>
                    <a:pt x="1201" y="13417"/>
                  </a:cubicBezTo>
                  <a:lnTo>
                    <a:pt x="9774" y="8447"/>
                  </a:lnTo>
                  <a:cubicBezTo>
                    <a:pt x="10374" y="8080"/>
                    <a:pt x="10741" y="7413"/>
                    <a:pt x="10775" y="6713"/>
                  </a:cubicBezTo>
                  <a:lnTo>
                    <a:pt x="10775" y="842"/>
                  </a:lnTo>
                  <a:cubicBezTo>
                    <a:pt x="10847" y="360"/>
                    <a:pt x="10467" y="0"/>
                    <a:pt x="1006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78"/>
            <p:cNvSpPr/>
            <p:nvPr/>
          </p:nvSpPr>
          <p:spPr>
            <a:xfrm>
              <a:off x="3538525" y="4590900"/>
              <a:ext cx="183750" cy="107925"/>
            </a:xfrm>
            <a:custGeom>
              <a:avLst/>
              <a:gdLst/>
              <a:ahLst/>
              <a:cxnLst/>
              <a:rect l="l" t="t" r="r" b="b"/>
              <a:pathLst>
                <a:path w="7350" h="4317" extrusionOk="0">
                  <a:moveTo>
                    <a:pt x="7138" y="0"/>
                  </a:moveTo>
                  <a:cubicBezTo>
                    <a:pt x="7117" y="0"/>
                    <a:pt x="7095" y="5"/>
                    <a:pt x="7072" y="14"/>
                  </a:cubicBezTo>
                  <a:lnTo>
                    <a:pt x="101" y="4017"/>
                  </a:lnTo>
                  <a:cubicBezTo>
                    <a:pt x="34" y="4050"/>
                    <a:pt x="1" y="4150"/>
                    <a:pt x="34" y="4217"/>
                  </a:cubicBezTo>
                  <a:cubicBezTo>
                    <a:pt x="67" y="4283"/>
                    <a:pt x="134" y="4317"/>
                    <a:pt x="201" y="4317"/>
                  </a:cubicBezTo>
                  <a:cubicBezTo>
                    <a:pt x="201" y="4317"/>
                    <a:pt x="234" y="4317"/>
                    <a:pt x="268" y="4283"/>
                  </a:cubicBezTo>
                  <a:lnTo>
                    <a:pt x="7206" y="281"/>
                  </a:lnTo>
                  <a:cubicBezTo>
                    <a:pt x="7350" y="165"/>
                    <a:pt x="7270" y="0"/>
                    <a:pt x="713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78"/>
            <p:cNvSpPr/>
            <p:nvPr/>
          </p:nvSpPr>
          <p:spPr>
            <a:xfrm>
              <a:off x="3538525" y="4631750"/>
              <a:ext cx="183750" cy="107950"/>
            </a:xfrm>
            <a:custGeom>
              <a:avLst/>
              <a:gdLst/>
              <a:ahLst/>
              <a:cxnLst/>
              <a:rect l="l" t="t" r="r" b="b"/>
              <a:pathLst>
                <a:path w="7350" h="4318" extrusionOk="0">
                  <a:moveTo>
                    <a:pt x="7138" y="1"/>
                  </a:moveTo>
                  <a:cubicBezTo>
                    <a:pt x="7117" y="1"/>
                    <a:pt x="7095" y="5"/>
                    <a:pt x="7072" y="14"/>
                  </a:cubicBezTo>
                  <a:lnTo>
                    <a:pt x="101" y="4017"/>
                  </a:lnTo>
                  <a:cubicBezTo>
                    <a:pt x="34" y="4050"/>
                    <a:pt x="1" y="4150"/>
                    <a:pt x="34" y="4217"/>
                  </a:cubicBezTo>
                  <a:cubicBezTo>
                    <a:pt x="67" y="4284"/>
                    <a:pt x="134" y="4317"/>
                    <a:pt x="201" y="4317"/>
                  </a:cubicBezTo>
                  <a:cubicBezTo>
                    <a:pt x="201" y="4317"/>
                    <a:pt x="234" y="4317"/>
                    <a:pt x="268" y="4284"/>
                  </a:cubicBezTo>
                  <a:lnTo>
                    <a:pt x="7206" y="281"/>
                  </a:lnTo>
                  <a:cubicBezTo>
                    <a:pt x="7350" y="166"/>
                    <a:pt x="7270" y="1"/>
                    <a:pt x="713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78"/>
            <p:cNvSpPr/>
            <p:nvPr/>
          </p:nvSpPr>
          <p:spPr>
            <a:xfrm>
              <a:off x="3538525" y="4672050"/>
              <a:ext cx="182650" cy="108500"/>
            </a:xfrm>
            <a:custGeom>
              <a:avLst/>
              <a:gdLst/>
              <a:ahLst/>
              <a:cxnLst/>
              <a:rect l="l" t="t" r="r" b="b"/>
              <a:pathLst>
                <a:path w="7306" h="4340" extrusionOk="0">
                  <a:moveTo>
                    <a:pt x="7158" y="0"/>
                  </a:moveTo>
                  <a:cubicBezTo>
                    <a:pt x="7128" y="0"/>
                    <a:pt x="7098" y="11"/>
                    <a:pt x="7072" y="37"/>
                  </a:cubicBezTo>
                  <a:lnTo>
                    <a:pt x="101" y="4040"/>
                  </a:lnTo>
                  <a:cubicBezTo>
                    <a:pt x="34" y="4073"/>
                    <a:pt x="1" y="4173"/>
                    <a:pt x="34" y="4240"/>
                  </a:cubicBezTo>
                  <a:cubicBezTo>
                    <a:pt x="67" y="4306"/>
                    <a:pt x="134" y="4340"/>
                    <a:pt x="201" y="4340"/>
                  </a:cubicBezTo>
                  <a:cubicBezTo>
                    <a:pt x="201" y="4340"/>
                    <a:pt x="234" y="4340"/>
                    <a:pt x="268" y="4306"/>
                  </a:cubicBezTo>
                  <a:lnTo>
                    <a:pt x="7206" y="304"/>
                  </a:lnTo>
                  <a:cubicBezTo>
                    <a:pt x="7306" y="237"/>
                    <a:pt x="7306" y="170"/>
                    <a:pt x="7273" y="70"/>
                  </a:cubicBezTo>
                  <a:cubicBezTo>
                    <a:pt x="7252" y="29"/>
                    <a:pt x="7206" y="0"/>
                    <a:pt x="715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78"/>
            <p:cNvSpPr/>
            <p:nvPr/>
          </p:nvSpPr>
          <p:spPr>
            <a:xfrm>
              <a:off x="4530075" y="1997525"/>
              <a:ext cx="271175" cy="338775"/>
            </a:xfrm>
            <a:custGeom>
              <a:avLst/>
              <a:gdLst/>
              <a:ahLst/>
              <a:cxnLst/>
              <a:rect l="l" t="t" r="r" b="b"/>
              <a:pathLst>
                <a:path w="10847" h="13551" extrusionOk="0">
                  <a:moveTo>
                    <a:pt x="10022" y="334"/>
                  </a:moveTo>
                  <a:cubicBezTo>
                    <a:pt x="10274" y="334"/>
                    <a:pt x="10513" y="553"/>
                    <a:pt x="10441" y="842"/>
                  </a:cubicBezTo>
                  <a:lnTo>
                    <a:pt x="10441" y="6713"/>
                  </a:lnTo>
                  <a:cubicBezTo>
                    <a:pt x="10408" y="7313"/>
                    <a:pt x="10108" y="7847"/>
                    <a:pt x="9607" y="8180"/>
                  </a:cubicBezTo>
                  <a:lnTo>
                    <a:pt x="1034" y="13150"/>
                  </a:lnTo>
                  <a:cubicBezTo>
                    <a:pt x="954" y="13222"/>
                    <a:pt x="863" y="13252"/>
                    <a:pt x="773" y="13252"/>
                  </a:cubicBezTo>
                  <a:cubicBezTo>
                    <a:pt x="526" y="13252"/>
                    <a:pt x="294" y="13019"/>
                    <a:pt x="367" y="12750"/>
                  </a:cubicBezTo>
                  <a:lnTo>
                    <a:pt x="367" y="6846"/>
                  </a:lnTo>
                  <a:cubicBezTo>
                    <a:pt x="401" y="6279"/>
                    <a:pt x="701" y="5712"/>
                    <a:pt x="1201" y="5378"/>
                  </a:cubicBezTo>
                  <a:lnTo>
                    <a:pt x="9741" y="441"/>
                  </a:lnTo>
                  <a:cubicBezTo>
                    <a:pt x="9825" y="367"/>
                    <a:pt x="9924" y="334"/>
                    <a:pt x="10022" y="334"/>
                  </a:cubicBezTo>
                  <a:close/>
                  <a:moveTo>
                    <a:pt x="10063" y="0"/>
                  </a:moveTo>
                  <a:cubicBezTo>
                    <a:pt x="9906" y="0"/>
                    <a:pt x="9747" y="54"/>
                    <a:pt x="9607" y="175"/>
                  </a:cubicBezTo>
                  <a:lnTo>
                    <a:pt x="1034" y="5111"/>
                  </a:lnTo>
                  <a:cubicBezTo>
                    <a:pt x="434" y="5512"/>
                    <a:pt x="67" y="6145"/>
                    <a:pt x="34" y="6846"/>
                  </a:cubicBezTo>
                  <a:lnTo>
                    <a:pt x="34" y="12750"/>
                  </a:lnTo>
                  <a:cubicBezTo>
                    <a:pt x="0" y="13017"/>
                    <a:pt x="134" y="13317"/>
                    <a:pt x="367" y="13484"/>
                  </a:cubicBezTo>
                  <a:cubicBezTo>
                    <a:pt x="467" y="13551"/>
                    <a:pt x="567" y="13551"/>
                    <a:pt x="701" y="13551"/>
                  </a:cubicBezTo>
                  <a:cubicBezTo>
                    <a:pt x="868" y="13551"/>
                    <a:pt x="1034" y="13517"/>
                    <a:pt x="1201" y="13451"/>
                  </a:cubicBezTo>
                  <a:lnTo>
                    <a:pt x="9774" y="8480"/>
                  </a:lnTo>
                  <a:cubicBezTo>
                    <a:pt x="10341" y="8080"/>
                    <a:pt x="10741" y="7446"/>
                    <a:pt x="10775" y="6713"/>
                  </a:cubicBezTo>
                  <a:lnTo>
                    <a:pt x="10775" y="842"/>
                  </a:lnTo>
                  <a:cubicBezTo>
                    <a:pt x="10847" y="360"/>
                    <a:pt x="10467" y="0"/>
                    <a:pt x="1006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78"/>
            <p:cNvSpPr/>
            <p:nvPr/>
          </p:nvSpPr>
          <p:spPr>
            <a:xfrm>
              <a:off x="4573425" y="2073875"/>
              <a:ext cx="184400" cy="108150"/>
            </a:xfrm>
            <a:custGeom>
              <a:avLst/>
              <a:gdLst/>
              <a:ahLst/>
              <a:cxnLst/>
              <a:rect l="l" t="t" r="r" b="b"/>
              <a:pathLst>
                <a:path w="7376" h="4326" extrusionOk="0">
                  <a:moveTo>
                    <a:pt x="7128" y="1"/>
                  </a:moveTo>
                  <a:cubicBezTo>
                    <a:pt x="7100" y="1"/>
                    <a:pt x="7070" y="7"/>
                    <a:pt x="7039" y="23"/>
                  </a:cubicBezTo>
                  <a:lnTo>
                    <a:pt x="101" y="4025"/>
                  </a:lnTo>
                  <a:cubicBezTo>
                    <a:pt x="34" y="4059"/>
                    <a:pt x="1" y="4159"/>
                    <a:pt x="34" y="4259"/>
                  </a:cubicBezTo>
                  <a:cubicBezTo>
                    <a:pt x="68" y="4292"/>
                    <a:pt x="134" y="4326"/>
                    <a:pt x="201" y="4326"/>
                  </a:cubicBezTo>
                  <a:cubicBezTo>
                    <a:pt x="201" y="4326"/>
                    <a:pt x="234" y="4326"/>
                    <a:pt x="268" y="4292"/>
                  </a:cubicBezTo>
                  <a:lnTo>
                    <a:pt x="7206" y="289"/>
                  </a:lnTo>
                  <a:cubicBezTo>
                    <a:pt x="7376" y="205"/>
                    <a:pt x="7282" y="1"/>
                    <a:pt x="712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78"/>
            <p:cNvSpPr/>
            <p:nvPr/>
          </p:nvSpPr>
          <p:spPr>
            <a:xfrm>
              <a:off x="4573425" y="2114150"/>
              <a:ext cx="184875" cy="108750"/>
            </a:xfrm>
            <a:custGeom>
              <a:avLst/>
              <a:gdLst/>
              <a:ahLst/>
              <a:cxnLst/>
              <a:rect l="l" t="t" r="r" b="b"/>
              <a:pathLst>
                <a:path w="7395" h="4350" extrusionOk="0">
                  <a:moveTo>
                    <a:pt x="7153" y="0"/>
                  </a:moveTo>
                  <a:cubicBezTo>
                    <a:pt x="7117" y="0"/>
                    <a:pt x="7078" y="14"/>
                    <a:pt x="7039" y="46"/>
                  </a:cubicBezTo>
                  <a:lnTo>
                    <a:pt x="101" y="4049"/>
                  </a:lnTo>
                  <a:cubicBezTo>
                    <a:pt x="34" y="4082"/>
                    <a:pt x="1" y="4182"/>
                    <a:pt x="34" y="4282"/>
                  </a:cubicBezTo>
                  <a:cubicBezTo>
                    <a:pt x="68" y="4316"/>
                    <a:pt x="134" y="4349"/>
                    <a:pt x="201" y="4349"/>
                  </a:cubicBezTo>
                  <a:cubicBezTo>
                    <a:pt x="201" y="4349"/>
                    <a:pt x="234" y="4349"/>
                    <a:pt x="268" y="4316"/>
                  </a:cubicBezTo>
                  <a:lnTo>
                    <a:pt x="7206" y="313"/>
                  </a:lnTo>
                  <a:cubicBezTo>
                    <a:pt x="7394" y="232"/>
                    <a:pt x="7301" y="0"/>
                    <a:pt x="715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78"/>
            <p:cNvSpPr/>
            <p:nvPr/>
          </p:nvSpPr>
          <p:spPr>
            <a:xfrm>
              <a:off x="4573425" y="2155850"/>
              <a:ext cx="183825" cy="107900"/>
            </a:xfrm>
            <a:custGeom>
              <a:avLst/>
              <a:gdLst/>
              <a:ahLst/>
              <a:cxnLst/>
              <a:rect l="l" t="t" r="r" b="b"/>
              <a:pathLst>
                <a:path w="7353" h="4316" extrusionOk="0">
                  <a:moveTo>
                    <a:pt x="7109" y="1"/>
                  </a:moveTo>
                  <a:cubicBezTo>
                    <a:pt x="7087" y="1"/>
                    <a:pt x="7064" y="4"/>
                    <a:pt x="7039" y="13"/>
                  </a:cubicBezTo>
                  <a:lnTo>
                    <a:pt x="101" y="4015"/>
                  </a:lnTo>
                  <a:cubicBezTo>
                    <a:pt x="34" y="4049"/>
                    <a:pt x="1" y="4149"/>
                    <a:pt x="34" y="4249"/>
                  </a:cubicBezTo>
                  <a:cubicBezTo>
                    <a:pt x="68" y="4282"/>
                    <a:pt x="134" y="4316"/>
                    <a:pt x="201" y="4316"/>
                  </a:cubicBezTo>
                  <a:lnTo>
                    <a:pt x="268" y="4316"/>
                  </a:lnTo>
                  <a:lnTo>
                    <a:pt x="7206" y="279"/>
                  </a:lnTo>
                  <a:cubicBezTo>
                    <a:pt x="7353" y="192"/>
                    <a:pt x="7268" y="1"/>
                    <a:pt x="710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78"/>
            <p:cNvSpPr/>
            <p:nvPr/>
          </p:nvSpPr>
          <p:spPr>
            <a:xfrm>
              <a:off x="3527700" y="1049250"/>
              <a:ext cx="140950" cy="179600"/>
            </a:xfrm>
            <a:custGeom>
              <a:avLst/>
              <a:gdLst/>
              <a:ahLst/>
              <a:cxnLst/>
              <a:rect l="l" t="t" r="r" b="b"/>
              <a:pathLst>
                <a:path w="5638" h="7184" extrusionOk="0">
                  <a:moveTo>
                    <a:pt x="3970" y="445"/>
                  </a:moveTo>
                  <a:cubicBezTo>
                    <a:pt x="4170" y="445"/>
                    <a:pt x="4370" y="479"/>
                    <a:pt x="4537" y="579"/>
                  </a:cubicBezTo>
                  <a:cubicBezTo>
                    <a:pt x="4970" y="845"/>
                    <a:pt x="5204" y="1346"/>
                    <a:pt x="5204" y="2080"/>
                  </a:cubicBezTo>
                  <a:cubicBezTo>
                    <a:pt x="5104" y="3848"/>
                    <a:pt x="4170" y="5449"/>
                    <a:pt x="2702" y="6416"/>
                  </a:cubicBezTo>
                  <a:cubicBezTo>
                    <a:pt x="2327" y="6633"/>
                    <a:pt x="1975" y="6745"/>
                    <a:pt x="1661" y="6745"/>
                  </a:cubicBezTo>
                  <a:cubicBezTo>
                    <a:pt x="1444" y="6745"/>
                    <a:pt x="1245" y="6692"/>
                    <a:pt x="1068" y="6583"/>
                  </a:cubicBezTo>
                  <a:cubicBezTo>
                    <a:pt x="667" y="6349"/>
                    <a:pt x="434" y="5816"/>
                    <a:pt x="434" y="5082"/>
                  </a:cubicBezTo>
                  <a:cubicBezTo>
                    <a:pt x="500" y="3347"/>
                    <a:pt x="1434" y="1713"/>
                    <a:pt x="2936" y="779"/>
                  </a:cubicBezTo>
                  <a:cubicBezTo>
                    <a:pt x="3236" y="579"/>
                    <a:pt x="3603" y="445"/>
                    <a:pt x="3970" y="445"/>
                  </a:cubicBezTo>
                  <a:close/>
                  <a:moveTo>
                    <a:pt x="3969" y="1"/>
                  </a:moveTo>
                  <a:cubicBezTo>
                    <a:pt x="3575" y="1"/>
                    <a:pt x="3144" y="129"/>
                    <a:pt x="2702" y="378"/>
                  </a:cubicBezTo>
                  <a:cubicBezTo>
                    <a:pt x="1101" y="1446"/>
                    <a:pt x="100" y="3181"/>
                    <a:pt x="0" y="5082"/>
                  </a:cubicBezTo>
                  <a:cubicBezTo>
                    <a:pt x="0" y="5983"/>
                    <a:pt x="300" y="6650"/>
                    <a:pt x="867" y="6950"/>
                  </a:cubicBezTo>
                  <a:cubicBezTo>
                    <a:pt x="1101" y="7083"/>
                    <a:pt x="1368" y="7183"/>
                    <a:pt x="1635" y="7183"/>
                  </a:cubicBezTo>
                  <a:cubicBezTo>
                    <a:pt x="2102" y="7150"/>
                    <a:pt x="2535" y="7017"/>
                    <a:pt x="2936" y="6783"/>
                  </a:cubicBezTo>
                  <a:cubicBezTo>
                    <a:pt x="4537" y="5749"/>
                    <a:pt x="5537" y="3981"/>
                    <a:pt x="5637" y="2080"/>
                  </a:cubicBezTo>
                  <a:cubicBezTo>
                    <a:pt x="5637" y="1212"/>
                    <a:pt x="5337" y="545"/>
                    <a:pt x="4770" y="212"/>
                  </a:cubicBezTo>
                  <a:cubicBezTo>
                    <a:pt x="4530" y="70"/>
                    <a:pt x="4259" y="1"/>
                    <a:pt x="396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78"/>
            <p:cNvSpPr/>
            <p:nvPr/>
          </p:nvSpPr>
          <p:spPr>
            <a:xfrm>
              <a:off x="3559375" y="1089175"/>
              <a:ext cx="77575" cy="99500"/>
            </a:xfrm>
            <a:custGeom>
              <a:avLst/>
              <a:gdLst/>
              <a:ahLst/>
              <a:cxnLst/>
              <a:rect l="l" t="t" r="r" b="b"/>
              <a:pathLst>
                <a:path w="3103" h="3980" extrusionOk="0">
                  <a:moveTo>
                    <a:pt x="2251" y="0"/>
                  </a:moveTo>
                  <a:cubicBezTo>
                    <a:pt x="2044" y="0"/>
                    <a:pt x="1812" y="70"/>
                    <a:pt x="1568" y="216"/>
                  </a:cubicBezTo>
                  <a:cubicBezTo>
                    <a:pt x="634" y="816"/>
                    <a:pt x="67" y="1817"/>
                    <a:pt x="1" y="2884"/>
                  </a:cubicBezTo>
                  <a:cubicBezTo>
                    <a:pt x="1" y="3578"/>
                    <a:pt x="378" y="3980"/>
                    <a:pt x="899" y="3980"/>
                  </a:cubicBezTo>
                  <a:cubicBezTo>
                    <a:pt x="1104" y="3980"/>
                    <a:pt x="1332" y="3917"/>
                    <a:pt x="1568" y="3785"/>
                  </a:cubicBezTo>
                  <a:cubicBezTo>
                    <a:pt x="2469" y="3185"/>
                    <a:pt x="3036" y="2184"/>
                    <a:pt x="3103" y="1117"/>
                  </a:cubicBezTo>
                  <a:cubicBezTo>
                    <a:pt x="3103" y="408"/>
                    <a:pt x="2752" y="0"/>
                    <a:pt x="225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78"/>
            <p:cNvSpPr/>
            <p:nvPr/>
          </p:nvSpPr>
          <p:spPr>
            <a:xfrm>
              <a:off x="3415950" y="582075"/>
              <a:ext cx="357775" cy="431625"/>
            </a:xfrm>
            <a:custGeom>
              <a:avLst/>
              <a:gdLst/>
              <a:ahLst/>
              <a:cxnLst/>
              <a:rect l="l" t="t" r="r" b="b"/>
              <a:pathLst>
                <a:path w="14311" h="17265" extrusionOk="0">
                  <a:moveTo>
                    <a:pt x="13619" y="322"/>
                  </a:moveTo>
                  <a:cubicBezTo>
                    <a:pt x="13841" y="322"/>
                    <a:pt x="14047" y="530"/>
                    <a:pt x="13977" y="786"/>
                  </a:cubicBezTo>
                  <a:lnTo>
                    <a:pt x="13977" y="8391"/>
                  </a:lnTo>
                  <a:cubicBezTo>
                    <a:pt x="13910" y="8958"/>
                    <a:pt x="13610" y="9492"/>
                    <a:pt x="13143" y="9792"/>
                  </a:cubicBezTo>
                  <a:lnTo>
                    <a:pt x="8873" y="12261"/>
                  </a:lnTo>
                  <a:lnTo>
                    <a:pt x="7639" y="16530"/>
                  </a:lnTo>
                  <a:cubicBezTo>
                    <a:pt x="7639" y="16564"/>
                    <a:pt x="7606" y="16597"/>
                    <a:pt x="7572" y="16597"/>
                  </a:cubicBezTo>
                  <a:cubicBezTo>
                    <a:pt x="7539" y="16597"/>
                    <a:pt x="7506" y="16564"/>
                    <a:pt x="7506" y="16530"/>
                  </a:cubicBezTo>
                  <a:lnTo>
                    <a:pt x="6305" y="13762"/>
                  </a:lnTo>
                  <a:lnTo>
                    <a:pt x="1001" y="16797"/>
                  </a:lnTo>
                  <a:cubicBezTo>
                    <a:pt x="915" y="16862"/>
                    <a:pt x="815" y="16899"/>
                    <a:pt x="710" y="16899"/>
                  </a:cubicBezTo>
                  <a:cubicBezTo>
                    <a:pt x="652" y="16899"/>
                    <a:pt x="593" y="16888"/>
                    <a:pt x="534" y="16864"/>
                  </a:cubicBezTo>
                  <a:cubicBezTo>
                    <a:pt x="401" y="16764"/>
                    <a:pt x="334" y="16597"/>
                    <a:pt x="367" y="16464"/>
                  </a:cubicBezTo>
                  <a:lnTo>
                    <a:pt x="367" y="8858"/>
                  </a:lnTo>
                  <a:cubicBezTo>
                    <a:pt x="401" y="8291"/>
                    <a:pt x="701" y="7757"/>
                    <a:pt x="1168" y="7457"/>
                  </a:cubicBezTo>
                  <a:lnTo>
                    <a:pt x="13310" y="419"/>
                  </a:lnTo>
                  <a:lnTo>
                    <a:pt x="13343" y="452"/>
                  </a:lnTo>
                  <a:cubicBezTo>
                    <a:pt x="13424" y="361"/>
                    <a:pt x="13523" y="322"/>
                    <a:pt x="13619" y="322"/>
                  </a:cubicBezTo>
                  <a:close/>
                  <a:moveTo>
                    <a:pt x="13582" y="0"/>
                  </a:moveTo>
                  <a:cubicBezTo>
                    <a:pt x="13426" y="0"/>
                    <a:pt x="13274" y="44"/>
                    <a:pt x="13143" y="119"/>
                  </a:cubicBezTo>
                  <a:lnTo>
                    <a:pt x="1001" y="7157"/>
                  </a:lnTo>
                  <a:cubicBezTo>
                    <a:pt x="401" y="7524"/>
                    <a:pt x="34" y="8158"/>
                    <a:pt x="0" y="8858"/>
                  </a:cubicBezTo>
                  <a:lnTo>
                    <a:pt x="0" y="16464"/>
                  </a:lnTo>
                  <a:cubicBezTo>
                    <a:pt x="0" y="16730"/>
                    <a:pt x="134" y="16997"/>
                    <a:pt x="367" y="17164"/>
                  </a:cubicBezTo>
                  <a:cubicBezTo>
                    <a:pt x="467" y="17231"/>
                    <a:pt x="567" y="17264"/>
                    <a:pt x="667" y="17264"/>
                  </a:cubicBezTo>
                  <a:cubicBezTo>
                    <a:pt x="868" y="17231"/>
                    <a:pt x="1034" y="17197"/>
                    <a:pt x="1168" y="17097"/>
                  </a:cubicBezTo>
                  <a:lnTo>
                    <a:pt x="6138" y="14262"/>
                  </a:lnTo>
                  <a:lnTo>
                    <a:pt x="7172" y="16697"/>
                  </a:lnTo>
                  <a:cubicBezTo>
                    <a:pt x="7251" y="16856"/>
                    <a:pt x="7406" y="16931"/>
                    <a:pt x="7560" y="16931"/>
                  </a:cubicBezTo>
                  <a:cubicBezTo>
                    <a:pt x="7731" y="16931"/>
                    <a:pt x="7903" y="16839"/>
                    <a:pt x="7973" y="16664"/>
                  </a:cubicBezTo>
                  <a:lnTo>
                    <a:pt x="9173" y="12527"/>
                  </a:lnTo>
                  <a:lnTo>
                    <a:pt x="13310" y="10092"/>
                  </a:lnTo>
                  <a:cubicBezTo>
                    <a:pt x="13910" y="9725"/>
                    <a:pt x="14277" y="9092"/>
                    <a:pt x="14310" y="8391"/>
                  </a:cubicBezTo>
                  <a:lnTo>
                    <a:pt x="14310" y="786"/>
                  </a:lnTo>
                  <a:cubicBezTo>
                    <a:pt x="14310" y="519"/>
                    <a:pt x="14177" y="219"/>
                    <a:pt x="13944" y="85"/>
                  </a:cubicBezTo>
                  <a:cubicBezTo>
                    <a:pt x="13827" y="27"/>
                    <a:pt x="13703" y="0"/>
                    <a:pt x="1358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78"/>
            <p:cNvSpPr/>
            <p:nvPr/>
          </p:nvSpPr>
          <p:spPr>
            <a:xfrm>
              <a:off x="3485150" y="692600"/>
              <a:ext cx="220150" cy="129300"/>
            </a:xfrm>
            <a:custGeom>
              <a:avLst/>
              <a:gdLst/>
              <a:ahLst/>
              <a:cxnLst/>
              <a:rect l="l" t="t" r="r" b="b"/>
              <a:pathLst>
                <a:path w="8806" h="5172" extrusionOk="0">
                  <a:moveTo>
                    <a:pt x="8574" y="1"/>
                  </a:moveTo>
                  <a:cubicBezTo>
                    <a:pt x="8543" y="1"/>
                    <a:pt x="8509" y="11"/>
                    <a:pt x="8474" y="34"/>
                  </a:cubicBezTo>
                  <a:lnTo>
                    <a:pt x="134" y="4837"/>
                  </a:lnTo>
                  <a:cubicBezTo>
                    <a:pt x="34" y="4904"/>
                    <a:pt x="1" y="5004"/>
                    <a:pt x="68" y="5071"/>
                  </a:cubicBezTo>
                  <a:cubicBezTo>
                    <a:pt x="101" y="5138"/>
                    <a:pt x="134" y="5171"/>
                    <a:pt x="201" y="5171"/>
                  </a:cubicBezTo>
                  <a:cubicBezTo>
                    <a:pt x="234" y="5171"/>
                    <a:pt x="268" y="5171"/>
                    <a:pt x="301" y="5138"/>
                  </a:cubicBezTo>
                  <a:lnTo>
                    <a:pt x="8640" y="334"/>
                  </a:lnTo>
                  <a:cubicBezTo>
                    <a:pt x="8806" y="224"/>
                    <a:pt x="8721" y="1"/>
                    <a:pt x="857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78"/>
            <p:cNvSpPr/>
            <p:nvPr/>
          </p:nvSpPr>
          <p:spPr>
            <a:xfrm>
              <a:off x="3485150" y="733150"/>
              <a:ext cx="219350" cy="129600"/>
            </a:xfrm>
            <a:custGeom>
              <a:avLst/>
              <a:gdLst/>
              <a:ahLst/>
              <a:cxnLst/>
              <a:rect l="l" t="t" r="r" b="b"/>
              <a:pathLst>
                <a:path w="8774" h="5184" extrusionOk="0">
                  <a:moveTo>
                    <a:pt x="8553" y="0"/>
                  </a:moveTo>
                  <a:cubicBezTo>
                    <a:pt x="8527" y="0"/>
                    <a:pt x="8500" y="4"/>
                    <a:pt x="8474" y="13"/>
                  </a:cubicBezTo>
                  <a:lnTo>
                    <a:pt x="134" y="4850"/>
                  </a:lnTo>
                  <a:cubicBezTo>
                    <a:pt x="34" y="4883"/>
                    <a:pt x="1" y="4983"/>
                    <a:pt x="68" y="5083"/>
                  </a:cubicBezTo>
                  <a:cubicBezTo>
                    <a:pt x="101" y="5150"/>
                    <a:pt x="134" y="5184"/>
                    <a:pt x="201" y="5184"/>
                  </a:cubicBezTo>
                  <a:cubicBezTo>
                    <a:pt x="234" y="5184"/>
                    <a:pt x="268" y="5150"/>
                    <a:pt x="301" y="5150"/>
                  </a:cubicBezTo>
                  <a:lnTo>
                    <a:pt x="8640" y="313"/>
                  </a:lnTo>
                  <a:cubicBezTo>
                    <a:pt x="8740" y="280"/>
                    <a:pt x="8774" y="147"/>
                    <a:pt x="8707" y="80"/>
                  </a:cubicBezTo>
                  <a:cubicBezTo>
                    <a:pt x="8683" y="31"/>
                    <a:pt x="8623" y="0"/>
                    <a:pt x="855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78"/>
            <p:cNvSpPr/>
            <p:nvPr/>
          </p:nvSpPr>
          <p:spPr>
            <a:xfrm>
              <a:off x="3485150" y="773500"/>
              <a:ext cx="220150" cy="129275"/>
            </a:xfrm>
            <a:custGeom>
              <a:avLst/>
              <a:gdLst/>
              <a:ahLst/>
              <a:cxnLst/>
              <a:rect l="l" t="t" r="r" b="b"/>
              <a:pathLst>
                <a:path w="8806" h="5171" extrusionOk="0">
                  <a:moveTo>
                    <a:pt x="8574" y="0"/>
                  </a:moveTo>
                  <a:cubicBezTo>
                    <a:pt x="8543" y="0"/>
                    <a:pt x="8509" y="10"/>
                    <a:pt x="8474" y="34"/>
                  </a:cubicBezTo>
                  <a:lnTo>
                    <a:pt x="134" y="4837"/>
                  </a:lnTo>
                  <a:cubicBezTo>
                    <a:pt x="34" y="4904"/>
                    <a:pt x="1" y="5004"/>
                    <a:pt x="68" y="5071"/>
                  </a:cubicBezTo>
                  <a:cubicBezTo>
                    <a:pt x="101" y="5137"/>
                    <a:pt x="134" y="5171"/>
                    <a:pt x="201" y="5171"/>
                  </a:cubicBezTo>
                  <a:cubicBezTo>
                    <a:pt x="234" y="5171"/>
                    <a:pt x="268" y="5171"/>
                    <a:pt x="301" y="5137"/>
                  </a:cubicBezTo>
                  <a:lnTo>
                    <a:pt x="8640" y="334"/>
                  </a:lnTo>
                  <a:cubicBezTo>
                    <a:pt x="8806" y="224"/>
                    <a:pt x="8721" y="0"/>
                    <a:pt x="857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78"/>
            <p:cNvSpPr/>
            <p:nvPr/>
          </p:nvSpPr>
          <p:spPr>
            <a:xfrm>
              <a:off x="2327675" y="942775"/>
              <a:ext cx="73400" cy="162650"/>
            </a:xfrm>
            <a:custGeom>
              <a:avLst/>
              <a:gdLst/>
              <a:ahLst/>
              <a:cxnLst/>
              <a:rect l="l" t="t" r="r" b="b"/>
              <a:pathLst>
                <a:path w="2936" h="6506" extrusionOk="0">
                  <a:moveTo>
                    <a:pt x="2702" y="1"/>
                  </a:moveTo>
                  <a:lnTo>
                    <a:pt x="0" y="1535"/>
                  </a:lnTo>
                  <a:lnTo>
                    <a:pt x="0" y="3136"/>
                  </a:lnTo>
                  <a:lnTo>
                    <a:pt x="1168" y="5438"/>
                  </a:lnTo>
                  <a:cubicBezTo>
                    <a:pt x="1168" y="5471"/>
                    <a:pt x="1201" y="5505"/>
                    <a:pt x="1234" y="5505"/>
                  </a:cubicBezTo>
                  <a:lnTo>
                    <a:pt x="2936" y="6506"/>
                  </a:lnTo>
                  <a:lnTo>
                    <a:pt x="1835" y="4104"/>
                  </a:lnTo>
                  <a:lnTo>
                    <a:pt x="2702" y="1569"/>
                  </a:lnTo>
                  <a:lnTo>
                    <a:pt x="2702"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78"/>
            <p:cNvSpPr/>
            <p:nvPr/>
          </p:nvSpPr>
          <p:spPr>
            <a:xfrm>
              <a:off x="2327675" y="942775"/>
              <a:ext cx="73400" cy="162650"/>
            </a:xfrm>
            <a:custGeom>
              <a:avLst/>
              <a:gdLst/>
              <a:ahLst/>
              <a:cxnLst/>
              <a:rect l="l" t="t" r="r" b="b"/>
              <a:pathLst>
                <a:path w="2936" h="6506" extrusionOk="0">
                  <a:moveTo>
                    <a:pt x="2702" y="1"/>
                  </a:moveTo>
                  <a:lnTo>
                    <a:pt x="0" y="1535"/>
                  </a:lnTo>
                  <a:lnTo>
                    <a:pt x="0" y="3136"/>
                  </a:lnTo>
                  <a:lnTo>
                    <a:pt x="1168" y="5438"/>
                  </a:lnTo>
                  <a:cubicBezTo>
                    <a:pt x="1168" y="5471"/>
                    <a:pt x="1201" y="5505"/>
                    <a:pt x="1234" y="5505"/>
                  </a:cubicBezTo>
                  <a:lnTo>
                    <a:pt x="2936" y="6506"/>
                  </a:lnTo>
                  <a:lnTo>
                    <a:pt x="1835" y="4104"/>
                  </a:lnTo>
                  <a:lnTo>
                    <a:pt x="2702" y="1569"/>
                  </a:lnTo>
                  <a:lnTo>
                    <a:pt x="270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78"/>
            <p:cNvSpPr/>
            <p:nvPr/>
          </p:nvSpPr>
          <p:spPr>
            <a:xfrm>
              <a:off x="2210075" y="581475"/>
              <a:ext cx="352775" cy="524075"/>
            </a:xfrm>
            <a:custGeom>
              <a:avLst/>
              <a:gdLst/>
              <a:ahLst/>
              <a:cxnLst/>
              <a:rect l="l" t="t" r="r" b="b"/>
              <a:pathLst>
                <a:path w="14111" h="20963" extrusionOk="0">
                  <a:moveTo>
                    <a:pt x="11813" y="1"/>
                  </a:moveTo>
                  <a:cubicBezTo>
                    <a:pt x="11534" y="1"/>
                    <a:pt x="11259" y="59"/>
                    <a:pt x="11009" y="176"/>
                  </a:cubicBezTo>
                  <a:lnTo>
                    <a:pt x="835" y="6080"/>
                  </a:lnTo>
                  <a:cubicBezTo>
                    <a:pt x="368" y="6380"/>
                    <a:pt x="34" y="6914"/>
                    <a:pt x="1" y="7481"/>
                  </a:cubicBezTo>
                  <a:lnTo>
                    <a:pt x="1" y="18656"/>
                  </a:lnTo>
                  <a:cubicBezTo>
                    <a:pt x="34" y="19223"/>
                    <a:pt x="368" y="19757"/>
                    <a:pt x="835" y="20057"/>
                  </a:cubicBezTo>
                  <a:lnTo>
                    <a:pt x="1502" y="20457"/>
                  </a:lnTo>
                  <a:cubicBezTo>
                    <a:pt x="1752" y="20591"/>
                    <a:pt x="2036" y="20657"/>
                    <a:pt x="2319" y="20657"/>
                  </a:cubicBezTo>
                  <a:cubicBezTo>
                    <a:pt x="2603" y="20657"/>
                    <a:pt x="2886" y="20591"/>
                    <a:pt x="3136" y="20457"/>
                  </a:cubicBezTo>
                  <a:lnTo>
                    <a:pt x="6405" y="18556"/>
                  </a:lnTo>
                  <a:lnTo>
                    <a:pt x="7573" y="20891"/>
                  </a:lnTo>
                  <a:cubicBezTo>
                    <a:pt x="7604" y="20937"/>
                    <a:pt x="7664" y="20962"/>
                    <a:pt x="7725" y="20962"/>
                  </a:cubicBezTo>
                  <a:cubicBezTo>
                    <a:pt x="7797" y="20962"/>
                    <a:pt x="7871" y="20929"/>
                    <a:pt x="7906" y="20857"/>
                  </a:cubicBezTo>
                  <a:lnTo>
                    <a:pt x="9141" y="16988"/>
                  </a:lnTo>
                  <a:lnTo>
                    <a:pt x="13310" y="14553"/>
                  </a:lnTo>
                  <a:cubicBezTo>
                    <a:pt x="13777" y="14253"/>
                    <a:pt x="14078" y="13719"/>
                    <a:pt x="14111" y="13152"/>
                  </a:cubicBezTo>
                  <a:lnTo>
                    <a:pt x="14111" y="1977"/>
                  </a:lnTo>
                  <a:cubicBezTo>
                    <a:pt x="14078" y="1410"/>
                    <a:pt x="13777" y="876"/>
                    <a:pt x="13310" y="576"/>
                  </a:cubicBezTo>
                  <a:lnTo>
                    <a:pt x="12643" y="176"/>
                  </a:lnTo>
                  <a:cubicBezTo>
                    <a:pt x="12376" y="59"/>
                    <a:pt x="12093" y="1"/>
                    <a:pt x="1181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78"/>
            <p:cNvSpPr/>
            <p:nvPr/>
          </p:nvSpPr>
          <p:spPr>
            <a:xfrm>
              <a:off x="2210925" y="747650"/>
              <a:ext cx="74225" cy="349875"/>
            </a:xfrm>
            <a:custGeom>
              <a:avLst/>
              <a:gdLst/>
              <a:ahLst/>
              <a:cxnLst/>
              <a:rect l="l" t="t" r="r" b="b"/>
              <a:pathLst>
                <a:path w="2969" h="13995" extrusionOk="0">
                  <a:moveTo>
                    <a:pt x="2969" y="13877"/>
                  </a:moveTo>
                  <a:cubicBezTo>
                    <a:pt x="2964" y="13878"/>
                    <a:pt x="2960" y="13880"/>
                    <a:pt x="2955" y="13882"/>
                  </a:cubicBezTo>
                  <a:lnTo>
                    <a:pt x="2955" y="13882"/>
                  </a:lnTo>
                  <a:cubicBezTo>
                    <a:pt x="2960" y="13880"/>
                    <a:pt x="2964" y="13879"/>
                    <a:pt x="2969" y="13877"/>
                  </a:cubicBezTo>
                  <a:close/>
                  <a:moveTo>
                    <a:pt x="267" y="0"/>
                  </a:moveTo>
                  <a:cubicBezTo>
                    <a:pt x="100" y="267"/>
                    <a:pt x="34" y="534"/>
                    <a:pt x="34" y="801"/>
                  </a:cubicBezTo>
                  <a:lnTo>
                    <a:pt x="0" y="12009"/>
                  </a:lnTo>
                  <a:cubicBezTo>
                    <a:pt x="34" y="12576"/>
                    <a:pt x="334" y="13110"/>
                    <a:pt x="834" y="13410"/>
                  </a:cubicBezTo>
                  <a:lnTo>
                    <a:pt x="1501" y="13810"/>
                  </a:lnTo>
                  <a:cubicBezTo>
                    <a:pt x="1754" y="13937"/>
                    <a:pt x="2027" y="13995"/>
                    <a:pt x="2298" y="13995"/>
                  </a:cubicBezTo>
                  <a:cubicBezTo>
                    <a:pt x="2522" y="13995"/>
                    <a:pt x="2745" y="13955"/>
                    <a:pt x="2955" y="13882"/>
                  </a:cubicBezTo>
                  <a:lnTo>
                    <a:pt x="2955" y="13882"/>
                  </a:lnTo>
                  <a:cubicBezTo>
                    <a:pt x="2885" y="13906"/>
                    <a:pt x="2818" y="13917"/>
                    <a:pt x="2755" y="13917"/>
                  </a:cubicBezTo>
                  <a:cubicBezTo>
                    <a:pt x="2492" y="13917"/>
                    <a:pt x="2302" y="13715"/>
                    <a:pt x="2302" y="13343"/>
                  </a:cubicBezTo>
                  <a:lnTo>
                    <a:pt x="2302" y="2135"/>
                  </a:lnTo>
                  <a:cubicBezTo>
                    <a:pt x="2302" y="1835"/>
                    <a:pt x="2402" y="1568"/>
                    <a:pt x="2535" y="1335"/>
                  </a:cubicBezTo>
                  <a:lnTo>
                    <a:pt x="26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78"/>
            <p:cNvSpPr/>
            <p:nvPr/>
          </p:nvSpPr>
          <p:spPr>
            <a:xfrm>
              <a:off x="2216750" y="581700"/>
              <a:ext cx="345275" cy="200150"/>
            </a:xfrm>
            <a:custGeom>
              <a:avLst/>
              <a:gdLst/>
              <a:ahLst/>
              <a:cxnLst/>
              <a:rect l="l" t="t" r="r" b="b"/>
              <a:pathLst>
                <a:path w="13811" h="8006" extrusionOk="0">
                  <a:moveTo>
                    <a:pt x="11546" y="0"/>
                  </a:moveTo>
                  <a:cubicBezTo>
                    <a:pt x="11267" y="0"/>
                    <a:pt x="10992" y="67"/>
                    <a:pt x="10742" y="200"/>
                  </a:cubicBezTo>
                  <a:lnTo>
                    <a:pt x="568" y="6071"/>
                  </a:lnTo>
                  <a:cubicBezTo>
                    <a:pt x="334" y="6238"/>
                    <a:pt x="134" y="6438"/>
                    <a:pt x="1" y="6705"/>
                  </a:cubicBezTo>
                  <a:lnTo>
                    <a:pt x="2302" y="8006"/>
                  </a:lnTo>
                  <a:cubicBezTo>
                    <a:pt x="2436" y="7739"/>
                    <a:pt x="2636" y="7539"/>
                    <a:pt x="2869" y="7372"/>
                  </a:cubicBezTo>
                  <a:lnTo>
                    <a:pt x="13043" y="1501"/>
                  </a:lnTo>
                  <a:cubicBezTo>
                    <a:pt x="13171" y="1432"/>
                    <a:pt x="13290" y="1399"/>
                    <a:pt x="13395" y="1399"/>
                  </a:cubicBezTo>
                  <a:cubicBezTo>
                    <a:pt x="13594" y="1399"/>
                    <a:pt x="13745" y="1517"/>
                    <a:pt x="13811" y="1735"/>
                  </a:cubicBezTo>
                  <a:cubicBezTo>
                    <a:pt x="13710" y="1268"/>
                    <a:pt x="13444" y="834"/>
                    <a:pt x="13043" y="601"/>
                  </a:cubicBezTo>
                  <a:lnTo>
                    <a:pt x="12376" y="200"/>
                  </a:lnTo>
                  <a:cubicBezTo>
                    <a:pt x="12109" y="67"/>
                    <a:pt x="11826" y="0"/>
                    <a:pt x="115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78"/>
            <p:cNvSpPr/>
            <p:nvPr/>
          </p:nvSpPr>
          <p:spPr>
            <a:xfrm>
              <a:off x="2312650" y="723450"/>
              <a:ext cx="206000" cy="273575"/>
            </a:xfrm>
            <a:custGeom>
              <a:avLst/>
              <a:gdLst/>
              <a:ahLst/>
              <a:cxnLst/>
              <a:rect l="l" t="t" r="r" b="b"/>
              <a:pathLst>
                <a:path w="8240" h="10943" extrusionOk="0">
                  <a:moveTo>
                    <a:pt x="4914" y="3061"/>
                  </a:moveTo>
                  <a:cubicBezTo>
                    <a:pt x="4955" y="3061"/>
                    <a:pt x="4996" y="3064"/>
                    <a:pt x="5038" y="3070"/>
                  </a:cubicBezTo>
                  <a:lnTo>
                    <a:pt x="5138" y="3070"/>
                  </a:lnTo>
                  <a:cubicBezTo>
                    <a:pt x="5438" y="3103"/>
                    <a:pt x="5705" y="3303"/>
                    <a:pt x="5838" y="3603"/>
                  </a:cubicBezTo>
                  <a:cubicBezTo>
                    <a:pt x="6239" y="4437"/>
                    <a:pt x="5772" y="5972"/>
                    <a:pt x="4871" y="6939"/>
                  </a:cubicBezTo>
                  <a:cubicBezTo>
                    <a:pt x="4537" y="7339"/>
                    <a:pt x="4104" y="7606"/>
                    <a:pt x="3637" y="7773"/>
                  </a:cubicBezTo>
                  <a:lnTo>
                    <a:pt x="3303" y="7773"/>
                  </a:lnTo>
                  <a:cubicBezTo>
                    <a:pt x="2936" y="7740"/>
                    <a:pt x="2603" y="7540"/>
                    <a:pt x="2469" y="7173"/>
                  </a:cubicBezTo>
                  <a:cubicBezTo>
                    <a:pt x="2402" y="7039"/>
                    <a:pt x="2336" y="6872"/>
                    <a:pt x="2336" y="6706"/>
                  </a:cubicBezTo>
                  <a:cubicBezTo>
                    <a:pt x="2336" y="6606"/>
                    <a:pt x="2336" y="6539"/>
                    <a:pt x="2336" y="6439"/>
                  </a:cubicBezTo>
                  <a:cubicBezTo>
                    <a:pt x="2402" y="5471"/>
                    <a:pt x="2803" y="4571"/>
                    <a:pt x="3470" y="3870"/>
                  </a:cubicBezTo>
                  <a:cubicBezTo>
                    <a:pt x="3670" y="3637"/>
                    <a:pt x="3904" y="3470"/>
                    <a:pt x="4137" y="3303"/>
                  </a:cubicBezTo>
                  <a:cubicBezTo>
                    <a:pt x="4237" y="3270"/>
                    <a:pt x="4304" y="3237"/>
                    <a:pt x="4371" y="3203"/>
                  </a:cubicBezTo>
                  <a:cubicBezTo>
                    <a:pt x="4535" y="3121"/>
                    <a:pt x="4722" y="3061"/>
                    <a:pt x="4914" y="3061"/>
                  </a:cubicBezTo>
                  <a:close/>
                  <a:moveTo>
                    <a:pt x="6172" y="1"/>
                  </a:moveTo>
                  <a:lnTo>
                    <a:pt x="5271" y="101"/>
                  </a:lnTo>
                  <a:cubicBezTo>
                    <a:pt x="5171" y="101"/>
                    <a:pt x="5104" y="168"/>
                    <a:pt x="5071" y="234"/>
                  </a:cubicBezTo>
                  <a:lnTo>
                    <a:pt x="4571" y="1535"/>
                  </a:lnTo>
                  <a:cubicBezTo>
                    <a:pt x="4537" y="1635"/>
                    <a:pt x="4471" y="1702"/>
                    <a:pt x="4371" y="1735"/>
                  </a:cubicBezTo>
                  <a:cubicBezTo>
                    <a:pt x="4170" y="1836"/>
                    <a:pt x="4004" y="1936"/>
                    <a:pt x="3803" y="2069"/>
                  </a:cubicBezTo>
                  <a:cubicBezTo>
                    <a:pt x="3770" y="2102"/>
                    <a:pt x="3737" y="2119"/>
                    <a:pt x="3708" y="2119"/>
                  </a:cubicBezTo>
                  <a:cubicBezTo>
                    <a:pt x="3678" y="2119"/>
                    <a:pt x="3653" y="2102"/>
                    <a:pt x="3637" y="2069"/>
                  </a:cubicBezTo>
                  <a:lnTo>
                    <a:pt x="3170" y="1369"/>
                  </a:lnTo>
                  <a:cubicBezTo>
                    <a:pt x="3156" y="1340"/>
                    <a:pt x="3130" y="1330"/>
                    <a:pt x="3102" y="1330"/>
                  </a:cubicBezTo>
                  <a:cubicBezTo>
                    <a:pt x="3064" y="1330"/>
                    <a:pt x="3022" y="1349"/>
                    <a:pt x="3003" y="1369"/>
                  </a:cubicBezTo>
                  <a:lnTo>
                    <a:pt x="2002" y="2436"/>
                  </a:lnTo>
                  <a:cubicBezTo>
                    <a:pt x="1935" y="2503"/>
                    <a:pt x="1902" y="2569"/>
                    <a:pt x="1902" y="2636"/>
                  </a:cubicBezTo>
                  <a:lnTo>
                    <a:pt x="2202" y="3603"/>
                  </a:lnTo>
                  <a:cubicBezTo>
                    <a:pt x="2202" y="3670"/>
                    <a:pt x="2202" y="3737"/>
                    <a:pt x="2136" y="3804"/>
                  </a:cubicBezTo>
                  <a:cubicBezTo>
                    <a:pt x="1969" y="4070"/>
                    <a:pt x="1835" y="4337"/>
                    <a:pt x="1702" y="4604"/>
                  </a:cubicBezTo>
                  <a:cubicBezTo>
                    <a:pt x="1635" y="4704"/>
                    <a:pt x="1569" y="4738"/>
                    <a:pt x="1468" y="4771"/>
                  </a:cubicBezTo>
                  <a:lnTo>
                    <a:pt x="635" y="4971"/>
                  </a:lnTo>
                  <a:cubicBezTo>
                    <a:pt x="534" y="5004"/>
                    <a:pt x="468" y="5071"/>
                    <a:pt x="434" y="5138"/>
                  </a:cubicBezTo>
                  <a:lnTo>
                    <a:pt x="34" y="6572"/>
                  </a:lnTo>
                  <a:cubicBezTo>
                    <a:pt x="1" y="6639"/>
                    <a:pt x="67" y="6706"/>
                    <a:pt x="134" y="6706"/>
                  </a:cubicBezTo>
                  <a:lnTo>
                    <a:pt x="901" y="6772"/>
                  </a:lnTo>
                  <a:cubicBezTo>
                    <a:pt x="914" y="6766"/>
                    <a:pt x="926" y="6764"/>
                    <a:pt x="938" y="6764"/>
                  </a:cubicBezTo>
                  <a:cubicBezTo>
                    <a:pt x="990" y="6764"/>
                    <a:pt x="1035" y="6818"/>
                    <a:pt x="1035" y="6872"/>
                  </a:cubicBezTo>
                  <a:cubicBezTo>
                    <a:pt x="1001" y="7139"/>
                    <a:pt x="1001" y="7373"/>
                    <a:pt x="1035" y="7640"/>
                  </a:cubicBezTo>
                  <a:cubicBezTo>
                    <a:pt x="1035" y="7706"/>
                    <a:pt x="1001" y="7806"/>
                    <a:pt x="968" y="7873"/>
                  </a:cubicBezTo>
                  <a:lnTo>
                    <a:pt x="67" y="8907"/>
                  </a:lnTo>
                  <a:cubicBezTo>
                    <a:pt x="34" y="8974"/>
                    <a:pt x="1" y="9041"/>
                    <a:pt x="34" y="9141"/>
                  </a:cubicBezTo>
                  <a:lnTo>
                    <a:pt x="434" y="10041"/>
                  </a:lnTo>
                  <a:cubicBezTo>
                    <a:pt x="468" y="10041"/>
                    <a:pt x="468" y="10075"/>
                    <a:pt x="468" y="10075"/>
                  </a:cubicBezTo>
                  <a:lnTo>
                    <a:pt x="501" y="10075"/>
                  </a:lnTo>
                  <a:cubicBezTo>
                    <a:pt x="534" y="10075"/>
                    <a:pt x="568" y="10041"/>
                    <a:pt x="601" y="10041"/>
                  </a:cubicBezTo>
                  <a:lnTo>
                    <a:pt x="1535" y="9207"/>
                  </a:lnTo>
                  <a:cubicBezTo>
                    <a:pt x="1584" y="9159"/>
                    <a:pt x="1633" y="9128"/>
                    <a:pt x="1682" y="9128"/>
                  </a:cubicBezTo>
                  <a:cubicBezTo>
                    <a:pt x="1700" y="9128"/>
                    <a:pt x="1717" y="9132"/>
                    <a:pt x="1735" y="9141"/>
                  </a:cubicBezTo>
                  <a:cubicBezTo>
                    <a:pt x="1869" y="9241"/>
                    <a:pt x="2002" y="9341"/>
                    <a:pt x="2169" y="9374"/>
                  </a:cubicBezTo>
                  <a:cubicBezTo>
                    <a:pt x="2236" y="9408"/>
                    <a:pt x="2269" y="9474"/>
                    <a:pt x="2236" y="9541"/>
                  </a:cubicBezTo>
                  <a:lnTo>
                    <a:pt x="1969" y="10842"/>
                  </a:lnTo>
                  <a:cubicBezTo>
                    <a:pt x="1935" y="10875"/>
                    <a:pt x="1969" y="10909"/>
                    <a:pt x="2002" y="10942"/>
                  </a:cubicBezTo>
                  <a:lnTo>
                    <a:pt x="2102" y="10942"/>
                  </a:lnTo>
                  <a:lnTo>
                    <a:pt x="3003" y="10842"/>
                  </a:lnTo>
                  <a:cubicBezTo>
                    <a:pt x="3070" y="10842"/>
                    <a:pt x="3136" y="10775"/>
                    <a:pt x="3203" y="10709"/>
                  </a:cubicBezTo>
                  <a:lnTo>
                    <a:pt x="3670" y="9408"/>
                  </a:lnTo>
                  <a:cubicBezTo>
                    <a:pt x="3737" y="9308"/>
                    <a:pt x="3803" y="9241"/>
                    <a:pt x="3870" y="9207"/>
                  </a:cubicBezTo>
                  <a:cubicBezTo>
                    <a:pt x="3970" y="9141"/>
                    <a:pt x="4070" y="9107"/>
                    <a:pt x="4170" y="9041"/>
                  </a:cubicBezTo>
                  <a:cubicBezTo>
                    <a:pt x="4270" y="9007"/>
                    <a:pt x="4337" y="8941"/>
                    <a:pt x="4437" y="8874"/>
                  </a:cubicBezTo>
                  <a:cubicBezTo>
                    <a:pt x="4487" y="8841"/>
                    <a:pt x="4529" y="8824"/>
                    <a:pt x="4562" y="8824"/>
                  </a:cubicBezTo>
                  <a:cubicBezTo>
                    <a:pt x="4596" y="8824"/>
                    <a:pt x="4621" y="8841"/>
                    <a:pt x="4637" y="8874"/>
                  </a:cubicBezTo>
                  <a:lnTo>
                    <a:pt x="5104" y="9574"/>
                  </a:lnTo>
                  <a:cubicBezTo>
                    <a:pt x="5114" y="9584"/>
                    <a:pt x="5127" y="9588"/>
                    <a:pt x="5141" y="9588"/>
                  </a:cubicBezTo>
                  <a:cubicBezTo>
                    <a:pt x="5174" y="9588"/>
                    <a:pt x="5214" y="9565"/>
                    <a:pt x="5238" y="9541"/>
                  </a:cubicBezTo>
                  <a:lnTo>
                    <a:pt x="6239" y="8507"/>
                  </a:lnTo>
                  <a:cubicBezTo>
                    <a:pt x="6305" y="8440"/>
                    <a:pt x="6339" y="8340"/>
                    <a:pt x="6305" y="8273"/>
                  </a:cubicBezTo>
                  <a:lnTo>
                    <a:pt x="6038" y="7339"/>
                  </a:lnTo>
                  <a:cubicBezTo>
                    <a:pt x="6038" y="7273"/>
                    <a:pt x="6038" y="7173"/>
                    <a:pt x="6105" y="7106"/>
                  </a:cubicBezTo>
                  <a:cubicBezTo>
                    <a:pt x="6272" y="6839"/>
                    <a:pt x="6405" y="6572"/>
                    <a:pt x="6539" y="6305"/>
                  </a:cubicBezTo>
                  <a:cubicBezTo>
                    <a:pt x="6605" y="6239"/>
                    <a:pt x="6672" y="6172"/>
                    <a:pt x="6772" y="6172"/>
                  </a:cubicBezTo>
                  <a:lnTo>
                    <a:pt x="7606" y="5938"/>
                  </a:lnTo>
                  <a:cubicBezTo>
                    <a:pt x="7673" y="5938"/>
                    <a:pt x="7773" y="5872"/>
                    <a:pt x="7806" y="5805"/>
                  </a:cubicBezTo>
                  <a:lnTo>
                    <a:pt x="8207" y="4337"/>
                  </a:lnTo>
                  <a:cubicBezTo>
                    <a:pt x="8240" y="4304"/>
                    <a:pt x="8207" y="4271"/>
                    <a:pt x="8173" y="4237"/>
                  </a:cubicBezTo>
                  <a:lnTo>
                    <a:pt x="8140" y="4237"/>
                  </a:lnTo>
                  <a:lnTo>
                    <a:pt x="7339" y="4204"/>
                  </a:lnTo>
                  <a:cubicBezTo>
                    <a:pt x="7273" y="4204"/>
                    <a:pt x="7206" y="4137"/>
                    <a:pt x="7239" y="4070"/>
                  </a:cubicBezTo>
                  <a:lnTo>
                    <a:pt x="7239" y="3704"/>
                  </a:lnTo>
                  <a:lnTo>
                    <a:pt x="7239" y="3303"/>
                  </a:lnTo>
                  <a:cubicBezTo>
                    <a:pt x="7239" y="3237"/>
                    <a:pt x="7239" y="3136"/>
                    <a:pt x="7306" y="3070"/>
                  </a:cubicBezTo>
                  <a:lnTo>
                    <a:pt x="8173" y="2036"/>
                  </a:lnTo>
                  <a:cubicBezTo>
                    <a:pt x="8240" y="1969"/>
                    <a:pt x="8240" y="1902"/>
                    <a:pt x="8240" y="1802"/>
                  </a:cubicBezTo>
                  <a:lnTo>
                    <a:pt x="7806" y="902"/>
                  </a:lnTo>
                  <a:cubicBezTo>
                    <a:pt x="7806" y="902"/>
                    <a:pt x="7806" y="868"/>
                    <a:pt x="7773" y="868"/>
                  </a:cubicBezTo>
                  <a:cubicBezTo>
                    <a:pt x="7740" y="868"/>
                    <a:pt x="7706" y="868"/>
                    <a:pt x="7640" y="902"/>
                  </a:cubicBezTo>
                  <a:lnTo>
                    <a:pt x="6739" y="1735"/>
                  </a:lnTo>
                  <a:cubicBezTo>
                    <a:pt x="6698" y="1777"/>
                    <a:pt x="6656" y="1805"/>
                    <a:pt x="6615" y="1805"/>
                  </a:cubicBezTo>
                  <a:cubicBezTo>
                    <a:pt x="6590" y="1805"/>
                    <a:pt x="6564" y="1794"/>
                    <a:pt x="6539" y="1769"/>
                  </a:cubicBezTo>
                  <a:cubicBezTo>
                    <a:pt x="6405" y="1669"/>
                    <a:pt x="6272" y="1602"/>
                    <a:pt x="6105" y="1569"/>
                  </a:cubicBezTo>
                  <a:cubicBezTo>
                    <a:pt x="6038" y="1535"/>
                    <a:pt x="6005" y="1469"/>
                    <a:pt x="6005" y="1402"/>
                  </a:cubicBezTo>
                  <a:lnTo>
                    <a:pt x="6305" y="101"/>
                  </a:lnTo>
                  <a:cubicBezTo>
                    <a:pt x="6305" y="68"/>
                    <a:pt x="6305" y="34"/>
                    <a:pt x="62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991"/>
        <p:cNvGrpSpPr/>
        <p:nvPr/>
      </p:nvGrpSpPr>
      <p:grpSpPr>
        <a:xfrm>
          <a:off x="0" y="0"/>
          <a:ext cx="0" cy="0"/>
          <a:chOff x="0" y="0"/>
          <a:chExt cx="0" cy="0"/>
        </a:xfrm>
      </p:grpSpPr>
      <p:sp>
        <p:nvSpPr>
          <p:cNvPr id="1992" name="Google Shape;1992;p79"/>
          <p:cNvSpPr txBox="1">
            <a:spLocks noGrp="1"/>
          </p:cNvSpPr>
          <p:nvPr>
            <p:ph type="title" idx="4294967295"/>
          </p:nvPr>
        </p:nvSpPr>
        <p:spPr>
          <a:xfrm>
            <a:off x="616225" y="2456000"/>
            <a:ext cx="1866600" cy="495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2200">
                <a:solidFill>
                  <a:schemeClr val="dk1"/>
                </a:solidFill>
                <a:latin typeface="Be Vietnam"/>
                <a:ea typeface="Be Vietnam"/>
                <a:cs typeface="Be Vietnam"/>
                <a:sym typeface="Be Vietnam"/>
              </a:rPr>
              <a:t>TOP 8 WEBS</a:t>
            </a:r>
            <a:endParaRPr/>
          </a:p>
        </p:txBody>
      </p:sp>
      <p:sp>
        <p:nvSpPr>
          <p:cNvPr id="1993" name="Google Shape;1993;p79"/>
          <p:cNvSpPr txBox="1">
            <a:spLocks noGrp="1"/>
          </p:cNvSpPr>
          <p:nvPr>
            <p:ph type="subTitle" idx="3"/>
          </p:nvPr>
        </p:nvSpPr>
        <p:spPr>
          <a:xfrm>
            <a:off x="616225" y="2456000"/>
            <a:ext cx="2967900" cy="49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TOP 8 WEBSITES</a:t>
            </a:r>
            <a:endParaRPr/>
          </a:p>
        </p:txBody>
      </p:sp>
      <p:sp>
        <p:nvSpPr>
          <p:cNvPr id="1994" name="Google Shape;1994;p79"/>
          <p:cNvSpPr/>
          <p:nvPr/>
        </p:nvSpPr>
        <p:spPr>
          <a:xfrm rot="10800000">
            <a:off x="719990" y="3030913"/>
            <a:ext cx="862800" cy="360000"/>
          </a:xfrm>
          <a:prstGeom prst="triangle">
            <a:avLst>
              <a:gd name="adj" fmla="val 7907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79"/>
          <p:cNvSpPr txBox="1">
            <a:spLocks noGrp="1"/>
          </p:cNvSpPr>
          <p:nvPr>
            <p:ph type="body" idx="1"/>
          </p:nvPr>
        </p:nvSpPr>
        <p:spPr>
          <a:xfrm>
            <a:off x="4516250" y="1544250"/>
            <a:ext cx="4123800" cy="28659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GB"/>
              <a:t>www.link from outside domain.com</a:t>
            </a:r>
            <a:endParaRPr/>
          </a:p>
          <a:p>
            <a:pPr marL="457200" lvl="0" indent="-330200" algn="l" rtl="0">
              <a:spcBef>
                <a:spcPts val="0"/>
              </a:spcBef>
              <a:spcAft>
                <a:spcPts val="0"/>
              </a:spcAft>
              <a:buSzPts val="1600"/>
              <a:buChar char="⃤"/>
            </a:pPr>
            <a:r>
              <a:rPr lang="en-GB">
                <a:solidFill>
                  <a:schemeClr val="dk1"/>
                </a:solidFill>
              </a:rPr>
              <a:t>www.link from outside domain.com</a:t>
            </a:r>
            <a:endParaRPr>
              <a:solidFill>
                <a:schemeClr val="dk1"/>
              </a:solidFill>
            </a:endParaRPr>
          </a:p>
          <a:p>
            <a:pPr marL="457200" lvl="0" indent="-330200" algn="l" rtl="0">
              <a:spcBef>
                <a:spcPts val="0"/>
              </a:spcBef>
              <a:spcAft>
                <a:spcPts val="0"/>
              </a:spcAft>
              <a:buSzPts val="1600"/>
              <a:buChar char="⃤"/>
            </a:pPr>
            <a:r>
              <a:rPr lang="en-GB">
                <a:solidFill>
                  <a:schemeClr val="dk1"/>
                </a:solidFill>
              </a:rPr>
              <a:t>www.link from outside domain.com</a:t>
            </a:r>
            <a:endParaRPr>
              <a:solidFill>
                <a:schemeClr val="dk1"/>
              </a:solidFill>
            </a:endParaRPr>
          </a:p>
          <a:p>
            <a:pPr marL="457200" lvl="0" indent="-330200" algn="l" rtl="0">
              <a:spcBef>
                <a:spcPts val="0"/>
              </a:spcBef>
              <a:spcAft>
                <a:spcPts val="0"/>
              </a:spcAft>
              <a:buSzPts val="1600"/>
              <a:buChar char="⃤"/>
            </a:pPr>
            <a:r>
              <a:rPr lang="en-GB">
                <a:solidFill>
                  <a:schemeClr val="dk1"/>
                </a:solidFill>
              </a:rPr>
              <a:t>www.link from outside domain.com</a:t>
            </a:r>
            <a:endParaRPr>
              <a:solidFill>
                <a:schemeClr val="dk1"/>
              </a:solidFill>
            </a:endParaRPr>
          </a:p>
          <a:p>
            <a:pPr marL="457200" lvl="0" indent="-330200" algn="l" rtl="0">
              <a:spcBef>
                <a:spcPts val="0"/>
              </a:spcBef>
              <a:spcAft>
                <a:spcPts val="0"/>
              </a:spcAft>
              <a:buSzPts val="1600"/>
              <a:buChar char="⃤"/>
            </a:pPr>
            <a:r>
              <a:rPr lang="en-GB">
                <a:solidFill>
                  <a:schemeClr val="dk1"/>
                </a:solidFill>
              </a:rPr>
              <a:t>www.link from outside domain.com</a:t>
            </a:r>
            <a:endParaRPr>
              <a:solidFill>
                <a:schemeClr val="dk1"/>
              </a:solidFill>
            </a:endParaRPr>
          </a:p>
          <a:p>
            <a:pPr marL="457200" lvl="0" indent="-330200" algn="l" rtl="0">
              <a:spcBef>
                <a:spcPts val="0"/>
              </a:spcBef>
              <a:spcAft>
                <a:spcPts val="0"/>
              </a:spcAft>
              <a:buSzPts val="1600"/>
              <a:buChar char="⃤"/>
            </a:pPr>
            <a:r>
              <a:rPr lang="en-GB">
                <a:solidFill>
                  <a:schemeClr val="dk1"/>
                </a:solidFill>
              </a:rPr>
              <a:t>www.link from outside domain.com</a:t>
            </a:r>
            <a:endParaRPr>
              <a:solidFill>
                <a:schemeClr val="dk1"/>
              </a:solidFill>
            </a:endParaRPr>
          </a:p>
          <a:p>
            <a:pPr marL="457200" lvl="0" indent="-330200" algn="l" rtl="0">
              <a:spcBef>
                <a:spcPts val="0"/>
              </a:spcBef>
              <a:spcAft>
                <a:spcPts val="0"/>
              </a:spcAft>
              <a:buSzPts val="1600"/>
              <a:buChar char="⃤"/>
            </a:pPr>
            <a:r>
              <a:rPr lang="en-GB">
                <a:solidFill>
                  <a:schemeClr val="dk1"/>
                </a:solidFill>
              </a:rPr>
              <a:t>www.link from outside domain.com</a:t>
            </a:r>
            <a:endParaRPr>
              <a:solidFill>
                <a:schemeClr val="dk1"/>
              </a:solidFill>
            </a:endParaRPr>
          </a:p>
          <a:p>
            <a:pPr marL="457200" lvl="0" indent="-330200" algn="l" rtl="0">
              <a:spcBef>
                <a:spcPts val="0"/>
              </a:spcBef>
              <a:spcAft>
                <a:spcPts val="0"/>
              </a:spcAft>
              <a:buSzPts val="1600"/>
              <a:buChar char="⃤"/>
            </a:pPr>
            <a:r>
              <a:rPr lang="en-GB">
                <a:solidFill>
                  <a:schemeClr val="dk1"/>
                </a:solidFill>
              </a:rPr>
              <a:t>www.link from outside domain.com</a:t>
            </a:r>
            <a:endParaRPr>
              <a:solidFill>
                <a:schemeClr val="dk1"/>
              </a:solidFill>
            </a:endParaRPr>
          </a:p>
          <a:p>
            <a:pPr marL="457200" lvl="0" indent="0" algn="l" rtl="0">
              <a:spcBef>
                <a:spcPts val="1600"/>
              </a:spcBef>
              <a:spcAft>
                <a:spcPts val="1600"/>
              </a:spcAft>
              <a:buNone/>
            </a:pPr>
            <a:endParaRPr/>
          </a:p>
        </p:txBody>
      </p:sp>
      <p:sp>
        <p:nvSpPr>
          <p:cNvPr id="1996" name="Google Shape;1996;p79"/>
          <p:cNvSpPr txBox="1">
            <a:spLocks noGrp="1"/>
          </p:cNvSpPr>
          <p:nvPr>
            <p:ph type="title"/>
          </p:nvPr>
        </p:nvSpPr>
        <p:spPr>
          <a:xfrm>
            <a:off x="540000" y="339000"/>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Evaluations</a:t>
            </a:r>
            <a:endParaRPr/>
          </a:p>
        </p:txBody>
      </p:sp>
      <p:sp>
        <p:nvSpPr>
          <p:cNvPr id="1997" name="Google Shape;1997;p79"/>
          <p:cNvSpPr txBox="1">
            <a:spLocks noGrp="1"/>
          </p:cNvSpPr>
          <p:nvPr>
            <p:ph type="subTitle" idx="2"/>
          </p:nvPr>
        </p:nvSpPr>
        <p:spPr>
          <a:xfrm>
            <a:off x="616225" y="1544250"/>
            <a:ext cx="2967900" cy="966600"/>
          </a:xfrm>
          <a:prstGeom prst="rect">
            <a:avLst/>
          </a:prstGeom>
        </p:spPr>
        <p:txBody>
          <a:bodyPr spcFirstLastPara="1" wrap="square" lIns="91425" tIns="91425" rIns="90000" bIns="91425" anchor="t" anchorCtr="0">
            <a:noAutofit/>
          </a:bodyPr>
          <a:lstStyle/>
          <a:p>
            <a:pPr marL="0" lvl="0" indent="0" algn="l" rtl="0">
              <a:spcBef>
                <a:spcPts val="0"/>
              </a:spcBef>
              <a:spcAft>
                <a:spcPts val="0"/>
              </a:spcAft>
              <a:buClr>
                <a:schemeClr val="dk1"/>
              </a:buClr>
              <a:buSzPts val="1100"/>
              <a:buFont typeface="Arial"/>
              <a:buNone/>
            </a:pPr>
            <a:r>
              <a:rPr lang="en-GB"/>
              <a:t>Mercury is the closest planet to the Sun and the smallest one in the Solar System</a:t>
            </a:r>
            <a:endParaRPr/>
          </a:p>
        </p:txBody>
      </p:sp>
      <p:pic>
        <p:nvPicPr>
          <p:cNvPr id="1998" name="Google Shape;1998;p79"/>
          <p:cNvPicPr preferRelativeResize="0"/>
          <p:nvPr/>
        </p:nvPicPr>
        <p:blipFill>
          <a:blip r:embed="rId3">
            <a:alphaModFix/>
          </a:blip>
          <a:stretch>
            <a:fillRect/>
          </a:stretch>
        </p:blipFill>
        <p:spPr>
          <a:xfrm>
            <a:off x="776288" y="1223963"/>
            <a:ext cx="7591425" cy="2695575"/>
          </a:xfrm>
          <a:prstGeom prst="rect">
            <a:avLst/>
          </a:prstGeom>
          <a:noFill/>
          <a:ln>
            <a:noFill/>
          </a:ln>
        </p:spPr>
      </p:pic>
      <p:pic>
        <p:nvPicPr>
          <p:cNvPr id="1999" name="Google Shape;1999;p79"/>
          <p:cNvPicPr preferRelativeResize="0"/>
          <p:nvPr/>
        </p:nvPicPr>
        <p:blipFill>
          <a:blip r:embed="rId4">
            <a:alphaModFix/>
          </a:blip>
          <a:stretch>
            <a:fillRect/>
          </a:stretch>
        </p:blipFill>
        <p:spPr>
          <a:xfrm>
            <a:off x="2482825" y="2838513"/>
            <a:ext cx="3886200" cy="15716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003"/>
        <p:cNvGrpSpPr/>
        <p:nvPr/>
      </p:nvGrpSpPr>
      <p:grpSpPr>
        <a:xfrm>
          <a:off x="0" y="0"/>
          <a:ext cx="0" cy="0"/>
          <a:chOff x="0" y="0"/>
          <a:chExt cx="0" cy="0"/>
        </a:xfrm>
      </p:grpSpPr>
      <p:sp>
        <p:nvSpPr>
          <p:cNvPr id="2004" name="Google Shape;2004;p80"/>
          <p:cNvSpPr txBox="1">
            <a:spLocks noGrp="1"/>
          </p:cNvSpPr>
          <p:nvPr>
            <p:ph type="title"/>
          </p:nvPr>
        </p:nvSpPr>
        <p:spPr>
          <a:xfrm>
            <a:off x="5334400" y="800175"/>
            <a:ext cx="3389400" cy="185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GB" sz="3400"/>
              <a:t>Reference</a:t>
            </a:r>
            <a:endParaRPr sz="3400"/>
          </a:p>
        </p:txBody>
      </p:sp>
      <p:sp>
        <p:nvSpPr>
          <p:cNvPr id="2005" name="Google Shape;2005;p80"/>
          <p:cNvSpPr txBox="1">
            <a:spLocks noGrp="1"/>
          </p:cNvSpPr>
          <p:nvPr>
            <p:ph type="title" idx="2"/>
          </p:nvPr>
        </p:nvSpPr>
        <p:spPr>
          <a:xfrm>
            <a:off x="6907825" y="3795175"/>
            <a:ext cx="1653900" cy="9885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GB"/>
              <a:t>06</a:t>
            </a:r>
            <a:endParaRPr/>
          </a:p>
        </p:txBody>
      </p:sp>
      <p:grpSp>
        <p:nvGrpSpPr>
          <p:cNvPr id="2006" name="Google Shape;2006;p80"/>
          <p:cNvGrpSpPr/>
          <p:nvPr/>
        </p:nvGrpSpPr>
        <p:grpSpPr>
          <a:xfrm>
            <a:off x="933759" y="1114157"/>
            <a:ext cx="2991737" cy="2915200"/>
            <a:chOff x="1532925" y="519425"/>
            <a:chExt cx="4318950" cy="4374550"/>
          </a:xfrm>
        </p:grpSpPr>
        <p:sp>
          <p:nvSpPr>
            <p:cNvPr id="2007" name="Google Shape;2007;p80"/>
            <p:cNvSpPr/>
            <p:nvPr/>
          </p:nvSpPr>
          <p:spPr>
            <a:xfrm>
              <a:off x="4106425" y="4294350"/>
              <a:ext cx="1037450" cy="599625"/>
            </a:xfrm>
            <a:custGeom>
              <a:avLst/>
              <a:gdLst/>
              <a:ahLst/>
              <a:cxnLst/>
              <a:rect l="l" t="t" r="r" b="b"/>
              <a:pathLst>
                <a:path w="41498" h="23985" extrusionOk="0">
                  <a:moveTo>
                    <a:pt x="20749" y="0"/>
                  </a:moveTo>
                  <a:cubicBezTo>
                    <a:pt x="9274" y="0"/>
                    <a:pt x="1" y="5371"/>
                    <a:pt x="1" y="11976"/>
                  </a:cubicBezTo>
                  <a:cubicBezTo>
                    <a:pt x="1" y="18614"/>
                    <a:pt x="9274" y="23984"/>
                    <a:pt x="20749" y="23984"/>
                  </a:cubicBezTo>
                  <a:cubicBezTo>
                    <a:pt x="32224" y="23984"/>
                    <a:pt x="41497" y="18614"/>
                    <a:pt x="41497" y="11976"/>
                  </a:cubicBezTo>
                  <a:cubicBezTo>
                    <a:pt x="41497" y="5371"/>
                    <a:pt x="32224" y="0"/>
                    <a:pt x="2074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80"/>
            <p:cNvSpPr/>
            <p:nvPr/>
          </p:nvSpPr>
          <p:spPr>
            <a:xfrm>
              <a:off x="2182575" y="3091400"/>
              <a:ext cx="2678600" cy="1546975"/>
            </a:xfrm>
            <a:custGeom>
              <a:avLst/>
              <a:gdLst/>
              <a:ahLst/>
              <a:cxnLst/>
              <a:rect l="l" t="t" r="r" b="b"/>
              <a:pathLst>
                <a:path w="107144" h="61879" extrusionOk="0">
                  <a:moveTo>
                    <a:pt x="104441" y="1"/>
                  </a:moveTo>
                  <a:cubicBezTo>
                    <a:pt x="104108" y="1"/>
                    <a:pt x="103774" y="84"/>
                    <a:pt x="103474" y="251"/>
                  </a:cubicBezTo>
                  <a:lnTo>
                    <a:pt x="534" y="59527"/>
                  </a:lnTo>
                  <a:cubicBezTo>
                    <a:pt x="0" y="59827"/>
                    <a:pt x="0" y="60627"/>
                    <a:pt x="534" y="60961"/>
                  </a:cubicBezTo>
                  <a:lnTo>
                    <a:pt x="1701" y="61628"/>
                  </a:lnTo>
                  <a:cubicBezTo>
                    <a:pt x="2001" y="61795"/>
                    <a:pt x="2335" y="61878"/>
                    <a:pt x="2669" y="61878"/>
                  </a:cubicBezTo>
                  <a:cubicBezTo>
                    <a:pt x="3002" y="61878"/>
                    <a:pt x="3336" y="61795"/>
                    <a:pt x="3636" y="61628"/>
                  </a:cubicBezTo>
                  <a:lnTo>
                    <a:pt x="106576" y="2386"/>
                  </a:lnTo>
                  <a:cubicBezTo>
                    <a:pt x="107143" y="2052"/>
                    <a:pt x="107143" y="1252"/>
                    <a:pt x="106576" y="951"/>
                  </a:cubicBezTo>
                  <a:lnTo>
                    <a:pt x="105409" y="251"/>
                  </a:lnTo>
                  <a:cubicBezTo>
                    <a:pt x="105108" y="84"/>
                    <a:pt x="104775" y="1"/>
                    <a:pt x="10444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80"/>
            <p:cNvSpPr/>
            <p:nvPr/>
          </p:nvSpPr>
          <p:spPr>
            <a:xfrm>
              <a:off x="2774650" y="874100"/>
              <a:ext cx="354450" cy="276200"/>
            </a:xfrm>
            <a:custGeom>
              <a:avLst/>
              <a:gdLst/>
              <a:ahLst/>
              <a:cxnLst/>
              <a:rect l="l" t="t" r="r" b="b"/>
              <a:pathLst>
                <a:path w="14178" h="11048" extrusionOk="0">
                  <a:moveTo>
                    <a:pt x="7133" y="0"/>
                  </a:moveTo>
                  <a:cubicBezTo>
                    <a:pt x="6739" y="0"/>
                    <a:pt x="6285" y="134"/>
                    <a:pt x="5805" y="413"/>
                  </a:cubicBezTo>
                  <a:lnTo>
                    <a:pt x="5705" y="480"/>
                  </a:lnTo>
                  <a:cubicBezTo>
                    <a:pt x="4204" y="1347"/>
                    <a:pt x="3003" y="3248"/>
                    <a:pt x="3003" y="4749"/>
                  </a:cubicBezTo>
                  <a:lnTo>
                    <a:pt x="3003" y="7284"/>
                  </a:lnTo>
                  <a:lnTo>
                    <a:pt x="1335" y="8252"/>
                  </a:lnTo>
                  <a:cubicBezTo>
                    <a:pt x="568" y="8685"/>
                    <a:pt x="101" y="9453"/>
                    <a:pt x="1" y="10287"/>
                  </a:cubicBezTo>
                  <a:cubicBezTo>
                    <a:pt x="1" y="10780"/>
                    <a:pt x="273" y="11048"/>
                    <a:pt x="664" y="11048"/>
                  </a:cubicBezTo>
                  <a:cubicBezTo>
                    <a:pt x="854" y="11048"/>
                    <a:pt x="1072" y="10985"/>
                    <a:pt x="1302" y="10854"/>
                  </a:cubicBezTo>
                  <a:lnTo>
                    <a:pt x="3536" y="9553"/>
                  </a:lnTo>
                  <a:lnTo>
                    <a:pt x="7940" y="7018"/>
                  </a:lnTo>
                  <a:lnTo>
                    <a:pt x="12910" y="4182"/>
                  </a:lnTo>
                  <a:cubicBezTo>
                    <a:pt x="13610" y="3715"/>
                    <a:pt x="14111" y="2948"/>
                    <a:pt x="14177" y="2114"/>
                  </a:cubicBezTo>
                  <a:cubicBezTo>
                    <a:pt x="14177" y="1620"/>
                    <a:pt x="13921" y="1353"/>
                    <a:pt x="13539" y="1353"/>
                  </a:cubicBezTo>
                  <a:cubicBezTo>
                    <a:pt x="13354" y="1353"/>
                    <a:pt x="13139" y="1416"/>
                    <a:pt x="12910" y="1547"/>
                  </a:cubicBezTo>
                  <a:lnTo>
                    <a:pt x="11075" y="2614"/>
                  </a:lnTo>
                  <a:lnTo>
                    <a:pt x="11075" y="1180"/>
                  </a:lnTo>
                  <a:cubicBezTo>
                    <a:pt x="11075" y="613"/>
                    <a:pt x="10751" y="293"/>
                    <a:pt x="10282" y="293"/>
                  </a:cubicBezTo>
                  <a:cubicBezTo>
                    <a:pt x="10061" y="293"/>
                    <a:pt x="9808" y="364"/>
                    <a:pt x="9541" y="513"/>
                  </a:cubicBezTo>
                  <a:lnTo>
                    <a:pt x="9474" y="546"/>
                  </a:lnTo>
                  <a:cubicBezTo>
                    <a:pt x="9074" y="780"/>
                    <a:pt x="8740" y="1113"/>
                    <a:pt x="8507" y="1480"/>
                  </a:cubicBezTo>
                  <a:cubicBezTo>
                    <a:pt x="8462" y="526"/>
                    <a:pt x="7916" y="0"/>
                    <a:pt x="7133" y="0"/>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80"/>
            <p:cNvSpPr/>
            <p:nvPr/>
          </p:nvSpPr>
          <p:spPr>
            <a:xfrm>
              <a:off x="2068325" y="874125"/>
              <a:ext cx="539575" cy="420025"/>
            </a:xfrm>
            <a:custGeom>
              <a:avLst/>
              <a:gdLst/>
              <a:ahLst/>
              <a:cxnLst/>
              <a:rect l="l" t="t" r="r" b="b"/>
              <a:pathLst>
                <a:path w="21583" h="16801" extrusionOk="0">
                  <a:moveTo>
                    <a:pt x="10883" y="0"/>
                  </a:moveTo>
                  <a:cubicBezTo>
                    <a:pt x="10279" y="0"/>
                    <a:pt x="9580" y="208"/>
                    <a:pt x="8840" y="645"/>
                  </a:cubicBezTo>
                  <a:lnTo>
                    <a:pt x="8673" y="745"/>
                  </a:lnTo>
                  <a:cubicBezTo>
                    <a:pt x="6405" y="2046"/>
                    <a:pt x="4537" y="4948"/>
                    <a:pt x="4537" y="7217"/>
                  </a:cubicBezTo>
                  <a:lnTo>
                    <a:pt x="4537" y="11086"/>
                  </a:lnTo>
                  <a:lnTo>
                    <a:pt x="2002" y="12554"/>
                  </a:lnTo>
                  <a:cubicBezTo>
                    <a:pt x="901" y="13188"/>
                    <a:pt x="0" y="14589"/>
                    <a:pt x="0" y="15656"/>
                  </a:cubicBezTo>
                  <a:cubicBezTo>
                    <a:pt x="0" y="16392"/>
                    <a:pt x="403" y="16800"/>
                    <a:pt x="999" y="16800"/>
                  </a:cubicBezTo>
                  <a:cubicBezTo>
                    <a:pt x="1294" y="16800"/>
                    <a:pt x="1637" y="16700"/>
                    <a:pt x="2002" y="16490"/>
                  </a:cubicBezTo>
                  <a:lnTo>
                    <a:pt x="5404" y="14522"/>
                  </a:lnTo>
                  <a:lnTo>
                    <a:pt x="12075" y="10686"/>
                  </a:lnTo>
                  <a:lnTo>
                    <a:pt x="19614" y="6316"/>
                  </a:lnTo>
                  <a:cubicBezTo>
                    <a:pt x="20682" y="5716"/>
                    <a:pt x="21582" y="4315"/>
                    <a:pt x="21582" y="3214"/>
                  </a:cubicBezTo>
                  <a:cubicBezTo>
                    <a:pt x="21582" y="2478"/>
                    <a:pt x="21194" y="2070"/>
                    <a:pt x="20608" y="2070"/>
                  </a:cubicBezTo>
                  <a:cubicBezTo>
                    <a:pt x="20318" y="2070"/>
                    <a:pt x="19979" y="2170"/>
                    <a:pt x="19614" y="2380"/>
                  </a:cubicBezTo>
                  <a:lnTo>
                    <a:pt x="16845" y="3981"/>
                  </a:lnTo>
                  <a:lnTo>
                    <a:pt x="16845" y="1779"/>
                  </a:lnTo>
                  <a:cubicBezTo>
                    <a:pt x="16845" y="905"/>
                    <a:pt x="16364" y="423"/>
                    <a:pt x="15663" y="423"/>
                  </a:cubicBezTo>
                  <a:cubicBezTo>
                    <a:pt x="15321" y="423"/>
                    <a:pt x="14926" y="538"/>
                    <a:pt x="14510" y="779"/>
                  </a:cubicBezTo>
                  <a:lnTo>
                    <a:pt x="14410" y="845"/>
                  </a:lnTo>
                  <a:cubicBezTo>
                    <a:pt x="13843" y="1212"/>
                    <a:pt x="13310" y="1679"/>
                    <a:pt x="12943" y="2246"/>
                  </a:cubicBezTo>
                  <a:cubicBezTo>
                    <a:pt x="12898" y="808"/>
                    <a:pt x="12075" y="0"/>
                    <a:pt x="10883" y="0"/>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80"/>
            <p:cNvSpPr/>
            <p:nvPr/>
          </p:nvSpPr>
          <p:spPr>
            <a:xfrm>
              <a:off x="1688050" y="1596850"/>
              <a:ext cx="244350" cy="444250"/>
            </a:xfrm>
            <a:custGeom>
              <a:avLst/>
              <a:gdLst/>
              <a:ahLst/>
              <a:cxnLst/>
              <a:rect l="l" t="t" r="r" b="b"/>
              <a:pathLst>
                <a:path w="9774" h="17770" extrusionOk="0">
                  <a:moveTo>
                    <a:pt x="5935" y="1"/>
                  </a:moveTo>
                  <a:cubicBezTo>
                    <a:pt x="5504" y="1"/>
                    <a:pt x="5016" y="136"/>
                    <a:pt x="4503" y="424"/>
                  </a:cubicBezTo>
                  <a:cubicBezTo>
                    <a:pt x="3736" y="924"/>
                    <a:pt x="3069" y="1558"/>
                    <a:pt x="2569" y="2325"/>
                  </a:cubicBezTo>
                  <a:cubicBezTo>
                    <a:pt x="1802" y="3392"/>
                    <a:pt x="1368" y="4660"/>
                    <a:pt x="1301" y="5961"/>
                  </a:cubicBezTo>
                  <a:cubicBezTo>
                    <a:pt x="1301" y="6962"/>
                    <a:pt x="1635" y="7629"/>
                    <a:pt x="2202" y="7996"/>
                  </a:cubicBezTo>
                  <a:lnTo>
                    <a:pt x="3069" y="8496"/>
                  </a:lnTo>
                  <a:cubicBezTo>
                    <a:pt x="1301" y="10231"/>
                    <a:pt x="0" y="12899"/>
                    <a:pt x="0" y="15167"/>
                  </a:cubicBezTo>
                  <a:lnTo>
                    <a:pt x="0" y="16502"/>
                  </a:lnTo>
                  <a:lnTo>
                    <a:pt x="2168" y="17769"/>
                  </a:lnTo>
                  <a:lnTo>
                    <a:pt x="3870" y="13500"/>
                  </a:lnTo>
                  <a:lnTo>
                    <a:pt x="3803" y="13166"/>
                  </a:lnTo>
                  <a:lnTo>
                    <a:pt x="6371" y="11698"/>
                  </a:lnTo>
                  <a:lnTo>
                    <a:pt x="8039" y="10731"/>
                  </a:lnTo>
                  <a:lnTo>
                    <a:pt x="8039" y="9397"/>
                  </a:lnTo>
                  <a:lnTo>
                    <a:pt x="8039" y="8996"/>
                  </a:lnTo>
                  <a:cubicBezTo>
                    <a:pt x="8239" y="8996"/>
                    <a:pt x="8406" y="8963"/>
                    <a:pt x="8440" y="8963"/>
                  </a:cubicBezTo>
                  <a:cubicBezTo>
                    <a:pt x="8473" y="8930"/>
                    <a:pt x="9774" y="8262"/>
                    <a:pt x="9774" y="8262"/>
                  </a:cubicBezTo>
                  <a:lnTo>
                    <a:pt x="6705" y="6461"/>
                  </a:lnTo>
                  <a:lnTo>
                    <a:pt x="6672" y="6461"/>
                  </a:lnTo>
                  <a:lnTo>
                    <a:pt x="7439" y="4326"/>
                  </a:lnTo>
                  <a:lnTo>
                    <a:pt x="7639" y="3926"/>
                  </a:lnTo>
                  <a:lnTo>
                    <a:pt x="8940" y="1424"/>
                  </a:lnTo>
                  <a:lnTo>
                    <a:pt x="6838" y="223"/>
                  </a:lnTo>
                  <a:lnTo>
                    <a:pt x="6705" y="157"/>
                  </a:lnTo>
                  <a:lnTo>
                    <a:pt x="6672" y="157"/>
                  </a:lnTo>
                  <a:cubicBezTo>
                    <a:pt x="6453" y="54"/>
                    <a:pt x="6205" y="1"/>
                    <a:pt x="593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80"/>
            <p:cNvSpPr/>
            <p:nvPr/>
          </p:nvSpPr>
          <p:spPr>
            <a:xfrm>
              <a:off x="1689700" y="1801725"/>
              <a:ext cx="157650" cy="238525"/>
            </a:xfrm>
            <a:custGeom>
              <a:avLst/>
              <a:gdLst/>
              <a:ahLst/>
              <a:cxnLst/>
              <a:rect l="l" t="t" r="r" b="b"/>
              <a:pathLst>
                <a:path w="6306" h="9541" extrusionOk="0">
                  <a:moveTo>
                    <a:pt x="3370" y="1"/>
                  </a:moveTo>
                  <a:cubicBezTo>
                    <a:pt x="1435" y="1669"/>
                    <a:pt x="1" y="4537"/>
                    <a:pt x="1" y="6972"/>
                  </a:cubicBezTo>
                  <a:lnTo>
                    <a:pt x="1" y="8307"/>
                  </a:lnTo>
                  <a:lnTo>
                    <a:pt x="2169" y="9541"/>
                  </a:lnTo>
                  <a:lnTo>
                    <a:pt x="3837" y="5305"/>
                  </a:lnTo>
                  <a:lnTo>
                    <a:pt x="3770" y="4971"/>
                  </a:lnTo>
                  <a:lnTo>
                    <a:pt x="6305" y="3503"/>
                  </a:lnTo>
                  <a:cubicBezTo>
                    <a:pt x="5905" y="2336"/>
                    <a:pt x="5505" y="1235"/>
                    <a:pt x="5505" y="1235"/>
                  </a:cubicBezTo>
                  <a:lnTo>
                    <a:pt x="3370"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80"/>
            <p:cNvSpPr/>
            <p:nvPr/>
          </p:nvSpPr>
          <p:spPr>
            <a:xfrm>
              <a:off x="1688050" y="1596850"/>
              <a:ext cx="244350" cy="444250"/>
            </a:xfrm>
            <a:custGeom>
              <a:avLst/>
              <a:gdLst/>
              <a:ahLst/>
              <a:cxnLst/>
              <a:rect l="l" t="t" r="r" b="b"/>
              <a:pathLst>
                <a:path w="9774" h="17770" extrusionOk="0">
                  <a:moveTo>
                    <a:pt x="5935" y="1"/>
                  </a:moveTo>
                  <a:cubicBezTo>
                    <a:pt x="5504" y="1"/>
                    <a:pt x="5016" y="136"/>
                    <a:pt x="4503" y="424"/>
                  </a:cubicBezTo>
                  <a:cubicBezTo>
                    <a:pt x="3736" y="924"/>
                    <a:pt x="3069" y="1558"/>
                    <a:pt x="2569" y="2325"/>
                  </a:cubicBezTo>
                  <a:cubicBezTo>
                    <a:pt x="1802" y="3392"/>
                    <a:pt x="1368" y="4660"/>
                    <a:pt x="1301" y="5961"/>
                  </a:cubicBezTo>
                  <a:cubicBezTo>
                    <a:pt x="1301" y="6962"/>
                    <a:pt x="1635" y="7629"/>
                    <a:pt x="2202" y="7996"/>
                  </a:cubicBezTo>
                  <a:lnTo>
                    <a:pt x="3069" y="8496"/>
                  </a:lnTo>
                  <a:cubicBezTo>
                    <a:pt x="1301" y="10231"/>
                    <a:pt x="0" y="12899"/>
                    <a:pt x="0" y="15167"/>
                  </a:cubicBezTo>
                  <a:lnTo>
                    <a:pt x="0" y="16502"/>
                  </a:lnTo>
                  <a:lnTo>
                    <a:pt x="2168" y="17769"/>
                  </a:lnTo>
                  <a:lnTo>
                    <a:pt x="3870" y="13500"/>
                  </a:lnTo>
                  <a:lnTo>
                    <a:pt x="3803" y="13166"/>
                  </a:lnTo>
                  <a:lnTo>
                    <a:pt x="6371" y="11698"/>
                  </a:lnTo>
                  <a:lnTo>
                    <a:pt x="8039" y="10731"/>
                  </a:lnTo>
                  <a:lnTo>
                    <a:pt x="8039" y="9397"/>
                  </a:lnTo>
                  <a:lnTo>
                    <a:pt x="8039" y="8996"/>
                  </a:lnTo>
                  <a:cubicBezTo>
                    <a:pt x="8239" y="8996"/>
                    <a:pt x="8406" y="8963"/>
                    <a:pt x="8440" y="8963"/>
                  </a:cubicBezTo>
                  <a:cubicBezTo>
                    <a:pt x="8473" y="8930"/>
                    <a:pt x="9774" y="8262"/>
                    <a:pt x="9774" y="8262"/>
                  </a:cubicBezTo>
                  <a:lnTo>
                    <a:pt x="6705" y="6461"/>
                  </a:lnTo>
                  <a:lnTo>
                    <a:pt x="6672" y="6461"/>
                  </a:lnTo>
                  <a:lnTo>
                    <a:pt x="7439" y="4326"/>
                  </a:lnTo>
                  <a:lnTo>
                    <a:pt x="7639" y="3926"/>
                  </a:lnTo>
                  <a:lnTo>
                    <a:pt x="8940" y="1424"/>
                  </a:lnTo>
                  <a:lnTo>
                    <a:pt x="6838" y="223"/>
                  </a:lnTo>
                  <a:lnTo>
                    <a:pt x="6705" y="157"/>
                  </a:lnTo>
                  <a:lnTo>
                    <a:pt x="6672" y="157"/>
                  </a:lnTo>
                  <a:cubicBezTo>
                    <a:pt x="6453" y="54"/>
                    <a:pt x="6205" y="1"/>
                    <a:pt x="59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80"/>
            <p:cNvSpPr/>
            <p:nvPr/>
          </p:nvSpPr>
          <p:spPr>
            <a:xfrm>
              <a:off x="1743075" y="1627175"/>
              <a:ext cx="225200" cy="413075"/>
            </a:xfrm>
            <a:custGeom>
              <a:avLst/>
              <a:gdLst/>
              <a:ahLst/>
              <a:cxnLst/>
              <a:rect l="l" t="t" r="r" b="b"/>
              <a:pathLst>
                <a:path w="9008" h="16523" extrusionOk="0">
                  <a:moveTo>
                    <a:pt x="5940" y="0"/>
                  </a:moveTo>
                  <a:cubicBezTo>
                    <a:pt x="5508" y="0"/>
                    <a:pt x="5020" y="143"/>
                    <a:pt x="4504" y="445"/>
                  </a:cubicBezTo>
                  <a:cubicBezTo>
                    <a:pt x="2603" y="1679"/>
                    <a:pt x="1402" y="3714"/>
                    <a:pt x="1302" y="5982"/>
                  </a:cubicBezTo>
                  <a:cubicBezTo>
                    <a:pt x="1302" y="7400"/>
                    <a:pt x="2012" y="8245"/>
                    <a:pt x="3036" y="8245"/>
                  </a:cubicBezTo>
                  <a:cubicBezTo>
                    <a:pt x="3144" y="8245"/>
                    <a:pt x="3255" y="8236"/>
                    <a:pt x="3370" y="8217"/>
                  </a:cubicBezTo>
                  <a:lnTo>
                    <a:pt x="3370" y="8217"/>
                  </a:lnTo>
                  <a:cubicBezTo>
                    <a:pt x="1435" y="9918"/>
                    <a:pt x="1" y="12787"/>
                    <a:pt x="1" y="15189"/>
                  </a:cubicBezTo>
                  <a:lnTo>
                    <a:pt x="1" y="16523"/>
                  </a:lnTo>
                  <a:lnTo>
                    <a:pt x="9007" y="11319"/>
                  </a:lnTo>
                  <a:lnTo>
                    <a:pt x="9007" y="9985"/>
                  </a:lnTo>
                  <a:cubicBezTo>
                    <a:pt x="9007" y="7979"/>
                    <a:pt x="8007" y="6811"/>
                    <a:pt x="6530" y="6811"/>
                  </a:cubicBezTo>
                  <a:cubicBezTo>
                    <a:pt x="6239" y="6811"/>
                    <a:pt x="5929" y="6856"/>
                    <a:pt x="5605" y="6949"/>
                  </a:cubicBezTo>
                  <a:cubicBezTo>
                    <a:pt x="6839" y="5715"/>
                    <a:pt x="7706" y="3847"/>
                    <a:pt x="7706" y="2279"/>
                  </a:cubicBezTo>
                  <a:cubicBezTo>
                    <a:pt x="7706" y="839"/>
                    <a:pt x="6987" y="0"/>
                    <a:pt x="594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80"/>
            <p:cNvSpPr/>
            <p:nvPr/>
          </p:nvSpPr>
          <p:spPr>
            <a:xfrm>
              <a:off x="5017925" y="1315825"/>
              <a:ext cx="160125" cy="292450"/>
            </a:xfrm>
            <a:custGeom>
              <a:avLst/>
              <a:gdLst/>
              <a:ahLst/>
              <a:cxnLst/>
              <a:rect l="l" t="t" r="r" b="b"/>
              <a:pathLst>
                <a:path w="6405" h="11698" extrusionOk="0">
                  <a:moveTo>
                    <a:pt x="3862" y="0"/>
                  </a:moveTo>
                  <a:cubicBezTo>
                    <a:pt x="3539" y="0"/>
                    <a:pt x="3226" y="97"/>
                    <a:pt x="2969" y="290"/>
                  </a:cubicBezTo>
                  <a:cubicBezTo>
                    <a:pt x="2435" y="590"/>
                    <a:pt x="2002" y="1024"/>
                    <a:pt x="1668" y="1524"/>
                  </a:cubicBezTo>
                  <a:cubicBezTo>
                    <a:pt x="1168" y="2224"/>
                    <a:pt x="868" y="3058"/>
                    <a:pt x="834" y="3926"/>
                  </a:cubicBezTo>
                  <a:cubicBezTo>
                    <a:pt x="801" y="4426"/>
                    <a:pt x="1001" y="4960"/>
                    <a:pt x="1435" y="5260"/>
                  </a:cubicBezTo>
                  <a:lnTo>
                    <a:pt x="2002" y="5594"/>
                  </a:lnTo>
                  <a:cubicBezTo>
                    <a:pt x="801" y="6761"/>
                    <a:pt x="67" y="8329"/>
                    <a:pt x="0" y="9997"/>
                  </a:cubicBezTo>
                  <a:lnTo>
                    <a:pt x="0" y="10864"/>
                  </a:lnTo>
                  <a:lnTo>
                    <a:pt x="1401" y="11698"/>
                  </a:lnTo>
                  <a:lnTo>
                    <a:pt x="2535" y="8896"/>
                  </a:lnTo>
                  <a:lnTo>
                    <a:pt x="2469" y="8696"/>
                  </a:lnTo>
                  <a:lnTo>
                    <a:pt x="4137" y="7728"/>
                  </a:lnTo>
                  <a:lnTo>
                    <a:pt x="5271" y="7061"/>
                  </a:lnTo>
                  <a:lnTo>
                    <a:pt x="5271" y="6194"/>
                  </a:lnTo>
                  <a:lnTo>
                    <a:pt x="5271" y="5927"/>
                  </a:lnTo>
                  <a:lnTo>
                    <a:pt x="5538" y="5927"/>
                  </a:lnTo>
                  <a:cubicBezTo>
                    <a:pt x="5604" y="5894"/>
                    <a:pt x="6405" y="5427"/>
                    <a:pt x="6405" y="5427"/>
                  </a:cubicBezTo>
                  <a:lnTo>
                    <a:pt x="4370" y="4259"/>
                  </a:lnTo>
                  <a:lnTo>
                    <a:pt x="4870" y="2858"/>
                  </a:lnTo>
                  <a:lnTo>
                    <a:pt x="5037" y="2591"/>
                  </a:lnTo>
                  <a:lnTo>
                    <a:pt x="5871" y="924"/>
                  </a:lnTo>
                  <a:lnTo>
                    <a:pt x="4504" y="156"/>
                  </a:lnTo>
                  <a:lnTo>
                    <a:pt x="4403" y="90"/>
                  </a:lnTo>
                  <a:cubicBezTo>
                    <a:pt x="4225" y="30"/>
                    <a:pt x="4042" y="0"/>
                    <a:pt x="386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80"/>
            <p:cNvSpPr/>
            <p:nvPr/>
          </p:nvSpPr>
          <p:spPr>
            <a:xfrm>
              <a:off x="5017925" y="1450650"/>
              <a:ext cx="104250" cy="157625"/>
            </a:xfrm>
            <a:custGeom>
              <a:avLst/>
              <a:gdLst/>
              <a:ahLst/>
              <a:cxnLst/>
              <a:rect l="l" t="t" r="r" b="b"/>
              <a:pathLst>
                <a:path w="4170" h="6305" extrusionOk="0">
                  <a:moveTo>
                    <a:pt x="2235" y="0"/>
                  </a:moveTo>
                  <a:cubicBezTo>
                    <a:pt x="934" y="1135"/>
                    <a:pt x="0" y="3003"/>
                    <a:pt x="0" y="4604"/>
                  </a:cubicBezTo>
                  <a:lnTo>
                    <a:pt x="0" y="5471"/>
                  </a:lnTo>
                  <a:lnTo>
                    <a:pt x="1435" y="6305"/>
                  </a:lnTo>
                  <a:lnTo>
                    <a:pt x="2535" y="3503"/>
                  </a:lnTo>
                  <a:lnTo>
                    <a:pt x="2502" y="3303"/>
                  </a:lnTo>
                  <a:lnTo>
                    <a:pt x="4170" y="2335"/>
                  </a:lnTo>
                  <a:cubicBezTo>
                    <a:pt x="3903" y="1568"/>
                    <a:pt x="3636" y="834"/>
                    <a:pt x="3636" y="834"/>
                  </a:cubicBezTo>
                  <a:lnTo>
                    <a:pt x="2235"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80"/>
            <p:cNvSpPr/>
            <p:nvPr/>
          </p:nvSpPr>
          <p:spPr>
            <a:xfrm>
              <a:off x="5017925" y="1315825"/>
              <a:ext cx="160125" cy="292450"/>
            </a:xfrm>
            <a:custGeom>
              <a:avLst/>
              <a:gdLst/>
              <a:ahLst/>
              <a:cxnLst/>
              <a:rect l="l" t="t" r="r" b="b"/>
              <a:pathLst>
                <a:path w="6405" h="11698" extrusionOk="0">
                  <a:moveTo>
                    <a:pt x="3862" y="0"/>
                  </a:moveTo>
                  <a:cubicBezTo>
                    <a:pt x="3539" y="0"/>
                    <a:pt x="3226" y="97"/>
                    <a:pt x="2969" y="290"/>
                  </a:cubicBezTo>
                  <a:cubicBezTo>
                    <a:pt x="2435" y="590"/>
                    <a:pt x="2002" y="1024"/>
                    <a:pt x="1668" y="1524"/>
                  </a:cubicBezTo>
                  <a:cubicBezTo>
                    <a:pt x="1168" y="2224"/>
                    <a:pt x="868" y="3058"/>
                    <a:pt x="834" y="3926"/>
                  </a:cubicBezTo>
                  <a:cubicBezTo>
                    <a:pt x="801" y="4426"/>
                    <a:pt x="1001" y="4960"/>
                    <a:pt x="1435" y="5260"/>
                  </a:cubicBezTo>
                  <a:lnTo>
                    <a:pt x="2002" y="5594"/>
                  </a:lnTo>
                  <a:cubicBezTo>
                    <a:pt x="801" y="6761"/>
                    <a:pt x="67" y="8329"/>
                    <a:pt x="0" y="9997"/>
                  </a:cubicBezTo>
                  <a:lnTo>
                    <a:pt x="0" y="10864"/>
                  </a:lnTo>
                  <a:lnTo>
                    <a:pt x="1401" y="11698"/>
                  </a:lnTo>
                  <a:lnTo>
                    <a:pt x="2535" y="8896"/>
                  </a:lnTo>
                  <a:lnTo>
                    <a:pt x="2469" y="8696"/>
                  </a:lnTo>
                  <a:lnTo>
                    <a:pt x="4137" y="7728"/>
                  </a:lnTo>
                  <a:lnTo>
                    <a:pt x="5271" y="7061"/>
                  </a:lnTo>
                  <a:lnTo>
                    <a:pt x="5271" y="6194"/>
                  </a:lnTo>
                  <a:lnTo>
                    <a:pt x="5271" y="5927"/>
                  </a:lnTo>
                  <a:lnTo>
                    <a:pt x="5538" y="5927"/>
                  </a:lnTo>
                  <a:cubicBezTo>
                    <a:pt x="5604" y="5894"/>
                    <a:pt x="6405" y="5427"/>
                    <a:pt x="6405" y="5427"/>
                  </a:cubicBezTo>
                  <a:lnTo>
                    <a:pt x="4370" y="4259"/>
                  </a:lnTo>
                  <a:lnTo>
                    <a:pt x="4870" y="2858"/>
                  </a:lnTo>
                  <a:lnTo>
                    <a:pt x="5037" y="2591"/>
                  </a:lnTo>
                  <a:lnTo>
                    <a:pt x="5871" y="924"/>
                  </a:lnTo>
                  <a:lnTo>
                    <a:pt x="4504" y="156"/>
                  </a:lnTo>
                  <a:lnTo>
                    <a:pt x="4403" y="90"/>
                  </a:lnTo>
                  <a:cubicBezTo>
                    <a:pt x="4225" y="30"/>
                    <a:pt x="4042" y="0"/>
                    <a:pt x="38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80"/>
            <p:cNvSpPr/>
            <p:nvPr/>
          </p:nvSpPr>
          <p:spPr>
            <a:xfrm>
              <a:off x="5053775" y="1335900"/>
              <a:ext cx="148475" cy="272375"/>
            </a:xfrm>
            <a:custGeom>
              <a:avLst/>
              <a:gdLst/>
              <a:ahLst/>
              <a:cxnLst/>
              <a:rect l="l" t="t" r="r" b="b"/>
              <a:pathLst>
                <a:path w="5939" h="10895" extrusionOk="0">
                  <a:moveTo>
                    <a:pt x="3889" y="0"/>
                  </a:moveTo>
                  <a:cubicBezTo>
                    <a:pt x="3601" y="0"/>
                    <a:pt x="3277" y="93"/>
                    <a:pt x="2936" y="287"/>
                  </a:cubicBezTo>
                  <a:cubicBezTo>
                    <a:pt x="1702" y="1088"/>
                    <a:pt x="901" y="2456"/>
                    <a:pt x="835" y="3957"/>
                  </a:cubicBezTo>
                  <a:cubicBezTo>
                    <a:pt x="835" y="4891"/>
                    <a:pt x="1297" y="5444"/>
                    <a:pt x="2001" y="5444"/>
                  </a:cubicBezTo>
                  <a:cubicBezTo>
                    <a:pt x="2077" y="5444"/>
                    <a:pt x="2155" y="5437"/>
                    <a:pt x="2236" y="5424"/>
                  </a:cubicBezTo>
                  <a:lnTo>
                    <a:pt x="2236" y="5424"/>
                  </a:lnTo>
                  <a:cubicBezTo>
                    <a:pt x="935" y="6558"/>
                    <a:pt x="1" y="8426"/>
                    <a:pt x="1" y="10028"/>
                  </a:cubicBezTo>
                  <a:lnTo>
                    <a:pt x="1" y="10895"/>
                  </a:lnTo>
                  <a:lnTo>
                    <a:pt x="5938" y="7459"/>
                  </a:lnTo>
                  <a:lnTo>
                    <a:pt x="5938" y="6592"/>
                  </a:lnTo>
                  <a:cubicBezTo>
                    <a:pt x="5938" y="5249"/>
                    <a:pt x="5258" y="4469"/>
                    <a:pt x="4290" y="4469"/>
                  </a:cubicBezTo>
                  <a:cubicBezTo>
                    <a:pt x="4104" y="4469"/>
                    <a:pt x="3908" y="4498"/>
                    <a:pt x="3703" y="4557"/>
                  </a:cubicBezTo>
                  <a:cubicBezTo>
                    <a:pt x="4504" y="3756"/>
                    <a:pt x="5004" y="2656"/>
                    <a:pt x="5071" y="1488"/>
                  </a:cubicBezTo>
                  <a:cubicBezTo>
                    <a:pt x="5071" y="543"/>
                    <a:pt x="4586" y="0"/>
                    <a:pt x="388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80"/>
            <p:cNvSpPr/>
            <p:nvPr/>
          </p:nvSpPr>
          <p:spPr>
            <a:xfrm>
              <a:off x="5474075" y="2837400"/>
              <a:ext cx="291900" cy="613875"/>
            </a:xfrm>
            <a:custGeom>
              <a:avLst/>
              <a:gdLst/>
              <a:ahLst/>
              <a:cxnLst/>
              <a:rect l="l" t="t" r="r" b="b"/>
              <a:pathLst>
                <a:path w="11676" h="24555" extrusionOk="0">
                  <a:moveTo>
                    <a:pt x="8532" y="1"/>
                  </a:moveTo>
                  <a:cubicBezTo>
                    <a:pt x="5105" y="1"/>
                    <a:pt x="1989" y="4959"/>
                    <a:pt x="1068" y="9177"/>
                  </a:cubicBezTo>
                  <a:cubicBezTo>
                    <a:pt x="1" y="13913"/>
                    <a:pt x="1068" y="23487"/>
                    <a:pt x="1068" y="23487"/>
                  </a:cubicBezTo>
                  <a:lnTo>
                    <a:pt x="2136" y="23954"/>
                  </a:lnTo>
                  <a:lnTo>
                    <a:pt x="2502" y="24121"/>
                  </a:lnTo>
                  <a:lnTo>
                    <a:pt x="3403" y="24554"/>
                  </a:lnTo>
                  <a:cubicBezTo>
                    <a:pt x="3403" y="24554"/>
                    <a:pt x="3570" y="18650"/>
                    <a:pt x="5405" y="14347"/>
                  </a:cubicBezTo>
                  <a:cubicBezTo>
                    <a:pt x="7273" y="10011"/>
                    <a:pt x="10542" y="6008"/>
                    <a:pt x="11109" y="3573"/>
                  </a:cubicBezTo>
                  <a:cubicBezTo>
                    <a:pt x="11676" y="1138"/>
                    <a:pt x="9808" y="237"/>
                    <a:pt x="9808" y="237"/>
                  </a:cubicBezTo>
                  <a:cubicBezTo>
                    <a:pt x="9380" y="76"/>
                    <a:pt x="8953" y="1"/>
                    <a:pt x="853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80"/>
            <p:cNvSpPr/>
            <p:nvPr/>
          </p:nvSpPr>
          <p:spPr>
            <a:xfrm>
              <a:off x="5474075" y="2837400"/>
              <a:ext cx="291900" cy="613875"/>
            </a:xfrm>
            <a:custGeom>
              <a:avLst/>
              <a:gdLst/>
              <a:ahLst/>
              <a:cxnLst/>
              <a:rect l="l" t="t" r="r" b="b"/>
              <a:pathLst>
                <a:path w="11676" h="24555" extrusionOk="0">
                  <a:moveTo>
                    <a:pt x="8532" y="1"/>
                  </a:moveTo>
                  <a:cubicBezTo>
                    <a:pt x="5105" y="1"/>
                    <a:pt x="1989" y="4959"/>
                    <a:pt x="1068" y="9177"/>
                  </a:cubicBezTo>
                  <a:cubicBezTo>
                    <a:pt x="1" y="13913"/>
                    <a:pt x="1068" y="23487"/>
                    <a:pt x="1068" y="23487"/>
                  </a:cubicBezTo>
                  <a:lnTo>
                    <a:pt x="2136" y="23954"/>
                  </a:lnTo>
                  <a:lnTo>
                    <a:pt x="2502" y="24121"/>
                  </a:lnTo>
                  <a:lnTo>
                    <a:pt x="3403" y="24554"/>
                  </a:lnTo>
                  <a:cubicBezTo>
                    <a:pt x="3403" y="24554"/>
                    <a:pt x="3570" y="18650"/>
                    <a:pt x="5405" y="14347"/>
                  </a:cubicBezTo>
                  <a:cubicBezTo>
                    <a:pt x="7273" y="10011"/>
                    <a:pt x="10542" y="6008"/>
                    <a:pt x="11109" y="3573"/>
                  </a:cubicBezTo>
                  <a:cubicBezTo>
                    <a:pt x="11676" y="1138"/>
                    <a:pt x="9808" y="237"/>
                    <a:pt x="9808" y="237"/>
                  </a:cubicBezTo>
                  <a:cubicBezTo>
                    <a:pt x="9380" y="76"/>
                    <a:pt x="8953" y="1"/>
                    <a:pt x="853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80"/>
            <p:cNvSpPr/>
            <p:nvPr/>
          </p:nvSpPr>
          <p:spPr>
            <a:xfrm>
              <a:off x="5507425" y="2872175"/>
              <a:ext cx="195175" cy="568250"/>
            </a:xfrm>
            <a:custGeom>
              <a:avLst/>
              <a:gdLst/>
              <a:ahLst/>
              <a:cxnLst/>
              <a:rect l="l" t="t" r="r" b="b"/>
              <a:pathLst>
                <a:path w="7807" h="22730" extrusionOk="0">
                  <a:moveTo>
                    <a:pt x="7605" y="0"/>
                  </a:moveTo>
                  <a:cubicBezTo>
                    <a:pt x="7563" y="0"/>
                    <a:pt x="7518" y="17"/>
                    <a:pt x="7473" y="47"/>
                  </a:cubicBezTo>
                  <a:cubicBezTo>
                    <a:pt x="7440" y="80"/>
                    <a:pt x="1" y="5984"/>
                    <a:pt x="768" y="22563"/>
                  </a:cubicBezTo>
                  <a:lnTo>
                    <a:pt x="1168" y="22730"/>
                  </a:lnTo>
                  <a:cubicBezTo>
                    <a:pt x="335" y="6251"/>
                    <a:pt x="7640" y="414"/>
                    <a:pt x="7706" y="347"/>
                  </a:cubicBezTo>
                  <a:cubicBezTo>
                    <a:pt x="7807" y="280"/>
                    <a:pt x="7807" y="147"/>
                    <a:pt x="7740" y="80"/>
                  </a:cubicBezTo>
                  <a:cubicBezTo>
                    <a:pt x="7703" y="25"/>
                    <a:pt x="7656" y="0"/>
                    <a:pt x="76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80"/>
            <p:cNvSpPr/>
            <p:nvPr/>
          </p:nvSpPr>
          <p:spPr>
            <a:xfrm>
              <a:off x="5472400" y="3043000"/>
              <a:ext cx="379475" cy="549200"/>
            </a:xfrm>
            <a:custGeom>
              <a:avLst/>
              <a:gdLst/>
              <a:ahLst/>
              <a:cxnLst/>
              <a:rect l="l" t="t" r="r" b="b"/>
              <a:pathLst>
                <a:path w="15179" h="21968" extrusionOk="0">
                  <a:moveTo>
                    <a:pt x="12433" y="1"/>
                  </a:moveTo>
                  <a:cubicBezTo>
                    <a:pt x="11606" y="1"/>
                    <a:pt x="10640" y="314"/>
                    <a:pt x="9675" y="1253"/>
                  </a:cubicBezTo>
                  <a:cubicBezTo>
                    <a:pt x="8474" y="2387"/>
                    <a:pt x="8007" y="3188"/>
                    <a:pt x="6639" y="3521"/>
                  </a:cubicBezTo>
                  <a:cubicBezTo>
                    <a:pt x="5271" y="3855"/>
                    <a:pt x="3870" y="3655"/>
                    <a:pt x="3137" y="4789"/>
                  </a:cubicBezTo>
                  <a:cubicBezTo>
                    <a:pt x="2403" y="5890"/>
                    <a:pt x="3270" y="8225"/>
                    <a:pt x="2503" y="9125"/>
                  </a:cubicBezTo>
                  <a:cubicBezTo>
                    <a:pt x="1736" y="10026"/>
                    <a:pt x="101" y="11093"/>
                    <a:pt x="68" y="12594"/>
                  </a:cubicBezTo>
                  <a:cubicBezTo>
                    <a:pt x="1" y="14129"/>
                    <a:pt x="1635" y="16831"/>
                    <a:pt x="1635" y="16831"/>
                  </a:cubicBezTo>
                  <a:lnTo>
                    <a:pt x="4404" y="18799"/>
                  </a:lnTo>
                  <a:lnTo>
                    <a:pt x="4771" y="19066"/>
                  </a:lnTo>
                  <a:lnTo>
                    <a:pt x="8874" y="21968"/>
                  </a:lnTo>
                  <a:cubicBezTo>
                    <a:pt x="10208" y="21868"/>
                    <a:pt x="11376" y="21100"/>
                    <a:pt x="11976" y="19900"/>
                  </a:cubicBezTo>
                  <a:cubicBezTo>
                    <a:pt x="13044" y="17798"/>
                    <a:pt x="11476" y="15530"/>
                    <a:pt x="11943" y="14095"/>
                  </a:cubicBezTo>
                  <a:cubicBezTo>
                    <a:pt x="12410" y="12628"/>
                    <a:pt x="15178" y="12194"/>
                    <a:pt x="15045" y="10526"/>
                  </a:cubicBezTo>
                  <a:cubicBezTo>
                    <a:pt x="14945" y="8825"/>
                    <a:pt x="12176" y="6957"/>
                    <a:pt x="12610" y="5456"/>
                  </a:cubicBezTo>
                  <a:cubicBezTo>
                    <a:pt x="13010" y="3955"/>
                    <a:pt x="13944" y="3354"/>
                    <a:pt x="14278" y="2120"/>
                  </a:cubicBezTo>
                  <a:cubicBezTo>
                    <a:pt x="14578" y="1186"/>
                    <a:pt x="13978" y="185"/>
                    <a:pt x="13010" y="52"/>
                  </a:cubicBezTo>
                  <a:cubicBezTo>
                    <a:pt x="12827" y="19"/>
                    <a:pt x="12634" y="1"/>
                    <a:pt x="1243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80"/>
            <p:cNvSpPr/>
            <p:nvPr/>
          </p:nvSpPr>
          <p:spPr>
            <a:xfrm>
              <a:off x="5582500" y="3069925"/>
              <a:ext cx="199650" cy="449725"/>
            </a:xfrm>
            <a:custGeom>
              <a:avLst/>
              <a:gdLst/>
              <a:ahLst/>
              <a:cxnLst/>
              <a:rect l="l" t="t" r="r" b="b"/>
              <a:pathLst>
                <a:path w="7986" h="17989" extrusionOk="0">
                  <a:moveTo>
                    <a:pt x="7539" y="1"/>
                  </a:moveTo>
                  <a:cubicBezTo>
                    <a:pt x="7489" y="1"/>
                    <a:pt x="7439" y="26"/>
                    <a:pt x="7405" y="76"/>
                  </a:cubicBezTo>
                  <a:cubicBezTo>
                    <a:pt x="7339" y="109"/>
                    <a:pt x="4036" y="3178"/>
                    <a:pt x="1801" y="9316"/>
                  </a:cubicBezTo>
                  <a:cubicBezTo>
                    <a:pt x="1768" y="9349"/>
                    <a:pt x="1768" y="9416"/>
                    <a:pt x="1768" y="9449"/>
                  </a:cubicBezTo>
                  <a:cubicBezTo>
                    <a:pt x="834" y="12118"/>
                    <a:pt x="234" y="14920"/>
                    <a:pt x="0" y="17722"/>
                  </a:cubicBezTo>
                  <a:lnTo>
                    <a:pt x="367" y="17989"/>
                  </a:lnTo>
                  <a:cubicBezTo>
                    <a:pt x="601" y="15120"/>
                    <a:pt x="1201" y="12318"/>
                    <a:pt x="2168" y="9583"/>
                  </a:cubicBezTo>
                  <a:cubicBezTo>
                    <a:pt x="3426" y="9205"/>
                    <a:pt x="4915" y="9118"/>
                    <a:pt x="6027" y="9118"/>
                  </a:cubicBezTo>
                  <a:cubicBezTo>
                    <a:pt x="6981" y="9118"/>
                    <a:pt x="7657" y="9182"/>
                    <a:pt x="7672" y="9182"/>
                  </a:cubicBezTo>
                  <a:cubicBezTo>
                    <a:pt x="7692" y="9187"/>
                    <a:pt x="7711" y="9189"/>
                    <a:pt x="7729" y="9189"/>
                  </a:cubicBezTo>
                  <a:cubicBezTo>
                    <a:pt x="7975" y="9189"/>
                    <a:pt x="7986" y="8782"/>
                    <a:pt x="7706" y="8782"/>
                  </a:cubicBezTo>
                  <a:cubicBezTo>
                    <a:pt x="7645" y="8782"/>
                    <a:pt x="7005" y="8726"/>
                    <a:pt x="6102" y="8726"/>
                  </a:cubicBezTo>
                  <a:cubicBezTo>
                    <a:pt x="5030" y="8726"/>
                    <a:pt x="3587" y="8805"/>
                    <a:pt x="2302" y="9149"/>
                  </a:cubicBezTo>
                  <a:cubicBezTo>
                    <a:pt x="4470" y="3278"/>
                    <a:pt x="7639" y="376"/>
                    <a:pt x="7672" y="343"/>
                  </a:cubicBezTo>
                  <a:cubicBezTo>
                    <a:pt x="7739" y="243"/>
                    <a:pt x="7739" y="143"/>
                    <a:pt x="7672" y="76"/>
                  </a:cubicBezTo>
                  <a:cubicBezTo>
                    <a:pt x="7639" y="26"/>
                    <a:pt x="7589" y="1"/>
                    <a:pt x="75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80"/>
            <p:cNvSpPr/>
            <p:nvPr/>
          </p:nvSpPr>
          <p:spPr>
            <a:xfrm>
              <a:off x="1624675" y="3062575"/>
              <a:ext cx="291050" cy="613850"/>
            </a:xfrm>
            <a:custGeom>
              <a:avLst/>
              <a:gdLst/>
              <a:ahLst/>
              <a:cxnLst/>
              <a:rect l="l" t="t" r="r" b="b"/>
              <a:pathLst>
                <a:path w="11642" h="24554" extrusionOk="0">
                  <a:moveTo>
                    <a:pt x="3111" y="0"/>
                  </a:moveTo>
                  <a:cubicBezTo>
                    <a:pt x="2689" y="0"/>
                    <a:pt x="2262" y="76"/>
                    <a:pt x="1835" y="236"/>
                  </a:cubicBezTo>
                  <a:cubicBezTo>
                    <a:pt x="1835" y="236"/>
                    <a:pt x="0" y="1137"/>
                    <a:pt x="534" y="3572"/>
                  </a:cubicBezTo>
                  <a:cubicBezTo>
                    <a:pt x="1101" y="6007"/>
                    <a:pt x="4403" y="10010"/>
                    <a:pt x="6238" y="14346"/>
                  </a:cubicBezTo>
                  <a:cubicBezTo>
                    <a:pt x="8073" y="18650"/>
                    <a:pt x="8239" y="24554"/>
                    <a:pt x="8239" y="24554"/>
                  </a:cubicBezTo>
                  <a:lnTo>
                    <a:pt x="9140" y="24154"/>
                  </a:lnTo>
                  <a:lnTo>
                    <a:pt x="9540" y="23987"/>
                  </a:lnTo>
                  <a:lnTo>
                    <a:pt x="10608" y="23486"/>
                  </a:lnTo>
                  <a:cubicBezTo>
                    <a:pt x="10608" y="23486"/>
                    <a:pt x="11642" y="13913"/>
                    <a:pt x="10574" y="9176"/>
                  </a:cubicBezTo>
                  <a:cubicBezTo>
                    <a:pt x="9654" y="4959"/>
                    <a:pt x="6538" y="0"/>
                    <a:pt x="311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80"/>
            <p:cNvSpPr/>
            <p:nvPr/>
          </p:nvSpPr>
          <p:spPr>
            <a:xfrm>
              <a:off x="1624675" y="3062575"/>
              <a:ext cx="291050" cy="613850"/>
            </a:xfrm>
            <a:custGeom>
              <a:avLst/>
              <a:gdLst/>
              <a:ahLst/>
              <a:cxnLst/>
              <a:rect l="l" t="t" r="r" b="b"/>
              <a:pathLst>
                <a:path w="11642" h="24554" extrusionOk="0">
                  <a:moveTo>
                    <a:pt x="3111" y="0"/>
                  </a:moveTo>
                  <a:cubicBezTo>
                    <a:pt x="2689" y="0"/>
                    <a:pt x="2262" y="76"/>
                    <a:pt x="1835" y="236"/>
                  </a:cubicBezTo>
                  <a:cubicBezTo>
                    <a:pt x="1835" y="236"/>
                    <a:pt x="0" y="1137"/>
                    <a:pt x="534" y="3572"/>
                  </a:cubicBezTo>
                  <a:cubicBezTo>
                    <a:pt x="1101" y="6007"/>
                    <a:pt x="4403" y="10010"/>
                    <a:pt x="6238" y="14346"/>
                  </a:cubicBezTo>
                  <a:cubicBezTo>
                    <a:pt x="8073" y="18650"/>
                    <a:pt x="8239" y="24554"/>
                    <a:pt x="8239" y="24554"/>
                  </a:cubicBezTo>
                  <a:lnTo>
                    <a:pt x="9140" y="24154"/>
                  </a:lnTo>
                  <a:lnTo>
                    <a:pt x="9540" y="23987"/>
                  </a:lnTo>
                  <a:lnTo>
                    <a:pt x="10608" y="23486"/>
                  </a:lnTo>
                  <a:cubicBezTo>
                    <a:pt x="10608" y="23486"/>
                    <a:pt x="11642" y="13913"/>
                    <a:pt x="10574" y="9176"/>
                  </a:cubicBezTo>
                  <a:cubicBezTo>
                    <a:pt x="9654" y="4959"/>
                    <a:pt x="6538" y="0"/>
                    <a:pt x="311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80"/>
            <p:cNvSpPr/>
            <p:nvPr/>
          </p:nvSpPr>
          <p:spPr>
            <a:xfrm>
              <a:off x="1685450" y="3097950"/>
              <a:ext cx="196925" cy="568475"/>
            </a:xfrm>
            <a:custGeom>
              <a:avLst/>
              <a:gdLst/>
              <a:ahLst/>
              <a:cxnLst/>
              <a:rect l="l" t="t" r="r" b="b"/>
              <a:pathLst>
                <a:path w="7877" h="22739" extrusionOk="0">
                  <a:moveTo>
                    <a:pt x="313" y="0"/>
                  </a:moveTo>
                  <a:cubicBezTo>
                    <a:pt x="144" y="0"/>
                    <a:pt x="1" y="214"/>
                    <a:pt x="171" y="356"/>
                  </a:cubicBezTo>
                  <a:cubicBezTo>
                    <a:pt x="238" y="389"/>
                    <a:pt x="7543" y="6227"/>
                    <a:pt x="6709" y="22739"/>
                  </a:cubicBezTo>
                  <a:lnTo>
                    <a:pt x="7109" y="22572"/>
                  </a:lnTo>
                  <a:cubicBezTo>
                    <a:pt x="7876" y="5993"/>
                    <a:pt x="471" y="89"/>
                    <a:pt x="404" y="22"/>
                  </a:cubicBezTo>
                  <a:cubicBezTo>
                    <a:pt x="374" y="7"/>
                    <a:pt x="343" y="0"/>
                    <a:pt x="3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80"/>
            <p:cNvSpPr/>
            <p:nvPr/>
          </p:nvSpPr>
          <p:spPr>
            <a:xfrm>
              <a:off x="1532925" y="3268175"/>
              <a:ext cx="379475" cy="548350"/>
            </a:xfrm>
            <a:custGeom>
              <a:avLst/>
              <a:gdLst/>
              <a:ahLst/>
              <a:cxnLst/>
              <a:rect l="l" t="t" r="r" b="b"/>
              <a:pathLst>
                <a:path w="15179" h="21934" extrusionOk="0">
                  <a:moveTo>
                    <a:pt x="2747" y="0"/>
                  </a:moveTo>
                  <a:cubicBezTo>
                    <a:pt x="2545" y="0"/>
                    <a:pt x="2352" y="19"/>
                    <a:pt x="2169" y="51"/>
                  </a:cubicBezTo>
                  <a:cubicBezTo>
                    <a:pt x="1202" y="185"/>
                    <a:pt x="601" y="1186"/>
                    <a:pt x="901" y="2086"/>
                  </a:cubicBezTo>
                  <a:cubicBezTo>
                    <a:pt x="1235" y="3354"/>
                    <a:pt x="2169" y="3921"/>
                    <a:pt x="2569" y="5422"/>
                  </a:cubicBezTo>
                  <a:cubicBezTo>
                    <a:pt x="3003" y="6956"/>
                    <a:pt x="234" y="8791"/>
                    <a:pt x="134" y="10492"/>
                  </a:cubicBezTo>
                  <a:cubicBezTo>
                    <a:pt x="1" y="12193"/>
                    <a:pt x="2803" y="12594"/>
                    <a:pt x="3236" y="14061"/>
                  </a:cubicBezTo>
                  <a:cubicBezTo>
                    <a:pt x="3703" y="15496"/>
                    <a:pt x="2136" y="17764"/>
                    <a:pt x="3203" y="19866"/>
                  </a:cubicBezTo>
                  <a:cubicBezTo>
                    <a:pt x="3804" y="21067"/>
                    <a:pt x="4971" y="21867"/>
                    <a:pt x="6305" y="21934"/>
                  </a:cubicBezTo>
                  <a:lnTo>
                    <a:pt x="10408" y="19065"/>
                  </a:lnTo>
                  <a:lnTo>
                    <a:pt x="10775" y="18798"/>
                  </a:lnTo>
                  <a:lnTo>
                    <a:pt x="13544" y="16797"/>
                  </a:lnTo>
                  <a:cubicBezTo>
                    <a:pt x="13544" y="16797"/>
                    <a:pt x="15178" y="14095"/>
                    <a:pt x="15145" y="12560"/>
                  </a:cubicBezTo>
                  <a:cubicBezTo>
                    <a:pt x="15078" y="11059"/>
                    <a:pt x="13444" y="10025"/>
                    <a:pt x="12677" y="9125"/>
                  </a:cubicBezTo>
                  <a:cubicBezTo>
                    <a:pt x="11909" y="8224"/>
                    <a:pt x="12777" y="5889"/>
                    <a:pt x="12043" y="4755"/>
                  </a:cubicBezTo>
                  <a:cubicBezTo>
                    <a:pt x="11309" y="3621"/>
                    <a:pt x="9908" y="3854"/>
                    <a:pt x="8540" y="3521"/>
                  </a:cubicBezTo>
                  <a:cubicBezTo>
                    <a:pt x="7173" y="3187"/>
                    <a:pt x="6706" y="2386"/>
                    <a:pt x="5505" y="1252"/>
                  </a:cubicBezTo>
                  <a:cubicBezTo>
                    <a:pt x="4539" y="314"/>
                    <a:pt x="3573" y="0"/>
                    <a:pt x="274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80"/>
            <p:cNvSpPr/>
            <p:nvPr/>
          </p:nvSpPr>
          <p:spPr>
            <a:xfrm>
              <a:off x="1604650" y="3294875"/>
              <a:ext cx="197675" cy="449950"/>
            </a:xfrm>
            <a:custGeom>
              <a:avLst/>
              <a:gdLst/>
              <a:ahLst/>
              <a:cxnLst/>
              <a:rect l="l" t="t" r="r" b="b"/>
              <a:pathLst>
                <a:path w="7907" h="17998" extrusionOk="0">
                  <a:moveTo>
                    <a:pt x="367" y="1"/>
                  </a:moveTo>
                  <a:cubicBezTo>
                    <a:pt x="317" y="1"/>
                    <a:pt x="267" y="18"/>
                    <a:pt x="234" y="51"/>
                  </a:cubicBezTo>
                  <a:cubicBezTo>
                    <a:pt x="167" y="118"/>
                    <a:pt x="167" y="251"/>
                    <a:pt x="234" y="318"/>
                  </a:cubicBezTo>
                  <a:cubicBezTo>
                    <a:pt x="267" y="351"/>
                    <a:pt x="3436" y="3253"/>
                    <a:pt x="5605" y="9124"/>
                  </a:cubicBezTo>
                  <a:cubicBezTo>
                    <a:pt x="4323" y="8834"/>
                    <a:pt x="3006" y="8701"/>
                    <a:pt x="1692" y="8701"/>
                  </a:cubicBezTo>
                  <a:cubicBezTo>
                    <a:pt x="1194" y="8701"/>
                    <a:pt x="696" y="8720"/>
                    <a:pt x="201" y="8757"/>
                  </a:cubicBezTo>
                  <a:cubicBezTo>
                    <a:pt x="67" y="8790"/>
                    <a:pt x="1" y="8891"/>
                    <a:pt x="1" y="8991"/>
                  </a:cubicBezTo>
                  <a:cubicBezTo>
                    <a:pt x="34" y="9091"/>
                    <a:pt x="134" y="9157"/>
                    <a:pt x="234" y="9157"/>
                  </a:cubicBezTo>
                  <a:cubicBezTo>
                    <a:pt x="248" y="9157"/>
                    <a:pt x="843" y="9108"/>
                    <a:pt x="1702" y="9108"/>
                  </a:cubicBezTo>
                  <a:cubicBezTo>
                    <a:pt x="2830" y="9108"/>
                    <a:pt x="4413" y="9193"/>
                    <a:pt x="5738" y="9591"/>
                  </a:cubicBezTo>
                  <a:cubicBezTo>
                    <a:pt x="6705" y="12293"/>
                    <a:pt x="7306" y="15128"/>
                    <a:pt x="7539" y="17997"/>
                  </a:cubicBezTo>
                  <a:lnTo>
                    <a:pt x="7906" y="17730"/>
                  </a:lnTo>
                  <a:cubicBezTo>
                    <a:pt x="7673" y="14895"/>
                    <a:pt x="7072" y="12093"/>
                    <a:pt x="6138" y="9424"/>
                  </a:cubicBezTo>
                  <a:cubicBezTo>
                    <a:pt x="6138" y="9391"/>
                    <a:pt x="6138" y="9358"/>
                    <a:pt x="6105" y="9324"/>
                  </a:cubicBezTo>
                  <a:cubicBezTo>
                    <a:pt x="3870" y="3153"/>
                    <a:pt x="568" y="84"/>
                    <a:pt x="501" y="51"/>
                  </a:cubicBezTo>
                  <a:cubicBezTo>
                    <a:pt x="468" y="18"/>
                    <a:pt x="417" y="1"/>
                    <a:pt x="3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80"/>
            <p:cNvSpPr/>
            <p:nvPr/>
          </p:nvSpPr>
          <p:spPr>
            <a:xfrm>
              <a:off x="2151700" y="519425"/>
              <a:ext cx="2726975" cy="3905875"/>
            </a:xfrm>
            <a:custGeom>
              <a:avLst/>
              <a:gdLst/>
              <a:ahLst/>
              <a:cxnLst/>
              <a:rect l="l" t="t" r="r" b="b"/>
              <a:pathLst>
                <a:path w="109079" h="156235" extrusionOk="0">
                  <a:moveTo>
                    <a:pt x="104826" y="0"/>
                  </a:moveTo>
                  <a:cubicBezTo>
                    <a:pt x="104581" y="0"/>
                    <a:pt x="104336" y="62"/>
                    <a:pt x="104108" y="190"/>
                  </a:cubicBezTo>
                  <a:lnTo>
                    <a:pt x="2202" y="58865"/>
                  </a:lnTo>
                  <a:cubicBezTo>
                    <a:pt x="835" y="59632"/>
                    <a:pt x="1" y="61100"/>
                    <a:pt x="1" y="62668"/>
                  </a:cubicBezTo>
                  <a:lnTo>
                    <a:pt x="1" y="152999"/>
                  </a:lnTo>
                  <a:cubicBezTo>
                    <a:pt x="1" y="153566"/>
                    <a:pt x="334" y="154100"/>
                    <a:pt x="868" y="154333"/>
                  </a:cubicBezTo>
                  <a:lnTo>
                    <a:pt x="4104" y="156235"/>
                  </a:lnTo>
                  <a:lnTo>
                    <a:pt x="4871" y="152765"/>
                  </a:lnTo>
                  <a:lnTo>
                    <a:pt x="104142" y="95625"/>
                  </a:lnTo>
                  <a:cubicBezTo>
                    <a:pt x="105509" y="94857"/>
                    <a:pt x="106343" y="93390"/>
                    <a:pt x="106343" y="91822"/>
                  </a:cubicBezTo>
                  <a:lnTo>
                    <a:pt x="106343" y="3392"/>
                  </a:lnTo>
                  <a:lnTo>
                    <a:pt x="109079" y="2224"/>
                  </a:lnTo>
                  <a:lnTo>
                    <a:pt x="105776" y="323"/>
                  </a:lnTo>
                  <a:cubicBezTo>
                    <a:pt x="105489" y="112"/>
                    <a:pt x="105157" y="0"/>
                    <a:pt x="10482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80"/>
            <p:cNvSpPr/>
            <p:nvPr/>
          </p:nvSpPr>
          <p:spPr>
            <a:xfrm>
              <a:off x="2151700" y="519425"/>
              <a:ext cx="2726975" cy="3905875"/>
            </a:xfrm>
            <a:custGeom>
              <a:avLst/>
              <a:gdLst/>
              <a:ahLst/>
              <a:cxnLst/>
              <a:rect l="l" t="t" r="r" b="b"/>
              <a:pathLst>
                <a:path w="109079" h="156235" extrusionOk="0">
                  <a:moveTo>
                    <a:pt x="104826" y="0"/>
                  </a:moveTo>
                  <a:cubicBezTo>
                    <a:pt x="104581" y="0"/>
                    <a:pt x="104336" y="62"/>
                    <a:pt x="104108" y="190"/>
                  </a:cubicBezTo>
                  <a:lnTo>
                    <a:pt x="2202" y="58865"/>
                  </a:lnTo>
                  <a:cubicBezTo>
                    <a:pt x="835" y="59632"/>
                    <a:pt x="1" y="61100"/>
                    <a:pt x="1" y="62668"/>
                  </a:cubicBezTo>
                  <a:lnTo>
                    <a:pt x="1" y="152999"/>
                  </a:lnTo>
                  <a:cubicBezTo>
                    <a:pt x="1" y="153566"/>
                    <a:pt x="334" y="154100"/>
                    <a:pt x="868" y="154333"/>
                  </a:cubicBezTo>
                  <a:lnTo>
                    <a:pt x="4104" y="156235"/>
                  </a:lnTo>
                  <a:lnTo>
                    <a:pt x="4871" y="152765"/>
                  </a:lnTo>
                  <a:lnTo>
                    <a:pt x="104142" y="95625"/>
                  </a:lnTo>
                  <a:cubicBezTo>
                    <a:pt x="105509" y="94857"/>
                    <a:pt x="106343" y="93390"/>
                    <a:pt x="106343" y="91822"/>
                  </a:cubicBezTo>
                  <a:lnTo>
                    <a:pt x="106343" y="3392"/>
                  </a:lnTo>
                  <a:lnTo>
                    <a:pt x="109079" y="2224"/>
                  </a:lnTo>
                  <a:lnTo>
                    <a:pt x="105776" y="323"/>
                  </a:lnTo>
                  <a:cubicBezTo>
                    <a:pt x="105489" y="112"/>
                    <a:pt x="105157" y="0"/>
                    <a:pt x="1048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80"/>
            <p:cNvSpPr/>
            <p:nvPr/>
          </p:nvSpPr>
          <p:spPr>
            <a:xfrm>
              <a:off x="2151700" y="2029400"/>
              <a:ext cx="134300" cy="2395900"/>
            </a:xfrm>
            <a:custGeom>
              <a:avLst/>
              <a:gdLst/>
              <a:ahLst/>
              <a:cxnLst/>
              <a:rect l="l" t="t" r="r" b="b"/>
              <a:pathLst>
                <a:path w="5372" h="95836" extrusionOk="0">
                  <a:moveTo>
                    <a:pt x="635" y="0"/>
                  </a:moveTo>
                  <a:cubicBezTo>
                    <a:pt x="234" y="667"/>
                    <a:pt x="1" y="1468"/>
                    <a:pt x="1" y="2269"/>
                  </a:cubicBezTo>
                  <a:lnTo>
                    <a:pt x="1" y="92600"/>
                  </a:lnTo>
                  <a:cubicBezTo>
                    <a:pt x="1" y="93167"/>
                    <a:pt x="334" y="93701"/>
                    <a:pt x="868" y="93934"/>
                  </a:cubicBezTo>
                  <a:lnTo>
                    <a:pt x="4104" y="95836"/>
                  </a:lnTo>
                  <a:lnTo>
                    <a:pt x="4871" y="92366"/>
                  </a:lnTo>
                  <a:lnTo>
                    <a:pt x="5371" y="92100"/>
                  </a:lnTo>
                  <a:lnTo>
                    <a:pt x="5371" y="2736"/>
                  </a:lnTo>
                  <a:lnTo>
                    <a:pt x="635"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80"/>
            <p:cNvSpPr/>
            <p:nvPr/>
          </p:nvSpPr>
          <p:spPr>
            <a:xfrm>
              <a:off x="2234275" y="566675"/>
              <a:ext cx="2658575" cy="3862325"/>
            </a:xfrm>
            <a:custGeom>
              <a:avLst/>
              <a:gdLst/>
              <a:ahLst/>
              <a:cxnLst/>
              <a:rect l="l" t="t" r="r" b="b"/>
              <a:pathLst>
                <a:path w="106343" h="154493" extrusionOk="0">
                  <a:moveTo>
                    <a:pt x="104827" y="1"/>
                  </a:moveTo>
                  <a:cubicBezTo>
                    <a:pt x="104575" y="1"/>
                    <a:pt x="104317" y="64"/>
                    <a:pt x="104074" y="201"/>
                  </a:cubicBezTo>
                  <a:lnTo>
                    <a:pt x="12276" y="53039"/>
                  </a:lnTo>
                  <a:lnTo>
                    <a:pt x="2168" y="58876"/>
                  </a:lnTo>
                  <a:cubicBezTo>
                    <a:pt x="834" y="59643"/>
                    <a:pt x="0" y="61078"/>
                    <a:pt x="0" y="62646"/>
                  </a:cubicBezTo>
                  <a:lnTo>
                    <a:pt x="0" y="153010"/>
                  </a:lnTo>
                  <a:cubicBezTo>
                    <a:pt x="0" y="153865"/>
                    <a:pt x="701" y="154493"/>
                    <a:pt x="1475" y="154493"/>
                  </a:cubicBezTo>
                  <a:cubicBezTo>
                    <a:pt x="1728" y="154493"/>
                    <a:pt x="1989" y="154426"/>
                    <a:pt x="2235" y="154278"/>
                  </a:cubicBezTo>
                  <a:lnTo>
                    <a:pt x="12276" y="148507"/>
                  </a:lnTo>
                  <a:lnTo>
                    <a:pt x="104141" y="95636"/>
                  </a:lnTo>
                  <a:cubicBezTo>
                    <a:pt x="105509" y="94835"/>
                    <a:pt x="106343" y="93401"/>
                    <a:pt x="106343" y="91833"/>
                  </a:cubicBezTo>
                  <a:lnTo>
                    <a:pt x="106343" y="1502"/>
                  </a:lnTo>
                  <a:cubicBezTo>
                    <a:pt x="106343" y="617"/>
                    <a:pt x="105615" y="1"/>
                    <a:pt x="10482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80"/>
            <p:cNvSpPr/>
            <p:nvPr/>
          </p:nvSpPr>
          <p:spPr>
            <a:xfrm>
              <a:off x="2234275" y="566675"/>
              <a:ext cx="2658575" cy="3861950"/>
            </a:xfrm>
            <a:custGeom>
              <a:avLst/>
              <a:gdLst/>
              <a:ahLst/>
              <a:cxnLst/>
              <a:rect l="l" t="t" r="r" b="b"/>
              <a:pathLst>
                <a:path w="106343" h="154478" extrusionOk="0">
                  <a:moveTo>
                    <a:pt x="104898" y="333"/>
                  </a:moveTo>
                  <a:cubicBezTo>
                    <a:pt x="105507" y="333"/>
                    <a:pt x="106009" y="855"/>
                    <a:pt x="106009" y="1502"/>
                  </a:cubicBezTo>
                  <a:lnTo>
                    <a:pt x="106009" y="91833"/>
                  </a:lnTo>
                  <a:cubicBezTo>
                    <a:pt x="106009" y="93301"/>
                    <a:pt x="105242" y="94635"/>
                    <a:pt x="103974" y="95369"/>
                  </a:cubicBezTo>
                  <a:lnTo>
                    <a:pt x="12142" y="148240"/>
                  </a:lnTo>
                  <a:lnTo>
                    <a:pt x="2068" y="154011"/>
                  </a:lnTo>
                  <a:cubicBezTo>
                    <a:pt x="1871" y="154126"/>
                    <a:pt x="1664" y="154178"/>
                    <a:pt x="1463" y="154178"/>
                  </a:cubicBezTo>
                  <a:cubicBezTo>
                    <a:pt x="850" y="154178"/>
                    <a:pt x="300" y="153689"/>
                    <a:pt x="300" y="153010"/>
                  </a:cubicBezTo>
                  <a:lnTo>
                    <a:pt x="300" y="62646"/>
                  </a:lnTo>
                  <a:cubicBezTo>
                    <a:pt x="300" y="61211"/>
                    <a:pt x="1068" y="59877"/>
                    <a:pt x="2335" y="59143"/>
                  </a:cubicBezTo>
                  <a:lnTo>
                    <a:pt x="12442" y="53339"/>
                  </a:lnTo>
                  <a:lnTo>
                    <a:pt x="104241" y="468"/>
                  </a:lnTo>
                  <a:cubicBezTo>
                    <a:pt x="104408" y="368"/>
                    <a:pt x="104642" y="334"/>
                    <a:pt x="104842" y="334"/>
                  </a:cubicBezTo>
                  <a:cubicBezTo>
                    <a:pt x="104861" y="333"/>
                    <a:pt x="104879" y="333"/>
                    <a:pt x="104898" y="333"/>
                  </a:cubicBezTo>
                  <a:close/>
                  <a:moveTo>
                    <a:pt x="104842" y="1"/>
                  </a:moveTo>
                  <a:cubicBezTo>
                    <a:pt x="104575" y="1"/>
                    <a:pt x="104308" y="67"/>
                    <a:pt x="104074" y="201"/>
                  </a:cubicBezTo>
                  <a:lnTo>
                    <a:pt x="12276" y="53039"/>
                  </a:lnTo>
                  <a:lnTo>
                    <a:pt x="2168" y="58876"/>
                  </a:lnTo>
                  <a:cubicBezTo>
                    <a:pt x="834" y="59643"/>
                    <a:pt x="0" y="61078"/>
                    <a:pt x="0" y="62646"/>
                  </a:cubicBezTo>
                  <a:lnTo>
                    <a:pt x="0" y="153010"/>
                  </a:lnTo>
                  <a:cubicBezTo>
                    <a:pt x="0" y="153811"/>
                    <a:pt x="667" y="154478"/>
                    <a:pt x="1468" y="154478"/>
                  </a:cubicBezTo>
                  <a:cubicBezTo>
                    <a:pt x="1735" y="154478"/>
                    <a:pt x="2002" y="154411"/>
                    <a:pt x="2235" y="154278"/>
                  </a:cubicBezTo>
                  <a:lnTo>
                    <a:pt x="12276" y="148507"/>
                  </a:lnTo>
                  <a:lnTo>
                    <a:pt x="104141" y="95636"/>
                  </a:lnTo>
                  <a:cubicBezTo>
                    <a:pt x="105509" y="94835"/>
                    <a:pt x="106343" y="93401"/>
                    <a:pt x="106343" y="91833"/>
                  </a:cubicBezTo>
                  <a:lnTo>
                    <a:pt x="106343" y="1502"/>
                  </a:lnTo>
                  <a:cubicBezTo>
                    <a:pt x="106343" y="668"/>
                    <a:pt x="105642" y="1"/>
                    <a:pt x="104842"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80"/>
            <p:cNvSpPr/>
            <p:nvPr/>
          </p:nvSpPr>
          <p:spPr>
            <a:xfrm>
              <a:off x="2234275" y="1892625"/>
              <a:ext cx="306900" cy="2536375"/>
            </a:xfrm>
            <a:custGeom>
              <a:avLst/>
              <a:gdLst/>
              <a:ahLst/>
              <a:cxnLst/>
              <a:rect l="l" t="t" r="r" b="b"/>
              <a:pathLst>
                <a:path w="12276" h="101455" extrusionOk="0">
                  <a:moveTo>
                    <a:pt x="12276" y="1"/>
                  </a:moveTo>
                  <a:lnTo>
                    <a:pt x="2168" y="5838"/>
                  </a:lnTo>
                  <a:cubicBezTo>
                    <a:pt x="834" y="6605"/>
                    <a:pt x="0" y="8040"/>
                    <a:pt x="0" y="9608"/>
                  </a:cubicBezTo>
                  <a:lnTo>
                    <a:pt x="0" y="99972"/>
                  </a:lnTo>
                  <a:cubicBezTo>
                    <a:pt x="0" y="100827"/>
                    <a:pt x="701" y="101455"/>
                    <a:pt x="1475" y="101455"/>
                  </a:cubicBezTo>
                  <a:cubicBezTo>
                    <a:pt x="1728" y="101455"/>
                    <a:pt x="1989" y="101388"/>
                    <a:pt x="2235" y="101240"/>
                  </a:cubicBezTo>
                  <a:lnTo>
                    <a:pt x="12276" y="95469"/>
                  </a:lnTo>
                  <a:lnTo>
                    <a:pt x="12276"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80"/>
            <p:cNvSpPr/>
            <p:nvPr/>
          </p:nvSpPr>
          <p:spPr>
            <a:xfrm>
              <a:off x="2295975" y="2091100"/>
              <a:ext cx="194325" cy="115950"/>
            </a:xfrm>
            <a:custGeom>
              <a:avLst/>
              <a:gdLst/>
              <a:ahLst/>
              <a:cxnLst/>
              <a:rect l="l" t="t" r="r" b="b"/>
              <a:pathLst>
                <a:path w="7773" h="4638" extrusionOk="0">
                  <a:moveTo>
                    <a:pt x="7673" y="1"/>
                  </a:moveTo>
                  <a:lnTo>
                    <a:pt x="3970" y="67"/>
                  </a:lnTo>
                  <a:cubicBezTo>
                    <a:pt x="3903" y="101"/>
                    <a:pt x="3837" y="134"/>
                    <a:pt x="3803" y="168"/>
                  </a:cubicBezTo>
                  <a:lnTo>
                    <a:pt x="101" y="4371"/>
                  </a:lnTo>
                  <a:cubicBezTo>
                    <a:pt x="1" y="4471"/>
                    <a:pt x="1" y="4637"/>
                    <a:pt x="101" y="4637"/>
                  </a:cubicBezTo>
                  <a:lnTo>
                    <a:pt x="3803" y="4537"/>
                  </a:lnTo>
                  <a:cubicBezTo>
                    <a:pt x="3870" y="4537"/>
                    <a:pt x="3903" y="4504"/>
                    <a:pt x="3970" y="4471"/>
                  </a:cubicBezTo>
                  <a:lnTo>
                    <a:pt x="7673" y="268"/>
                  </a:lnTo>
                  <a:cubicBezTo>
                    <a:pt x="7773" y="134"/>
                    <a:pt x="7773" y="1"/>
                    <a:pt x="767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80"/>
            <p:cNvSpPr/>
            <p:nvPr/>
          </p:nvSpPr>
          <p:spPr>
            <a:xfrm>
              <a:off x="2295975" y="2152825"/>
              <a:ext cx="194325" cy="115925"/>
            </a:xfrm>
            <a:custGeom>
              <a:avLst/>
              <a:gdLst/>
              <a:ahLst/>
              <a:cxnLst/>
              <a:rect l="l" t="t" r="r" b="b"/>
              <a:pathLst>
                <a:path w="7773" h="4637" extrusionOk="0">
                  <a:moveTo>
                    <a:pt x="7673" y="0"/>
                  </a:moveTo>
                  <a:lnTo>
                    <a:pt x="6472" y="34"/>
                  </a:lnTo>
                  <a:cubicBezTo>
                    <a:pt x="6372" y="34"/>
                    <a:pt x="6305" y="67"/>
                    <a:pt x="6238" y="134"/>
                  </a:cubicBezTo>
                  <a:lnTo>
                    <a:pt x="3970" y="2702"/>
                  </a:lnTo>
                  <a:cubicBezTo>
                    <a:pt x="3937" y="2735"/>
                    <a:pt x="3870" y="2769"/>
                    <a:pt x="3803" y="2802"/>
                  </a:cubicBezTo>
                  <a:lnTo>
                    <a:pt x="1602" y="2836"/>
                  </a:lnTo>
                  <a:cubicBezTo>
                    <a:pt x="1502" y="2836"/>
                    <a:pt x="1402" y="2869"/>
                    <a:pt x="1335" y="2969"/>
                  </a:cubicBezTo>
                  <a:lnTo>
                    <a:pt x="101" y="4370"/>
                  </a:lnTo>
                  <a:cubicBezTo>
                    <a:pt x="1" y="4470"/>
                    <a:pt x="1" y="4637"/>
                    <a:pt x="101" y="4637"/>
                  </a:cubicBezTo>
                  <a:lnTo>
                    <a:pt x="3803" y="4537"/>
                  </a:lnTo>
                  <a:cubicBezTo>
                    <a:pt x="3870" y="4537"/>
                    <a:pt x="3937" y="4503"/>
                    <a:pt x="3970" y="4470"/>
                  </a:cubicBezTo>
                  <a:lnTo>
                    <a:pt x="7673" y="300"/>
                  </a:lnTo>
                  <a:cubicBezTo>
                    <a:pt x="7773" y="167"/>
                    <a:pt x="7773" y="0"/>
                    <a:pt x="767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80"/>
            <p:cNvSpPr/>
            <p:nvPr/>
          </p:nvSpPr>
          <p:spPr>
            <a:xfrm>
              <a:off x="2295975" y="2215350"/>
              <a:ext cx="194325" cy="115950"/>
            </a:xfrm>
            <a:custGeom>
              <a:avLst/>
              <a:gdLst/>
              <a:ahLst/>
              <a:cxnLst/>
              <a:rect l="l" t="t" r="r" b="b"/>
              <a:pathLst>
                <a:path w="7773" h="4638" extrusionOk="0">
                  <a:moveTo>
                    <a:pt x="7673" y="1"/>
                  </a:moveTo>
                  <a:lnTo>
                    <a:pt x="6472" y="34"/>
                  </a:lnTo>
                  <a:cubicBezTo>
                    <a:pt x="6372" y="34"/>
                    <a:pt x="6305" y="68"/>
                    <a:pt x="6238" y="168"/>
                  </a:cubicBezTo>
                  <a:lnTo>
                    <a:pt x="3970" y="2703"/>
                  </a:lnTo>
                  <a:cubicBezTo>
                    <a:pt x="3937" y="2770"/>
                    <a:pt x="3870" y="2803"/>
                    <a:pt x="3803" y="2803"/>
                  </a:cubicBezTo>
                  <a:lnTo>
                    <a:pt x="1602" y="2836"/>
                  </a:lnTo>
                  <a:cubicBezTo>
                    <a:pt x="1502" y="2836"/>
                    <a:pt x="1402" y="2903"/>
                    <a:pt x="1335" y="2970"/>
                  </a:cubicBezTo>
                  <a:lnTo>
                    <a:pt x="101" y="4371"/>
                  </a:lnTo>
                  <a:cubicBezTo>
                    <a:pt x="1" y="4504"/>
                    <a:pt x="1" y="4638"/>
                    <a:pt x="101" y="4638"/>
                  </a:cubicBezTo>
                  <a:lnTo>
                    <a:pt x="3803" y="4571"/>
                  </a:lnTo>
                  <a:cubicBezTo>
                    <a:pt x="3870" y="4538"/>
                    <a:pt x="3937" y="4504"/>
                    <a:pt x="3970" y="4471"/>
                  </a:cubicBezTo>
                  <a:lnTo>
                    <a:pt x="7673" y="301"/>
                  </a:lnTo>
                  <a:cubicBezTo>
                    <a:pt x="7773" y="168"/>
                    <a:pt x="7773" y="34"/>
                    <a:pt x="767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80"/>
            <p:cNvSpPr/>
            <p:nvPr/>
          </p:nvSpPr>
          <p:spPr>
            <a:xfrm>
              <a:off x="3187875" y="1557800"/>
              <a:ext cx="8350" cy="2296250"/>
            </a:xfrm>
            <a:custGeom>
              <a:avLst/>
              <a:gdLst/>
              <a:ahLst/>
              <a:cxnLst/>
              <a:rect l="l" t="t" r="r" b="b"/>
              <a:pathLst>
                <a:path w="334" h="91850" extrusionOk="0">
                  <a:moveTo>
                    <a:pt x="167" y="1"/>
                  </a:moveTo>
                  <a:cubicBezTo>
                    <a:pt x="83" y="1"/>
                    <a:pt x="0" y="51"/>
                    <a:pt x="17" y="151"/>
                  </a:cubicBezTo>
                  <a:lnTo>
                    <a:pt x="17" y="91683"/>
                  </a:lnTo>
                  <a:cubicBezTo>
                    <a:pt x="17" y="91783"/>
                    <a:pt x="83" y="91850"/>
                    <a:pt x="184" y="91850"/>
                  </a:cubicBezTo>
                  <a:cubicBezTo>
                    <a:pt x="250" y="91850"/>
                    <a:pt x="317" y="91783"/>
                    <a:pt x="317" y="91683"/>
                  </a:cubicBezTo>
                  <a:lnTo>
                    <a:pt x="317" y="151"/>
                  </a:lnTo>
                  <a:cubicBezTo>
                    <a:pt x="334" y="51"/>
                    <a:pt x="250" y="1"/>
                    <a:pt x="167"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80"/>
            <p:cNvSpPr/>
            <p:nvPr/>
          </p:nvSpPr>
          <p:spPr>
            <a:xfrm>
              <a:off x="2903900" y="3722425"/>
              <a:ext cx="227700" cy="142700"/>
            </a:xfrm>
            <a:custGeom>
              <a:avLst/>
              <a:gdLst/>
              <a:ahLst/>
              <a:cxnLst/>
              <a:rect l="l" t="t" r="r" b="b"/>
              <a:pathLst>
                <a:path w="9108" h="5708" extrusionOk="0">
                  <a:moveTo>
                    <a:pt x="8974" y="1"/>
                  </a:moveTo>
                  <a:cubicBezTo>
                    <a:pt x="8950" y="1"/>
                    <a:pt x="8926" y="9"/>
                    <a:pt x="8907" y="28"/>
                  </a:cubicBezTo>
                  <a:lnTo>
                    <a:pt x="201" y="5031"/>
                  </a:lnTo>
                  <a:cubicBezTo>
                    <a:pt x="101" y="5098"/>
                    <a:pt x="1" y="5198"/>
                    <a:pt x="1" y="5332"/>
                  </a:cubicBezTo>
                  <a:lnTo>
                    <a:pt x="1" y="5565"/>
                  </a:lnTo>
                  <a:cubicBezTo>
                    <a:pt x="1" y="5647"/>
                    <a:pt x="91" y="5707"/>
                    <a:pt x="160" y="5707"/>
                  </a:cubicBezTo>
                  <a:cubicBezTo>
                    <a:pt x="175" y="5707"/>
                    <a:pt x="189" y="5704"/>
                    <a:pt x="201" y="5699"/>
                  </a:cubicBezTo>
                  <a:lnTo>
                    <a:pt x="8907" y="695"/>
                  </a:lnTo>
                  <a:cubicBezTo>
                    <a:pt x="9007" y="628"/>
                    <a:pt x="9107" y="495"/>
                    <a:pt x="9107" y="361"/>
                  </a:cubicBezTo>
                  <a:lnTo>
                    <a:pt x="9107" y="128"/>
                  </a:lnTo>
                  <a:cubicBezTo>
                    <a:pt x="9107" y="56"/>
                    <a:pt x="9038" y="1"/>
                    <a:pt x="8974"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80"/>
            <p:cNvSpPr/>
            <p:nvPr/>
          </p:nvSpPr>
          <p:spPr>
            <a:xfrm>
              <a:off x="2903900" y="3764975"/>
              <a:ext cx="227700" cy="142675"/>
            </a:xfrm>
            <a:custGeom>
              <a:avLst/>
              <a:gdLst/>
              <a:ahLst/>
              <a:cxnLst/>
              <a:rect l="l" t="t" r="r" b="b"/>
              <a:pathLst>
                <a:path w="9108" h="5707" extrusionOk="0">
                  <a:moveTo>
                    <a:pt x="8974" y="0"/>
                  </a:moveTo>
                  <a:cubicBezTo>
                    <a:pt x="8950" y="0"/>
                    <a:pt x="8926" y="8"/>
                    <a:pt x="8907" y="27"/>
                  </a:cubicBezTo>
                  <a:lnTo>
                    <a:pt x="201" y="5031"/>
                  </a:lnTo>
                  <a:cubicBezTo>
                    <a:pt x="101" y="5097"/>
                    <a:pt x="1" y="5197"/>
                    <a:pt x="1" y="5331"/>
                  </a:cubicBezTo>
                  <a:lnTo>
                    <a:pt x="1" y="5564"/>
                  </a:lnTo>
                  <a:cubicBezTo>
                    <a:pt x="1" y="5647"/>
                    <a:pt x="91" y="5706"/>
                    <a:pt x="160" y="5706"/>
                  </a:cubicBezTo>
                  <a:cubicBezTo>
                    <a:pt x="175" y="5706"/>
                    <a:pt x="189" y="5704"/>
                    <a:pt x="201" y="5698"/>
                  </a:cubicBezTo>
                  <a:lnTo>
                    <a:pt x="8907" y="694"/>
                  </a:lnTo>
                  <a:cubicBezTo>
                    <a:pt x="9007" y="594"/>
                    <a:pt x="9107" y="494"/>
                    <a:pt x="9107" y="361"/>
                  </a:cubicBezTo>
                  <a:lnTo>
                    <a:pt x="9107" y="127"/>
                  </a:lnTo>
                  <a:cubicBezTo>
                    <a:pt x="9107" y="55"/>
                    <a:pt x="9038" y="0"/>
                    <a:pt x="897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80"/>
            <p:cNvSpPr/>
            <p:nvPr/>
          </p:nvSpPr>
          <p:spPr>
            <a:xfrm>
              <a:off x="2903900" y="3870050"/>
              <a:ext cx="118450" cy="80125"/>
            </a:xfrm>
            <a:custGeom>
              <a:avLst/>
              <a:gdLst/>
              <a:ahLst/>
              <a:cxnLst/>
              <a:rect l="l" t="t" r="r" b="b"/>
              <a:pathLst>
                <a:path w="4738" h="3205" extrusionOk="0">
                  <a:moveTo>
                    <a:pt x="4632" y="0"/>
                  </a:moveTo>
                  <a:cubicBezTo>
                    <a:pt x="4611" y="0"/>
                    <a:pt x="4590" y="8"/>
                    <a:pt x="4571" y="27"/>
                  </a:cubicBezTo>
                  <a:lnTo>
                    <a:pt x="201" y="2529"/>
                  </a:lnTo>
                  <a:cubicBezTo>
                    <a:pt x="101" y="2596"/>
                    <a:pt x="1" y="2696"/>
                    <a:pt x="1" y="2862"/>
                  </a:cubicBezTo>
                  <a:lnTo>
                    <a:pt x="1" y="3096"/>
                  </a:lnTo>
                  <a:cubicBezTo>
                    <a:pt x="1" y="3150"/>
                    <a:pt x="90" y="3205"/>
                    <a:pt x="159" y="3205"/>
                  </a:cubicBezTo>
                  <a:cubicBezTo>
                    <a:pt x="174" y="3205"/>
                    <a:pt x="189" y="3202"/>
                    <a:pt x="201" y="3196"/>
                  </a:cubicBezTo>
                  <a:lnTo>
                    <a:pt x="4571" y="694"/>
                  </a:lnTo>
                  <a:cubicBezTo>
                    <a:pt x="4671" y="627"/>
                    <a:pt x="4738" y="494"/>
                    <a:pt x="4738" y="361"/>
                  </a:cubicBezTo>
                  <a:lnTo>
                    <a:pt x="4738" y="127"/>
                  </a:lnTo>
                  <a:cubicBezTo>
                    <a:pt x="4738" y="55"/>
                    <a:pt x="4686" y="0"/>
                    <a:pt x="463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80"/>
            <p:cNvSpPr/>
            <p:nvPr/>
          </p:nvSpPr>
          <p:spPr>
            <a:xfrm>
              <a:off x="2587025" y="3811500"/>
              <a:ext cx="314400" cy="321200"/>
            </a:xfrm>
            <a:custGeom>
              <a:avLst/>
              <a:gdLst/>
              <a:ahLst/>
              <a:cxnLst/>
              <a:rect l="l" t="t" r="r" b="b"/>
              <a:pathLst>
                <a:path w="12576" h="12848" extrusionOk="0">
                  <a:moveTo>
                    <a:pt x="9079" y="1"/>
                  </a:moveTo>
                  <a:cubicBezTo>
                    <a:pt x="7212" y="1"/>
                    <a:pt x="4791" y="1472"/>
                    <a:pt x="2936" y="3903"/>
                  </a:cubicBezTo>
                  <a:cubicBezTo>
                    <a:pt x="501" y="7172"/>
                    <a:pt x="0" y="10942"/>
                    <a:pt x="1835" y="12343"/>
                  </a:cubicBezTo>
                  <a:cubicBezTo>
                    <a:pt x="2303" y="12685"/>
                    <a:pt x="2871" y="12848"/>
                    <a:pt x="3498" y="12848"/>
                  </a:cubicBezTo>
                  <a:cubicBezTo>
                    <a:pt x="5377" y="12848"/>
                    <a:pt x="7790" y="11391"/>
                    <a:pt x="9640" y="8940"/>
                  </a:cubicBezTo>
                  <a:cubicBezTo>
                    <a:pt x="12076" y="5671"/>
                    <a:pt x="12576" y="1902"/>
                    <a:pt x="10708" y="501"/>
                  </a:cubicBezTo>
                  <a:cubicBezTo>
                    <a:pt x="10252" y="161"/>
                    <a:pt x="9696" y="1"/>
                    <a:pt x="907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80"/>
            <p:cNvSpPr/>
            <p:nvPr/>
          </p:nvSpPr>
          <p:spPr>
            <a:xfrm>
              <a:off x="2587025" y="3811500"/>
              <a:ext cx="314400" cy="321200"/>
            </a:xfrm>
            <a:custGeom>
              <a:avLst/>
              <a:gdLst/>
              <a:ahLst/>
              <a:cxnLst/>
              <a:rect l="l" t="t" r="r" b="b"/>
              <a:pathLst>
                <a:path w="12576" h="12848" extrusionOk="0">
                  <a:moveTo>
                    <a:pt x="9079" y="1"/>
                  </a:moveTo>
                  <a:cubicBezTo>
                    <a:pt x="7212" y="1"/>
                    <a:pt x="4791" y="1472"/>
                    <a:pt x="2936" y="3903"/>
                  </a:cubicBezTo>
                  <a:cubicBezTo>
                    <a:pt x="501" y="7172"/>
                    <a:pt x="0" y="10942"/>
                    <a:pt x="1835" y="12343"/>
                  </a:cubicBezTo>
                  <a:cubicBezTo>
                    <a:pt x="2303" y="12685"/>
                    <a:pt x="2871" y="12848"/>
                    <a:pt x="3498" y="12848"/>
                  </a:cubicBezTo>
                  <a:cubicBezTo>
                    <a:pt x="5377" y="12848"/>
                    <a:pt x="7790" y="11391"/>
                    <a:pt x="9640" y="8940"/>
                  </a:cubicBezTo>
                  <a:cubicBezTo>
                    <a:pt x="12076" y="5671"/>
                    <a:pt x="12576" y="1902"/>
                    <a:pt x="10708" y="501"/>
                  </a:cubicBezTo>
                  <a:cubicBezTo>
                    <a:pt x="10252" y="161"/>
                    <a:pt x="9696" y="1"/>
                    <a:pt x="90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80"/>
            <p:cNvSpPr/>
            <p:nvPr/>
          </p:nvSpPr>
          <p:spPr>
            <a:xfrm>
              <a:off x="2600350" y="3813225"/>
              <a:ext cx="285250" cy="328550"/>
            </a:xfrm>
            <a:custGeom>
              <a:avLst/>
              <a:gdLst/>
              <a:ahLst/>
              <a:cxnLst/>
              <a:rect l="l" t="t" r="r" b="b"/>
              <a:pathLst>
                <a:path w="11410" h="13142" extrusionOk="0">
                  <a:moveTo>
                    <a:pt x="8474" y="299"/>
                  </a:moveTo>
                  <a:cubicBezTo>
                    <a:pt x="8941" y="299"/>
                    <a:pt x="9408" y="432"/>
                    <a:pt x="9808" y="666"/>
                  </a:cubicBezTo>
                  <a:cubicBezTo>
                    <a:pt x="10642" y="1133"/>
                    <a:pt x="11109" y="2100"/>
                    <a:pt x="11109" y="3367"/>
                  </a:cubicBezTo>
                  <a:cubicBezTo>
                    <a:pt x="11109" y="6370"/>
                    <a:pt x="8640" y="10239"/>
                    <a:pt x="5638" y="12007"/>
                  </a:cubicBezTo>
                  <a:cubicBezTo>
                    <a:pt x="4676" y="12560"/>
                    <a:pt x="3739" y="12836"/>
                    <a:pt x="2928" y="12836"/>
                  </a:cubicBezTo>
                  <a:cubicBezTo>
                    <a:pt x="2417" y="12836"/>
                    <a:pt x="1955" y="12726"/>
                    <a:pt x="1569" y="12507"/>
                  </a:cubicBezTo>
                  <a:cubicBezTo>
                    <a:pt x="768" y="12040"/>
                    <a:pt x="301" y="11073"/>
                    <a:pt x="301" y="9772"/>
                  </a:cubicBezTo>
                  <a:cubicBezTo>
                    <a:pt x="301" y="6770"/>
                    <a:pt x="2770" y="2900"/>
                    <a:pt x="5772" y="1133"/>
                  </a:cubicBezTo>
                  <a:cubicBezTo>
                    <a:pt x="6572" y="632"/>
                    <a:pt x="7506" y="365"/>
                    <a:pt x="8474" y="299"/>
                  </a:cubicBezTo>
                  <a:close/>
                  <a:moveTo>
                    <a:pt x="8501" y="0"/>
                  </a:moveTo>
                  <a:cubicBezTo>
                    <a:pt x="7628" y="0"/>
                    <a:pt x="6629" y="305"/>
                    <a:pt x="5605" y="899"/>
                  </a:cubicBezTo>
                  <a:cubicBezTo>
                    <a:pt x="2503" y="2700"/>
                    <a:pt x="1" y="6670"/>
                    <a:pt x="1" y="9772"/>
                  </a:cubicBezTo>
                  <a:cubicBezTo>
                    <a:pt x="1" y="11173"/>
                    <a:pt x="501" y="12240"/>
                    <a:pt x="1402" y="12774"/>
                  </a:cubicBezTo>
                  <a:cubicBezTo>
                    <a:pt x="1869" y="13041"/>
                    <a:pt x="2403" y="13141"/>
                    <a:pt x="2903" y="13141"/>
                  </a:cubicBezTo>
                  <a:cubicBezTo>
                    <a:pt x="3937" y="13108"/>
                    <a:pt x="4904" y="12808"/>
                    <a:pt x="5772" y="12274"/>
                  </a:cubicBezTo>
                  <a:cubicBezTo>
                    <a:pt x="8874" y="10473"/>
                    <a:pt x="11409" y="6470"/>
                    <a:pt x="11409" y="3367"/>
                  </a:cubicBezTo>
                  <a:cubicBezTo>
                    <a:pt x="11409" y="1966"/>
                    <a:pt x="10909" y="899"/>
                    <a:pt x="9975" y="365"/>
                  </a:cubicBezTo>
                  <a:cubicBezTo>
                    <a:pt x="9550" y="121"/>
                    <a:pt x="9050" y="0"/>
                    <a:pt x="8501"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80"/>
            <p:cNvSpPr/>
            <p:nvPr/>
          </p:nvSpPr>
          <p:spPr>
            <a:xfrm>
              <a:off x="2803850" y="3997575"/>
              <a:ext cx="60900" cy="70700"/>
            </a:xfrm>
            <a:custGeom>
              <a:avLst/>
              <a:gdLst/>
              <a:ahLst/>
              <a:cxnLst/>
              <a:rect l="l" t="t" r="r" b="b"/>
              <a:pathLst>
                <a:path w="2436" h="2828" extrusionOk="0">
                  <a:moveTo>
                    <a:pt x="1832" y="0"/>
                  </a:moveTo>
                  <a:cubicBezTo>
                    <a:pt x="1649" y="0"/>
                    <a:pt x="1434" y="63"/>
                    <a:pt x="1201" y="196"/>
                  </a:cubicBezTo>
                  <a:cubicBezTo>
                    <a:pt x="534" y="597"/>
                    <a:pt x="67" y="1331"/>
                    <a:pt x="0" y="2131"/>
                  </a:cubicBezTo>
                  <a:cubicBezTo>
                    <a:pt x="0" y="2576"/>
                    <a:pt x="237" y="2828"/>
                    <a:pt x="593" y="2828"/>
                  </a:cubicBezTo>
                  <a:cubicBezTo>
                    <a:pt x="771" y="2828"/>
                    <a:pt x="979" y="2765"/>
                    <a:pt x="1201" y="2632"/>
                  </a:cubicBezTo>
                  <a:cubicBezTo>
                    <a:pt x="1901" y="2231"/>
                    <a:pt x="2335" y="1497"/>
                    <a:pt x="2435" y="697"/>
                  </a:cubicBezTo>
                  <a:cubicBezTo>
                    <a:pt x="2435" y="252"/>
                    <a:pt x="2198" y="0"/>
                    <a:pt x="183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80"/>
            <p:cNvSpPr/>
            <p:nvPr/>
          </p:nvSpPr>
          <p:spPr>
            <a:xfrm>
              <a:off x="2903900" y="3326775"/>
              <a:ext cx="227700" cy="142675"/>
            </a:xfrm>
            <a:custGeom>
              <a:avLst/>
              <a:gdLst/>
              <a:ahLst/>
              <a:cxnLst/>
              <a:rect l="l" t="t" r="r" b="b"/>
              <a:pathLst>
                <a:path w="9108" h="5707" extrusionOk="0">
                  <a:moveTo>
                    <a:pt x="8948" y="0"/>
                  </a:moveTo>
                  <a:cubicBezTo>
                    <a:pt x="8933" y="0"/>
                    <a:pt x="8919" y="3"/>
                    <a:pt x="8907" y="9"/>
                  </a:cubicBezTo>
                  <a:lnTo>
                    <a:pt x="201" y="5013"/>
                  </a:lnTo>
                  <a:cubicBezTo>
                    <a:pt x="101" y="5079"/>
                    <a:pt x="1" y="5213"/>
                    <a:pt x="1" y="5346"/>
                  </a:cubicBezTo>
                  <a:lnTo>
                    <a:pt x="1" y="5580"/>
                  </a:lnTo>
                  <a:cubicBezTo>
                    <a:pt x="1" y="5652"/>
                    <a:pt x="70" y="5707"/>
                    <a:pt x="134" y="5707"/>
                  </a:cubicBezTo>
                  <a:cubicBezTo>
                    <a:pt x="159" y="5707"/>
                    <a:pt x="182" y="5698"/>
                    <a:pt x="201" y="5680"/>
                  </a:cubicBezTo>
                  <a:lnTo>
                    <a:pt x="8907" y="676"/>
                  </a:lnTo>
                  <a:cubicBezTo>
                    <a:pt x="9007" y="610"/>
                    <a:pt x="9107" y="509"/>
                    <a:pt x="9107" y="376"/>
                  </a:cubicBezTo>
                  <a:lnTo>
                    <a:pt x="9107" y="143"/>
                  </a:lnTo>
                  <a:cubicBezTo>
                    <a:pt x="9107" y="60"/>
                    <a:pt x="9017" y="0"/>
                    <a:pt x="8948"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80"/>
            <p:cNvSpPr/>
            <p:nvPr/>
          </p:nvSpPr>
          <p:spPr>
            <a:xfrm>
              <a:off x="2903900" y="3369300"/>
              <a:ext cx="227700" cy="142675"/>
            </a:xfrm>
            <a:custGeom>
              <a:avLst/>
              <a:gdLst/>
              <a:ahLst/>
              <a:cxnLst/>
              <a:rect l="l" t="t" r="r" b="b"/>
              <a:pathLst>
                <a:path w="9108" h="5707" extrusionOk="0">
                  <a:moveTo>
                    <a:pt x="8948" y="1"/>
                  </a:moveTo>
                  <a:cubicBezTo>
                    <a:pt x="8933" y="1"/>
                    <a:pt x="8919" y="3"/>
                    <a:pt x="8907" y="9"/>
                  </a:cubicBezTo>
                  <a:lnTo>
                    <a:pt x="201" y="5013"/>
                  </a:lnTo>
                  <a:cubicBezTo>
                    <a:pt x="101" y="5080"/>
                    <a:pt x="1" y="5213"/>
                    <a:pt x="1" y="5346"/>
                  </a:cubicBezTo>
                  <a:lnTo>
                    <a:pt x="1" y="5580"/>
                  </a:lnTo>
                  <a:cubicBezTo>
                    <a:pt x="1" y="5652"/>
                    <a:pt x="70" y="5707"/>
                    <a:pt x="134" y="5707"/>
                  </a:cubicBezTo>
                  <a:cubicBezTo>
                    <a:pt x="159" y="5707"/>
                    <a:pt x="182" y="5699"/>
                    <a:pt x="201" y="5680"/>
                  </a:cubicBezTo>
                  <a:lnTo>
                    <a:pt x="8907" y="676"/>
                  </a:lnTo>
                  <a:cubicBezTo>
                    <a:pt x="9007" y="610"/>
                    <a:pt x="9107" y="476"/>
                    <a:pt x="9107" y="343"/>
                  </a:cubicBezTo>
                  <a:lnTo>
                    <a:pt x="9107" y="143"/>
                  </a:lnTo>
                  <a:cubicBezTo>
                    <a:pt x="9107" y="60"/>
                    <a:pt x="9017" y="1"/>
                    <a:pt x="894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80"/>
            <p:cNvSpPr/>
            <p:nvPr/>
          </p:nvSpPr>
          <p:spPr>
            <a:xfrm>
              <a:off x="2903900" y="3474375"/>
              <a:ext cx="118450" cy="80150"/>
            </a:xfrm>
            <a:custGeom>
              <a:avLst/>
              <a:gdLst/>
              <a:ahLst/>
              <a:cxnLst/>
              <a:rect l="l" t="t" r="r" b="b"/>
              <a:pathLst>
                <a:path w="4738" h="3206" extrusionOk="0">
                  <a:moveTo>
                    <a:pt x="4609" y="1"/>
                  </a:moveTo>
                  <a:cubicBezTo>
                    <a:pt x="4596" y="1"/>
                    <a:pt x="4583" y="3"/>
                    <a:pt x="4571" y="9"/>
                  </a:cubicBezTo>
                  <a:lnTo>
                    <a:pt x="201" y="2511"/>
                  </a:lnTo>
                  <a:cubicBezTo>
                    <a:pt x="101" y="2578"/>
                    <a:pt x="1" y="2711"/>
                    <a:pt x="1" y="2845"/>
                  </a:cubicBezTo>
                  <a:lnTo>
                    <a:pt x="1" y="3078"/>
                  </a:lnTo>
                  <a:cubicBezTo>
                    <a:pt x="1" y="3150"/>
                    <a:pt x="70" y="3205"/>
                    <a:pt x="134" y="3205"/>
                  </a:cubicBezTo>
                  <a:cubicBezTo>
                    <a:pt x="159" y="3205"/>
                    <a:pt x="182" y="3197"/>
                    <a:pt x="201" y="3178"/>
                  </a:cubicBezTo>
                  <a:lnTo>
                    <a:pt x="4571" y="676"/>
                  </a:lnTo>
                  <a:cubicBezTo>
                    <a:pt x="4671" y="610"/>
                    <a:pt x="4738" y="510"/>
                    <a:pt x="4738" y="376"/>
                  </a:cubicBezTo>
                  <a:lnTo>
                    <a:pt x="4738" y="143"/>
                  </a:lnTo>
                  <a:cubicBezTo>
                    <a:pt x="4738" y="60"/>
                    <a:pt x="4670" y="1"/>
                    <a:pt x="460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80"/>
            <p:cNvSpPr/>
            <p:nvPr/>
          </p:nvSpPr>
          <p:spPr>
            <a:xfrm>
              <a:off x="2587025" y="3416225"/>
              <a:ext cx="313575" cy="321200"/>
            </a:xfrm>
            <a:custGeom>
              <a:avLst/>
              <a:gdLst/>
              <a:ahLst/>
              <a:cxnLst/>
              <a:rect l="l" t="t" r="r" b="b"/>
              <a:pathLst>
                <a:path w="12543" h="12848" extrusionOk="0">
                  <a:moveTo>
                    <a:pt x="9077" y="1"/>
                  </a:moveTo>
                  <a:cubicBezTo>
                    <a:pt x="7202" y="1"/>
                    <a:pt x="4767" y="1478"/>
                    <a:pt x="2936" y="3936"/>
                  </a:cubicBezTo>
                  <a:cubicBezTo>
                    <a:pt x="467" y="7172"/>
                    <a:pt x="0" y="10942"/>
                    <a:pt x="1835" y="12343"/>
                  </a:cubicBezTo>
                  <a:cubicBezTo>
                    <a:pt x="2294" y="12685"/>
                    <a:pt x="2858" y="12848"/>
                    <a:pt x="3484" y="12848"/>
                  </a:cubicBezTo>
                  <a:cubicBezTo>
                    <a:pt x="5357" y="12848"/>
                    <a:pt x="7782" y="11391"/>
                    <a:pt x="9607" y="8940"/>
                  </a:cubicBezTo>
                  <a:cubicBezTo>
                    <a:pt x="12076" y="5671"/>
                    <a:pt x="12543" y="1902"/>
                    <a:pt x="10708" y="501"/>
                  </a:cubicBezTo>
                  <a:cubicBezTo>
                    <a:pt x="10253" y="162"/>
                    <a:pt x="9695" y="1"/>
                    <a:pt x="907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80"/>
            <p:cNvSpPr/>
            <p:nvPr/>
          </p:nvSpPr>
          <p:spPr>
            <a:xfrm>
              <a:off x="2587025" y="3416225"/>
              <a:ext cx="313575" cy="321200"/>
            </a:xfrm>
            <a:custGeom>
              <a:avLst/>
              <a:gdLst/>
              <a:ahLst/>
              <a:cxnLst/>
              <a:rect l="l" t="t" r="r" b="b"/>
              <a:pathLst>
                <a:path w="12543" h="12848" extrusionOk="0">
                  <a:moveTo>
                    <a:pt x="9077" y="1"/>
                  </a:moveTo>
                  <a:cubicBezTo>
                    <a:pt x="7202" y="1"/>
                    <a:pt x="4767" y="1478"/>
                    <a:pt x="2936" y="3936"/>
                  </a:cubicBezTo>
                  <a:cubicBezTo>
                    <a:pt x="467" y="7172"/>
                    <a:pt x="0" y="10942"/>
                    <a:pt x="1835" y="12343"/>
                  </a:cubicBezTo>
                  <a:cubicBezTo>
                    <a:pt x="2294" y="12685"/>
                    <a:pt x="2858" y="12848"/>
                    <a:pt x="3484" y="12848"/>
                  </a:cubicBezTo>
                  <a:cubicBezTo>
                    <a:pt x="5357" y="12848"/>
                    <a:pt x="7782" y="11391"/>
                    <a:pt x="9607" y="8940"/>
                  </a:cubicBezTo>
                  <a:cubicBezTo>
                    <a:pt x="12076" y="5671"/>
                    <a:pt x="12543" y="1902"/>
                    <a:pt x="10708" y="501"/>
                  </a:cubicBezTo>
                  <a:cubicBezTo>
                    <a:pt x="10253" y="162"/>
                    <a:pt x="9695" y="1"/>
                    <a:pt x="90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80"/>
            <p:cNvSpPr/>
            <p:nvPr/>
          </p:nvSpPr>
          <p:spPr>
            <a:xfrm>
              <a:off x="2600350" y="3417650"/>
              <a:ext cx="285250" cy="328825"/>
            </a:xfrm>
            <a:custGeom>
              <a:avLst/>
              <a:gdLst/>
              <a:ahLst/>
              <a:cxnLst/>
              <a:rect l="l" t="t" r="r" b="b"/>
              <a:pathLst>
                <a:path w="11410" h="13153" extrusionOk="0">
                  <a:moveTo>
                    <a:pt x="8474" y="310"/>
                  </a:moveTo>
                  <a:cubicBezTo>
                    <a:pt x="8941" y="310"/>
                    <a:pt x="9408" y="410"/>
                    <a:pt x="9808" y="644"/>
                  </a:cubicBezTo>
                  <a:cubicBezTo>
                    <a:pt x="10642" y="1111"/>
                    <a:pt x="11109" y="2078"/>
                    <a:pt x="11109" y="3379"/>
                  </a:cubicBezTo>
                  <a:cubicBezTo>
                    <a:pt x="11109" y="6381"/>
                    <a:pt x="8640" y="10251"/>
                    <a:pt x="5638" y="11985"/>
                  </a:cubicBezTo>
                  <a:cubicBezTo>
                    <a:pt x="4684" y="12554"/>
                    <a:pt x="3754" y="12838"/>
                    <a:pt x="2947" y="12838"/>
                  </a:cubicBezTo>
                  <a:cubicBezTo>
                    <a:pt x="2429" y="12838"/>
                    <a:pt x="1960" y="12721"/>
                    <a:pt x="1569" y="12486"/>
                  </a:cubicBezTo>
                  <a:cubicBezTo>
                    <a:pt x="768" y="12019"/>
                    <a:pt x="301" y="11051"/>
                    <a:pt x="301" y="9784"/>
                  </a:cubicBezTo>
                  <a:cubicBezTo>
                    <a:pt x="301" y="6782"/>
                    <a:pt x="2770" y="2912"/>
                    <a:pt x="5772" y="1144"/>
                  </a:cubicBezTo>
                  <a:cubicBezTo>
                    <a:pt x="6572" y="644"/>
                    <a:pt x="7506" y="344"/>
                    <a:pt x="8474" y="310"/>
                  </a:cubicBezTo>
                  <a:close/>
                  <a:moveTo>
                    <a:pt x="8459" y="1"/>
                  </a:moveTo>
                  <a:cubicBezTo>
                    <a:pt x="7596" y="1"/>
                    <a:pt x="6613" y="293"/>
                    <a:pt x="5605" y="877"/>
                  </a:cubicBezTo>
                  <a:cubicBezTo>
                    <a:pt x="2503" y="2679"/>
                    <a:pt x="1" y="6681"/>
                    <a:pt x="1" y="9784"/>
                  </a:cubicBezTo>
                  <a:cubicBezTo>
                    <a:pt x="1" y="11185"/>
                    <a:pt x="501" y="12252"/>
                    <a:pt x="1402" y="12786"/>
                  </a:cubicBezTo>
                  <a:cubicBezTo>
                    <a:pt x="1869" y="13019"/>
                    <a:pt x="2403" y="13153"/>
                    <a:pt x="2903" y="13153"/>
                  </a:cubicBezTo>
                  <a:cubicBezTo>
                    <a:pt x="3937" y="13119"/>
                    <a:pt x="4904" y="12786"/>
                    <a:pt x="5772" y="12252"/>
                  </a:cubicBezTo>
                  <a:cubicBezTo>
                    <a:pt x="8874" y="10484"/>
                    <a:pt x="11409" y="6481"/>
                    <a:pt x="11409" y="3379"/>
                  </a:cubicBezTo>
                  <a:cubicBezTo>
                    <a:pt x="11409" y="1978"/>
                    <a:pt x="10909" y="911"/>
                    <a:pt x="9975" y="377"/>
                  </a:cubicBezTo>
                  <a:cubicBezTo>
                    <a:pt x="9539" y="126"/>
                    <a:pt x="9025" y="1"/>
                    <a:pt x="845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80"/>
            <p:cNvSpPr/>
            <p:nvPr/>
          </p:nvSpPr>
          <p:spPr>
            <a:xfrm>
              <a:off x="2803850" y="3602025"/>
              <a:ext cx="60900" cy="70400"/>
            </a:xfrm>
            <a:custGeom>
              <a:avLst/>
              <a:gdLst/>
              <a:ahLst/>
              <a:cxnLst/>
              <a:rect l="l" t="t" r="r" b="b"/>
              <a:pathLst>
                <a:path w="2436" h="2816" extrusionOk="0">
                  <a:moveTo>
                    <a:pt x="1810" y="1"/>
                  </a:moveTo>
                  <a:cubicBezTo>
                    <a:pt x="1632" y="1"/>
                    <a:pt x="1425" y="56"/>
                    <a:pt x="1201" y="174"/>
                  </a:cubicBezTo>
                  <a:cubicBezTo>
                    <a:pt x="534" y="607"/>
                    <a:pt x="67" y="1308"/>
                    <a:pt x="0" y="2109"/>
                  </a:cubicBezTo>
                  <a:cubicBezTo>
                    <a:pt x="0" y="2562"/>
                    <a:pt x="247" y="2815"/>
                    <a:pt x="615" y="2815"/>
                  </a:cubicBezTo>
                  <a:cubicBezTo>
                    <a:pt x="788" y="2815"/>
                    <a:pt x="988" y="2760"/>
                    <a:pt x="1201" y="2642"/>
                  </a:cubicBezTo>
                  <a:cubicBezTo>
                    <a:pt x="1901" y="2209"/>
                    <a:pt x="2335" y="1508"/>
                    <a:pt x="2435" y="707"/>
                  </a:cubicBezTo>
                  <a:cubicBezTo>
                    <a:pt x="2435" y="254"/>
                    <a:pt x="2188" y="1"/>
                    <a:pt x="181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80"/>
            <p:cNvSpPr/>
            <p:nvPr/>
          </p:nvSpPr>
          <p:spPr>
            <a:xfrm>
              <a:off x="2903900" y="2931025"/>
              <a:ext cx="227700" cy="142700"/>
            </a:xfrm>
            <a:custGeom>
              <a:avLst/>
              <a:gdLst/>
              <a:ahLst/>
              <a:cxnLst/>
              <a:rect l="l" t="t" r="r" b="b"/>
              <a:pathLst>
                <a:path w="9108" h="5708" extrusionOk="0">
                  <a:moveTo>
                    <a:pt x="8974" y="1"/>
                  </a:moveTo>
                  <a:cubicBezTo>
                    <a:pt x="8950" y="1"/>
                    <a:pt x="8926" y="9"/>
                    <a:pt x="8907" y="28"/>
                  </a:cubicBezTo>
                  <a:lnTo>
                    <a:pt x="201" y="5031"/>
                  </a:lnTo>
                  <a:cubicBezTo>
                    <a:pt x="101" y="5098"/>
                    <a:pt x="1" y="5232"/>
                    <a:pt x="1" y="5365"/>
                  </a:cubicBezTo>
                  <a:lnTo>
                    <a:pt x="1" y="5565"/>
                  </a:lnTo>
                  <a:cubicBezTo>
                    <a:pt x="1" y="5647"/>
                    <a:pt x="91" y="5707"/>
                    <a:pt x="160" y="5707"/>
                  </a:cubicBezTo>
                  <a:cubicBezTo>
                    <a:pt x="175" y="5707"/>
                    <a:pt x="189" y="5704"/>
                    <a:pt x="201" y="5699"/>
                  </a:cubicBezTo>
                  <a:lnTo>
                    <a:pt x="8907" y="695"/>
                  </a:lnTo>
                  <a:cubicBezTo>
                    <a:pt x="9007" y="628"/>
                    <a:pt x="9107" y="495"/>
                    <a:pt x="9107" y="361"/>
                  </a:cubicBezTo>
                  <a:lnTo>
                    <a:pt x="9107" y="128"/>
                  </a:lnTo>
                  <a:cubicBezTo>
                    <a:pt x="9107" y="56"/>
                    <a:pt x="9038" y="1"/>
                    <a:pt x="8974"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80"/>
            <p:cNvSpPr/>
            <p:nvPr/>
          </p:nvSpPr>
          <p:spPr>
            <a:xfrm>
              <a:off x="2903900" y="2973575"/>
              <a:ext cx="227700" cy="142675"/>
            </a:xfrm>
            <a:custGeom>
              <a:avLst/>
              <a:gdLst/>
              <a:ahLst/>
              <a:cxnLst/>
              <a:rect l="l" t="t" r="r" b="b"/>
              <a:pathLst>
                <a:path w="9108" h="5707" extrusionOk="0">
                  <a:moveTo>
                    <a:pt x="8974" y="0"/>
                  </a:moveTo>
                  <a:cubicBezTo>
                    <a:pt x="8950" y="0"/>
                    <a:pt x="8926" y="8"/>
                    <a:pt x="8907" y="27"/>
                  </a:cubicBezTo>
                  <a:lnTo>
                    <a:pt x="201" y="5031"/>
                  </a:lnTo>
                  <a:cubicBezTo>
                    <a:pt x="101" y="5097"/>
                    <a:pt x="1" y="5197"/>
                    <a:pt x="1" y="5364"/>
                  </a:cubicBezTo>
                  <a:lnTo>
                    <a:pt x="1" y="5598"/>
                  </a:lnTo>
                  <a:cubicBezTo>
                    <a:pt x="1" y="5652"/>
                    <a:pt x="90" y="5707"/>
                    <a:pt x="159" y="5707"/>
                  </a:cubicBezTo>
                  <a:cubicBezTo>
                    <a:pt x="174" y="5707"/>
                    <a:pt x="189" y="5704"/>
                    <a:pt x="201" y="5698"/>
                  </a:cubicBezTo>
                  <a:lnTo>
                    <a:pt x="8907" y="694"/>
                  </a:lnTo>
                  <a:cubicBezTo>
                    <a:pt x="9007" y="627"/>
                    <a:pt x="9107" y="494"/>
                    <a:pt x="9107" y="361"/>
                  </a:cubicBezTo>
                  <a:lnTo>
                    <a:pt x="9107" y="127"/>
                  </a:lnTo>
                  <a:cubicBezTo>
                    <a:pt x="9107" y="55"/>
                    <a:pt x="9038" y="0"/>
                    <a:pt x="897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80"/>
            <p:cNvSpPr/>
            <p:nvPr/>
          </p:nvSpPr>
          <p:spPr>
            <a:xfrm>
              <a:off x="2903900" y="3078650"/>
              <a:ext cx="118450" cy="80225"/>
            </a:xfrm>
            <a:custGeom>
              <a:avLst/>
              <a:gdLst/>
              <a:ahLst/>
              <a:cxnLst/>
              <a:rect l="l" t="t" r="r" b="b"/>
              <a:pathLst>
                <a:path w="4738" h="3209" extrusionOk="0">
                  <a:moveTo>
                    <a:pt x="4632" y="0"/>
                  </a:moveTo>
                  <a:cubicBezTo>
                    <a:pt x="4611" y="0"/>
                    <a:pt x="4590" y="8"/>
                    <a:pt x="4571" y="27"/>
                  </a:cubicBezTo>
                  <a:lnTo>
                    <a:pt x="201" y="2529"/>
                  </a:lnTo>
                  <a:cubicBezTo>
                    <a:pt x="101" y="2596"/>
                    <a:pt x="1" y="2729"/>
                    <a:pt x="1" y="2862"/>
                  </a:cubicBezTo>
                  <a:lnTo>
                    <a:pt x="1" y="3096"/>
                  </a:lnTo>
                  <a:cubicBezTo>
                    <a:pt x="1" y="3171"/>
                    <a:pt x="76" y="3208"/>
                    <a:pt x="142" y="3208"/>
                  </a:cubicBezTo>
                  <a:cubicBezTo>
                    <a:pt x="164" y="3208"/>
                    <a:pt x="184" y="3204"/>
                    <a:pt x="201" y="3196"/>
                  </a:cubicBezTo>
                  <a:lnTo>
                    <a:pt x="4571" y="694"/>
                  </a:lnTo>
                  <a:cubicBezTo>
                    <a:pt x="4671" y="627"/>
                    <a:pt x="4738" y="494"/>
                    <a:pt x="4738" y="361"/>
                  </a:cubicBezTo>
                  <a:lnTo>
                    <a:pt x="4738" y="127"/>
                  </a:lnTo>
                  <a:cubicBezTo>
                    <a:pt x="4738" y="55"/>
                    <a:pt x="4686" y="0"/>
                    <a:pt x="463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80"/>
            <p:cNvSpPr/>
            <p:nvPr/>
          </p:nvSpPr>
          <p:spPr>
            <a:xfrm>
              <a:off x="2586175" y="3021300"/>
              <a:ext cx="314425" cy="321200"/>
            </a:xfrm>
            <a:custGeom>
              <a:avLst/>
              <a:gdLst/>
              <a:ahLst/>
              <a:cxnLst/>
              <a:rect l="l" t="t" r="r" b="b"/>
              <a:pathLst>
                <a:path w="12577" h="12848" extrusionOk="0">
                  <a:moveTo>
                    <a:pt x="9055" y="1"/>
                  </a:moveTo>
                  <a:cubicBezTo>
                    <a:pt x="7192" y="1"/>
                    <a:pt x="4784" y="1476"/>
                    <a:pt x="2936" y="3922"/>
                  </a:cubicBezTo>
                  <a:cubicBezTo>
                    <a:pt x="501" y="7191"/>
                    <a:pt x="1" y="10961"/>
                    <a:pt x="1869" y="12328"/>
                  </a:cubicBezTo>
                  <a:cubicBezTo>
                    <a:pt x="2330" y="12681"/>
                    <a:pt x="2895" y="12847"/>
                    <a:pt x="3522" y="12847"/>
                  </a:cubicBezTo>
                  <a:cubicBezTo>
                    <a:pt x="5386" y="12847"/>
                    <a:pt x="7794" y="11372"/>
                    <a:pt x="9641" y="8926"/>
                  </a:cubicBezTo>
                  <a:cubicBezTo>
                    <a:pt x="12076" y="5657"/>
                    <a:pt x="12577" y="1887"/>
                    <a:pt x="10709" y="520"/>
                  </a:cubicBezTo>
                  <a:cubicBezTo>
                    <a:pt x="10247" y="167"/>
                    <a:pt x="9682" y="1"/>
                    <a:pt x="905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80"/>
            <p:cNvSpPr/>
            <p:nvPr/>
          </p:nvSpPr>
          <p:spPr>
            <a:xfrm>
              <a:off x="2586175" y="3021300"/>
              <a:ext cx="314425" cy="321200"/>
            </a:xfrm>
            <a:custGeom>
              <a:avLst/>
              <a:gdLst/>
              <a:ahLst/>
              <a:cxnLst/>
              <a:rect l="l" t="t" r="r" b="b"/>
              <a:pathLst>
                <a:path w="12577" h="12848" extrusionOk="0">
                  <a:moveTo>
                    <a:pt x="9055" y="1"/>
                  </a:moveTo>
                  <a:cubicBezTo>
                    <a:pt x="7192" y="1"/>
                    <a:pt x="4784" y="1476"/>
                    <a:pt x="2936" y="3922"/>
                  </a:cubicBezTo>
                  <a:cubicBezTo>
                    <a:pt x="501" y="7191"/>
                    <a:pt x="1" y="10961"/>
                    <a:pt x="1869" y="12328"/>
                  </a:cubicBezTo>
                  <a:cubicBezTo>
                    <a:pt x="2330" y="12681"/>
                    <a:pt x="2895" y="12847"/>
                    <a:pt x="3522" y="12847"/>
                  </a:cubicBezTo>
                  <a:cubicBezTo>
                    <a:pt x="5386" y="12847"/>
                    <a:pt x="7794" y="11372"/>
                    <a:pt x="9641" y="8926"/>
                  </a:cubicBezTo>
                  <a:cubicBezTo>
                    <a:pt x="12076" y="5657"/>
                    <a:pt x="12577" y="1887"/>
                    <a:pt x="10709" y="520"/>
                  </a:cubicBezTo>
                  <a:cubicBezTo>
                    <a:pt x="10247" y="167"/>
                    <a:pt x="9682" y="1"/>
                    <a:pt x="90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80"/>
            <p:cNvSpPr/>
            <p:nvPr/>
          </p:nvSpPr>
          <p:spPr>
            <a:xfrm>
              <a:off x="2600350" y="3022000"/>
              <a:ext cx="285250" cy="328500"/>
            </a:xfrm>
            <a:custGeom>
              <a:avLst/>
              <a:gdLst/>
              <a:ahLst/>
              <a:cxnLst/>
              <a:rect l="l" t="t" r="r" b="b"/>
              <a:pathLst>
                <a:path w="11410" h="13140" extrusionOk="0">
                  <a:moveTo>
                    <a:pt x="8617" y="320"/>
                  </a:moveTo>
                  <a:cubicBezTo>
                    <a:pt x="9035" y="320"/>
                    <a:pt x="9449" y="449"/>
                    <a:pt x="9808" y="659"/>
                  </a:cubicBezTo>
                  <a:cubicBezTo>
                    <a:pt x="10642" y="1126"/>
                    <a:pt x="11109" y="2093"/>
                    <a:pt x="11109" y="3360"/>
                  </a:cubicBezTo>
                  <a:cubicBezTo>
                    <a:pt x="11109" y="6363"/>
                    <a:pt x="8640" y="10265"/>
                    <a:pt x="5638" y="12000"/>
                  </a:cubicBezTo>
                  <a:cubicBezTo>
                    <a:pt x="4676" y="12553"/>
                    <a:pt x="3739" y="12829"/>
                    <a:pt x="2928" y="12829"/>
                  </a:cubicBezTo>
                  <a:cubicBezTo>
                    <a:pt x="2417" y="12829"/>
                    <a:pt x="1955" y="12719"/>
                    <a:pt x="1569" y="12500"/>
                  </a:cubicBezTo>
                  <a:cubicBezTo>
                    <a:pt x="768" y="12033"/>
                    <a:pt x="301" y="11066"/>
                    <a:pt x="301" y="9798"/>
                  </a:cubicBezTo>
                  <a:cubicBezTo>
                    <a:pt x="301" y="6763"/>
                    <a:pt x="2770" y="2893"/>
                    <a:pt x="5772" y="1159"/>
                  </a:cubicBezTo>
                  <a:cubicBezTo>
                    <a:pt x="6572" y="625"/>
                    <a:pt x="7506" y="358"/>
                    <a:pt x="8474" y="325"/>
                  </a:cubicBezTo>
                  <a:cubicBezTo>
                    <a:pt x="8521" y="322"/>
                    <a:pt x="8569" y="320"/>
                    <a:pt x="8617" y="320"/>
                  </a:cubicBezTo>
                  <a:close/>
                  <a:moveTo>
                    <a:pt x="8469" y="1"/>
                  </a:moveTo>
                  <a:cubicBezTo>
                    <a:pt x="7603" y="1"/>
                    <a:pt x="6616" y="305"/>
                    <a:pt x="5605" y="892"/>
                  </a:cubicBezTo>
                  <a:cubicBezTo>
                    <a:pt x="2503" y="2693"/>
                    <a:pt x="1" y="6663"/>
                    <a:pt x="1" y="9798"/>
                  </a:cubicBezTo>
                  <a:cubicBezTo>
                    <a:pt x="1" y="11166"/>
                    <a:pt x="501" y="12233"/>
                    <a:pt x="1402" y="12767"/>
                  </a:cubicBezTo>
                  <a:cubicBezTo>
                    <a:pt x="1822" y="13007"/>
                    <a:pt x="2296" y="13139"/>
                    <a:pt x="2750" y="13139"/>
                  </a:cubicBezTo>
                  <a:cubicBezTo>
                    <a:pt x="2802" y="13139"/>
                    <a:pt x="2852" y="13137"/>
                    <a:pt x="2903" y="13134"/>
                  </a:cubicBezTo>
                  <a:cubicBezTo>
                    <a:pt x="3937" y="13101"/>
                    <a:pt x="4904" y="12801"/>
                    <a:pt x="5772" y="12267"/>
                  </a:cubicBezTo>
                  <a:cubicBezTo>
                    <a:pt x="8874" y="10466"/>
                    <a:pt x="11409" y="6496"/>
                    <a:pt x="11409" y="3360"/>
                  </a:cubicBezTo>
                  <a:cubicBezTo>
                    <a:pt x="11409" y="1959"/>
                    <a:pt x="10909" y="925"/>
                    <a:pt x="9975" y="392"/>
                  </a:cubicBezTo>
                  <a:cubicBezTo>
                    <a:pt x="9542" y="129"/>
                    <a:pt x="9031" y="1"/>
                    <a:pt x="846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80"/>
            <p:cNvSpPr/>
            <p:nvPr/>
          </p:nvSpPr>
          <p:spPr>
            <a:xfrm>
              <a:off x="2803850" y="3206200"/>
              <a:ext cx="60900" cy="70675"/>
            </a:xfrm>
            <a:custGeom>
              <a:avLst/>
              <a:gdLst/>
              <a:ahLst/>
              <a:cxnLst/>
              <a:rect l="l" t="t" r="r" b="b"/>
              <a:pathLst>
                <a:path w="2436" h="2827" extrusionOk="0">
                  <a:moveTo>
                    <a:pt x="1827" y="0"/>
                  </a:moveTo>
                  <a:cubicBezTo>
                    <a:pt x="1645" y="0"/>
                    <a:pt x="1432" y="63"/>
                    <a:pt x="1201" y="195"/>
                  </a:cubicBezTo>
                  <a:cubicBezTo>
                    <a:pt x="534" y="596"/>
                    <a:pt x="67" y="1330"/>
                    <a:pt x="0" y="2130"/>
                  </a:cubicBezTo>
                  <a:cubicBezTo>
                    <a:pt x="0" y="2575"/>
                    <a:pt x="237" y="2827"/>
                    <a:pt x="593" y="2827"/>
                  </a:cubicBezTo>
                  <a:cubicBezTo>
                    <a:pt x="771" y="2827"/>
                    <a:pt x="979" y="2764"/>
                    <a:pt x="1201" y="2631"/>
                  </a:cubicBezTo>
                  <a:cubicBezTo>
                    <a:pt x="1901" y="2230"/>
                    <a:pt x="2335" y="1496"/>
                    <a:pt x="2435" y="729"/>
                  </a:cubicBezTo>
                  <a:cubicBezTo>
                    <a:pt x="2435" y="260"/>
                    <a:pt x="2196" y="0"/>
                    <a:pt x="182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80"/>
            <p:cNvSpPr/>
            <p:nvPr/>
          </p:nvSpPr>
          <p:spPr>
            <a:xfrm>
              <a:off x="2903900" y="2535375"/>
              <a:ext cx="227700" cy="143050"/>
            </a:xfrm>
            <a:custGeom>
              <a:avLst/>
              <a:gdLst/>
              <a:ahLst/>
              <a:cxnLst/>
              <a:rect l="l" t="t" r="r" b="b"/>
              <a:pathLst>
                <a:path w="9108" h="5722" extrusionOk="0">
                  <a:moveTo>
                    <a:pt x="8948" y="0"/>
                  </a:moveTo>
                  <a:cubicBezTo>
                    <a:pt x="8933" y="0"/>
                    <a:pt x="8919" y="3"/>
                    <a:pt x="8907" y="9"/>
                  </a:cubicBezTo>
                  <a:lnTo>
                    <a:pt x="201" y="5013"/>
                  </a:lnTo>
                  <a:cubicBezTo>
                    <a:pt x="101" y="5113"/>
                    <a:pt x="1" y="5213"/>
                    <a:pt x="1" y="5346"/>
                  </a:cubicBezTo>
                  <a:lnTo>
                    <a:pt x="1" y="5580"/>
                  </a:lnTo>
                  <a:cubicBezTo>
                    <a:pt x="1" y="5662"/>
                    <a:pt x="91" y="5722"/>
                    <a:pt x="160" y="5722"/>
                  </a:cubicBezTo>
                  <a:cubicBezTo>
                    <a:pt x="175" y="5722"/>
                    <a:pt x="189" y="5719"/>
                    <a:pt x="201" y="5713"/>
                  </a:cubicBezTo>
                  <a:lnTo>
                    <a:pt x="8907" y="710"/>
                  </a:lnTo>
                  <a:cubicBezTo>
                    <a:pt x="9007" y="610"/>
                    <a:pt x="9107" y="509"/>
                    <a:pt x="9107" y="376"/>
                  </a:cubicBezTo>
                  <a:lnTo>
                    <a:pt x="9107" y="143"/>
                  </a:lnTo>
                  <a:cubicBezTo>
                    <a:pt x="9107" y="60"/>
                    <a:pt x="9017" y="0"/>
                    <a:pt x="8948"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80"/>
            <p:cNvSpPr/>
            <p:nvPr/>
          </p:nvSpPr>
          <p:spPr>
            <a:xfrm>
              <a:off x="2903900" y="2577900"/>
              <a:ext cx="227700" cy="142675"/>
            </a:xfrm>
            <a:custGeom>
              <a:avLst/>
              <a:gdLst/>
              <a:ahLst/>
              <a:cxnLst/>
              <a:rect l="l" t="t" r="r" b="b"/>
              <a:pathLst>
                <a:path w="9108" h="5707" extrusionOk="0">
                  <a:moveTo>
                    <a:pt x="8948" y="1"/>
                  </a:moveTo>
                  <a:cubicBezTo>
                    <a:pt x="8933" y="1"/>
                    <a:pt x="8919" y="3"/>
                    <a:pt x="8907" y="9"/>
                  </a:cubicBezTo>
                  <a:lnTo>
                    <a:pt x="201" y="5013"/>
                  </a:lnTo>
                  <a:cubicBezTo>
                    <a:pt x="101" y="5080"/>
                    <a:pt x="1" y="5213"/>
                    <a:pt x="1" y="5346"/>
                  </a:cubicBezTo>
                  <a:lnTo>
                    <a:pt x="1" y="5580"/>
                  </a:lnTo>
                  <a:cubicBezTo>
                    <a:pt x="1" y="5652"/>
                    <a:pt x="70" y="5707"/>
                    <a:pt x="134" y="5707"/>
                  </a:cubicBezTo>
                  <a:cubicBezTo>
                    <a:pt x="159" y="5707"/>
                    <a:pt x="182" y="5699"/>
                    <a:pt x="201" y="5680"/>
                  </a:cubicBezTo>
                  <a:lnTo>
                    <a:pt x="8907" y="676"/>
                  </a:lnTo>
                  <a:cubicBezTo>
                    <a:pt x="9007" y="610"/>
                    <a:pt x="9107" y="510"/>
                    <a:pt x="9107" y="376"/>
                  </a:cubicBezTo>
                  <a:lnTo>
                    <a:pt x="9107" y="143"/>
                  </a:lnTo>
                  <a:cubicBezTo>
                    <a:pt x="9107" y="60"/>
                    <a:pt x="9017" y="1"/>
                    <a:pt x="894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80"/>
            <p:cNvSpPr/>
            <p:nvPr/>
          </p:nvSpPr>
          <p:spPr>
            <a:xfrm>
              <a:off x="2903900" y="2683350"/>
              <a:ext cx="118450" cy="80150"/>
            </a:xfrm>
            <a:custGeom>
              <a:avLst/>
              <a:gdLst/>
              <a:ahLst/>
              <a:cxnLst/>
              <a:rect l="l" t="t" r="r" b="b"/>
              <a:pathLst>
                <a:path w="4738" h="3206" extrusionOk="0">
                  <a:moveTo>
                    <a:pt x="4632" y="1"/>
                  </a:moveTo>
                  <a:cubicBezTo>
                    <a:pt x="4611" y="1"/>
                    <a:pt x="4590" y="9"/>
                    <a:pt x="4571" y="28"/>
                  </a:cubicBezTo>
                  <a:lnTo>
                    <a:pt x="201" y="2529"/>
                  </a:lnTo>
                  <a:cubicBezTo>
                    <a:pt x="101" y="2596"/>
                    <a:pt x="1" y="2696"/>
                    <a:pt x="1" y="2830"/>
                  </a:cubicBezTo>
                  <a:lnTo>
                    <a:pt x="1" y="3063"/>
                  </a:lnTo>
                  <a:cubicBezTo>
                    <a:pt x="1" y="3146"/>
                    <a:pt x="91" y="3205"/>
                    <a:pt x="160" y="3205"/>
                  </a:cubicBezTo>
                  <a:cubicBezTo>
                    <a:pt x="175" y="3205"/>
                    <a:pt x="189" y="3203"/>
                    <a:pt x="201" y="3197"/>
                  </a:cubicBezTo>
                  <a:lnTo>
                    <a:pt x="4571" y="695"/>
                  </a:lnTo>
                  <a:cubicBezTo>
                    <a:pt x="4671" y="628"/>
                    <a:pt x="4738" y="495"/>
                    <a:pt x="4738" y="361"/>
                  </a:cubicBezTo>
                  <a:lnTo>
                    <a:pt x="4738" y="128"/>
                  </a:lnTo>
                  <a:cubicBezTo>
                    <a:pt x="4738" y="56"/>
                    <a:pt x="4686" y="1"/>
                    <a:pt x="463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80"/>
            <p:cNvSpPr/>
            <p:nvPr/>
          </p:nvSpPr>
          <p:spPr>
            <a:xfrm>
              <a:off x="2586175" y="2626025"/>
              <a:ext cx="313600" cy="321200"/>
            </a:xfrm>
            <a:custGeom>
              <a:avLst/>
              <a:gdLst/>
              <a:ahLst/>
              <a:cxnLst/>
              <a:rect l="l" t="t" r="r" b="b"/>
              <a:pathLst>
                <a:path w="12544" h="12848" extrusionOk="0">
                  <a:moveTo>
                    <a:pt x="9051" y="0"/>
                  </a:moveTo>
                  <a:cubicBezTo>
                    <a:pt x="7179" y="0"/>
                    <a:pt x="4759" y="1475"/>
                    <a:pt x="2936" y="3922"/>
                  </a:cubicBezTo>
                  <a:cubicBezTo>
                    <a:pt x="501" y="7191"/>
                    <a:pt x="1" y="10960"/>
                    <a:pt x="1836" y="12328"/>
                  </a:cubicBezTo>
                  <a:cubicBezTo>
                    <a:pt x="2305" y="12680"/>
                    <a:pt x="2877" y="12847"/>
                    <a:pt x="3507" y="12847"/>
                  </a:cubicBezTo>
                  <a:cubicBezTo>
                    <a:pt x="5384" y="12847"/>
                    <a:pt x="7785" y="11372"/>
                    <a:pt x="9608" y="8925"/>
                  </a:cubicBezTo>
                  <a:cubicBezTo>
                    <a:pt x="12076" y="5656"/>
                    <a:pt x="12543" y="1887"/>
                    <a:pt x="10709" y="519"/>
                  </a:cubicBezTo>
                  <a:cubicBezTo>
                    <a:pt x="10247" y="167"/>
                    <a:pt x="9680" y="0"/>
                    <a:pt x="905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80"/>
            <p:cNvSpPr/>
            <p:nvPr/>
          </p:nvSpPr>
          <p:spPr>
            <a:xfrm>
              <a:off x="2586175" y="2626025"/>
              <a:ext cx="313600" cy="321200"/>
            </a:xfrm>
            <a:custGeom>
              <a:avLst/>
              <a:gdLst/>
              <a:ahLst/>
              <a:cxnLst/>
              <a:rect l="l" t="t" r="r" b="b"/>
              <a:pathLst>
                <a:path w="12544" h="12848" extrusionOk="0">
                  <a:moveTo>
                    <a:pt x="9051" y="0"/>
                  </a:moveTo>
                  <a:cubicBezTo>
                    <a:pt x="7179" y="0"/>
                    <a:pt x="4759" y="1475"/>
                    <a:pt x="2936" y="3922"/>
                  </a:cubicBezTo>
                  <a:cubicBezTo>
                    <a:pt x="501" y="7191"/>
                    <a:pt x="1" y="10960"/>
                    <a:pt x="1836" y="12328"/>
                  </a:cubicBezTo>
                  <a:cubicBezTo>
                    <a:pt x="2305" y="12680"/>
                    <a:pt x="2877" y="12847"/>
                    <a:pt x="3507" y="12847"/>
                  </a:cubicBezTo>
                  <a:cubicBezTo>
                    <a:pt x="5384" y="12847"/>
                    <a:pt x="7785" y="11372"/>
                    <a:pt x="9608" y="8925"/>
                  </a:cubicBezTo>
                  <a:cubicBezTo>
                    <a:pt x="12076" y="5656"/>
                    <a:pt x="12543" y="1887"/>
                    <a:pt x="10709" y="519"/>
                  </a:cubicBezTo>
                  <a:cubicBezTo>
                    <a:pt x="10247" y="167"/>
                    <a:pt x="9680" y="0"/>
                    <a:pt x="90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80"/>
            <p:cNvSpPr/>
            <p:nvPr/>
          </p:nvSpPr>
          <p:spPr>
            <a:xfrm>
              <a:off x="2600350" y="2626500"/>
              <a:ext cx="285250" cy="328575"/>
            </a:xfrm>
            <a:custGeom>
              <a:avLst/>
              <a:gdLst/>
              <a:ahLst/>
              <a:cxnLst/>
              <a:rect l="l" t="t" r="r" b="b"/>
              <a:pathLst>
                <a:path w="11410" h="13143" extrusionOk="0">
                  <a:moveTo>
                    <a:pt x="8474" y="300"/>
                  </a:moveTo>
                  <a:cubicBezTo>
                    <a:pt x="8941" y="300"/>
                    <a:pt x="9408" y="400"/>
                    <a:pt x="9808" y="634"/>
                  </a:cubicBezTo>
                  <a:cubicBezTo>
                    <a:pt x="10642" y="1101"/>
                    <a:pt x="11109" y="2068"/>
                    <a:pt x="11109" y="3369"/>
                  </a:cubicBezTo>
                  <a:cubicBezTo>
                    <a:pt x="11109" y="6371"/>
                    <a:pt x="8640" y="10241"/>
                    <a:pt x="5605" y="11975"/>
                  </a:cubicBezTo>
                  <a:cubicBezTo>
                    <a:pt x="4671" y="12544"/>
                    <a:pt x="3749" y="12828"/>
                    <a:pt x="2945" y="12828"/>
                  </a:cubicBezTo>
                  <a:cubicBezTo>
                    <a:pt x="2429" y="12828"/>
                    <a:pt x="1960" y="12711"/>
                    <a:pt x="1569" y="12476"/>
                  </a:cubicBezTo>
                  <a:cubicBezTo>
                    <a:pt x="735" y="12009"/>
                    <a:pt x="301" y="11041"/>
                    <a:pt x="301" y="9774"/>
                  </a:cubicBezTo>
                  <a:cubicBezTo>
                    <a:pt x="301" y="6772"/>
                    <a:pt x="2770" y="2902"/>
                    <a:pt x="5772" y="1134"/>
                  </a:cubicBezTo>
                  <a:cubicBezTo>
                    <a:pt x="6572" y="634"/>
                    <a:pt x="7506" y="334"/>
                    <a:pt x="8474" y="300"/>
                  </a:cubicBezTo>
                  <a:close/>
                  <a:moveTo>
                    <a:pt x="8488" y="0"/>
                  </a:moveTo>
                  <a:cubicBezTo>
                    <a:pt x="7618" y="0"/>
                    <a:pt x="6624" y="297"/>
                    <a:pt x="5605" y="867"/>
                  </a:cubicBezTo>
                  <a:cubicBezTo>
                    <a:pt x="2503" y="2702"/>
                    <a:pt x="1" y="6671"/>
                    <a:pt x="1" y="9774"/>
                  </a:cubicBezTo>
                  <a:cubicBezTo>
                    <a:pt x="1" y="11175"/>
                    <a:pt x="501" y="12242"/>
                    <a:pt x="1402" y="12776"/>
                  </a:cubicBezTo>
                  <a:cubicBezTo>
                    <a:pt x="1869" y="13009"/>
                    <a:pt x="2403" y="13143"/>
                    <a:pt x="2903" y="13143"/>
                  </a:cubicBezTo>
                  <a:cubicBezTo>
                    <a:pt x="3937" y="13109"/>
                    <a:pt x="4904" y="12809"/>
                    <a:pt x="5772" y="12276"/>
                  </a:cubicBezTo>
                  <a:cubicBezTo>
                    <a:pt x="8874" y="10441"/>
                    <a:pt x="11409" y="6471"/>
                    <a:pt x="11409" y="3369"/>
                  </a:cubicBezTo>
                  <a:cubicBezTo>
                    <a:pt x="11409" y="1968"/>
                    <a:pt x="10909" y="901"/>
                    <a:pt x="9975" y="367"/>
                  </a:cubicBezTo>
                  <a:cubicBezTo>
                    <a:pt x="9546" y="120"/>
                    <a:pt x="9042" y="0"/>
                    <a:pt x="8488"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80"/>
            <p:cNvSpPr/>
            <p:nvPr/>
          </p:nvSpPr>
          <p:spPr>
            <a:xfrm>
              <a:off x="2803850" y="2810875"/>
              <a:ext cx="60900" cy="70325"/>
            </a:xfrm>
            <a:custGeom>
              <a:avLst/>
              <a:gdLst/>
              <a:ahLst/>
              <a:cxnLst/>
              <a:rect l="l" t="t" r="r" b="b"/>
              <a:pathLst>
                <a:path w="2436" h="2813" extrusionOk="0">
                  <a:moveTo>
                    <a:pt x="1832" y="1"/>
                  </a:moveTo>
                  <a:cubicBezTo>
                    <a:pt x="1649" y="1"/>
                    <a:pt x="1434" y="64"/>
                    <a:pt x="1201" y="197"/>
                  </a:cubicBezTo>
                  <a:cubicBezTo>
                    <a:pt x="534" y="597"/>
                    <a:pt x="67" y="1298"/>
                    <a:pt x="0" y="2099"/>
                  </a:cubicBezTo>
                  <a:cubicBezTo>
                    <a:pt x="0" y="2568"/>
                    <a:pt x="240" y="2813"/>
                    <a:pt x="599" y="2813"/>
                  </a:cubicBezTo>
                  <a:cubicBezTo>
                    <a:pt x="775" y="2813"/>
                    <a:pt x="981" y="2753"/>
                    <a:pt x="1201" y="2632"/>
                  </a:cubicBezTo>
                  <a:cubicBezTo>
                    <a:pt x="1901" y="2199"/>
                    <a:pt x="2335" y="1498"/>
                    <a:pt x="2435" y="698"/>
                  </a:cubicBezTo>
                  <a:cubicBezTo>
                    <a:pt x="2435" y="253"/>
                    <a:pt x="2198" y="1"/>
                    <a:pt x="183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80"/>
            <p:cNvSpPr/>
            <p:nvPr/>
          </p:nvSpPr>
          <p:spPr>
            <a:xfrm>
              <a:off x="2572000" y="1807425"/>
              <a:ext cx="551250" cy="563100"/>
            </a:xfrm>
            <a:custGeom>
              <a:avLst/>
              <a:gdLst/>
              <a:ahLst/>
              <a:cxnLst/>
              <a:rect l="l" t="t" r="r" b="b"/>
              <a:pathLst>
                <a:path w="22050" h="22524" extrusionOk="0">
                  <a:moveTo>
                    <a:pt x="15890" y="0"/>
                  </a:moveTo>
                  <a:cubicBezTo>
                    <a:pt x="12611" y="0"/>
                    <a:pt x="8388" y="2556"/>
                    <a:pt x="5171" y="6845"/>
                  </a:cubicBezTo>
                  <a:cubicBezTo>
                    <a:pt x="868" y="12582"/>
                    <a:pt x="1" y="19187"/>
                    <a:pt x="3236" y="21622"/>
                  </a:cubicBezTo>
                  <a:cubicBezTo>
                    <a:pt x="4050" y="22234"/>
                    <a:pt x="5044" y="22523"/>
                    <a:pt x="6146" y="22523"/>
                  </a:cubicBezTo>
                  <a:cubicBezTo>
                    <a:pt x="9427" y="22523"/>
                    <a:pt x="13658" y="19954"/>
                    <a:pt x="16880" y="15684"/>
                  </a:cubicBezTo>
                  <a:cubicBezTo>
                    <a:pt x="21216" y="9947"/>
                    <a:pt x="22050" y="3342"/>
                    <a:pt x="18814" y="907"/>
                  </a:cubicBezTo>
                  <a:cubicBezTo>
                    <a:pt x="17997" y="292"/>
                    <a:pt x="16997" y="0"/>
                    <a:pt x="1589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80"/>
            <p:cNvSpPr/>
            <p:nvPr/>
          </p:nvSpPr>
          <p:spPr>
            <a:xfrm>
              <a:off x="2572000" y="1807425"/>
              <a:ext cx="551250" cy="563100"/>
            </a:xfrm>
            <a:custGeom>
              <a:avLst/>
              <a:gdLst/>
              <a:ahLst/>
              <a:cxnLst/>
              <a:rect l="l" t="t" r="r" b="b"/>
              <a:pathLst>
                <a:path w="22050" h="22524" extrusionOk="0">
                  <a:moveTo>
                    <a:pt x="15890" y="0"/>
                  </a:moveTo>
                  <a:cubicBezTo>
                    <a:pt x="12611" y="0"/>
                    <a:pt x="8388" y="2556"/>
                    <a:pt x="5171" y="6845"/>
                  </a:cubicBezTo>
                  <a:cubicBezTo>
                    <a:pt x="868" y="12582"/>
                    <a:pt x="1" y="19187"/>
                    <a:pt x="3236" y="21622"/>
                  </a:cubicBezTo>
                  <a:cubicBezTo>
                    <a:pt x="4050" y="22234"/>
                    <a:pt x="5044" y="22523"/>
                    <a:pt x="6146" y="22523"/>
                  </a:cubicBezTo>
                  <a:cubicBezTo>
                    <a:pt x="9427" y="22523"/>
                    <a:pt x="13658" y="19954"/>
                    <a:pt x="16880" y="15684"/>
                  </a:cubicBezTo>
                  <a:cubicBezTo>
                    <a:pt x="21216" y="9947"/>
                    <a:pt x="22050" y="3342"/>
                    <a:pt x="18814" y="907"/>
                  </a:cubicBezTo>
                  <a:cubicBezTo>
                    <a:pt x="17997" y="292"/>
                    <a:pt x="16997" y="0"/>
                    <a:pt x="158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80"/>
            <p:cNvSpPr/>
            <p:nvPr/>
          </p:nvSpPr>
          <p:spPr>
            <a:xfrm>
              <a:off x="2705425" y="2156150"/>
              <a:ext cx="269400" cy="213525"/>
            </a:xfrm>
            <a:custGeom>
              <a:avLst/>
              <a:gdLst/>
              <a:ahLst/>
              <a:cxnLst/>
              <a:rect l="l" t="t" r="r" b="b"/>
              <a:pathLst>
                <a:path w="10776" h="8541" extrusionOk="0">
                  <a:moveTo>
                    <a:pt x="7940" y="1"/>
                  </a:moveTo>
                  <a:lnTo>
                    <a:pt x="6539" y="301"/>
                  </a:lnTo>
                  <a:lnTo>
                    <a:pt x="3303" y="901"/>
                  </a:lnTo>
                  <a:lnTo>
                    <a:pt x="1769" y="1335"/>
                  </a:lnTo>
                  <a:cubicBezTo>
                    <a:pt x="1" y="2736"/>
                    <a:pt x="1369" y="7773"/>
                    <a:pt x="1602" y="8540"/>
                  </a:cubicBezTo>
                  <a:cubicBezTo>
                    <a:pt x="3036" y="8340"/>
                    <a:pt x="4437" y="7840"/>
                    <a:pt x="5705" y="7072"/>
                  </a:cubicBezTo>
                  <a:cubicBezTo>
                    <a:pt x="7606" y="5905"/>
                    <a:pt x="9341" y="4437"/>
                    <a:pt x="10775" y="2703"/>
                  </a:cubicBezTo>
                  <a:cubicBezTo>
                    <a:pt x="9975" y="1368"/>
                    <a:pt x="7940" y="1"/>
                    <a:pt x="794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80"/>
            <p:cNvSpPr/>
            <p:nvPr/>
          </p:nvSpPr>
          <p:spPr>
            <a:xfrm>
              <a:off x="2705425" y="2156150"/>
              <a:ext cx="269400" cy="213525"/>
            </a:xfrm>
            <a:custGeom>
              <a:avLst/>
              <a:gdLst/>
              <a:ahLst/>
              <a:cxnLst/>
              <a:rect l="l" t="t" r="r" b="b"/>
              <a:pathLst>
                <a:path w="10776" h="8541" extrusionOk="0">
                  <a:moveTo>
                    <a:pt x="7940" y="1"/>
                  </a:moveTo>
                  <a:lnTo>
                    <a:pt x="6539" y="301"/>
                  </a:lnTo>
                  <a:lnTo>
                    <a:pt x="3303" y="901"/>
                  </a:lnTo>
                  <a:lnTo>
                    <a:pt x="1769" y="1335"/>
                  </a:lnTo>
                  <a:cubicBezTo>
                    <a:pt x="1" y="2736"/>
                    <a:pt x="1369" y="7773"/>
                    <a:pt x="1602" y="8540"/>
                  </a:cubicBezTo>
                  <a:cubicBezTo>
                    <a:pt x="3036" y="8340"/>
                    <a:pt x="4437" y="7840"/>
                    <a:pt x="5705" y="7072"/>
                  </a:cubicBezTo>
                  <a:cubicBezTo>
                    <a:pt x="7606" y="5905"/>
                    <a:pt x="9341" y="4437"/>
                    <a:pt x="10775" y="2703"/>
                  </a:cubicBezTo>
                  <a:cubicBezTo>
                    <a:pt x="9975" y="1368"/>
                    <a:pt x="7940" y="1"/>
                    <a:pt x="79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80"/>
            <p:cNvSpPr/>
            <p:nvPr/>
          </p:nvSpPr>
          <p:spPr>
            <a:xfrm>
              <a:off x="2788000" y="2088600"/>
              <a:ext cx="116775" cy="131875"/>
            </a:xfrm>
            <a:custGeom>
              <a:avLst/>
              <a:gdLst/>
              <a:ahLst/>
              <a:cxnLst/>
              <a:rect l="l" t="t" r="r" b="b"/>
              <a:pathLst>
                <a:path w="4671" h="5275" extrusionOk="0">
                  <a:moveTo>
                    <a:pt x="34" y="1"/>
                  </a:moveTo>
                  <a:lnTo>
                    <a:pt x="0" y="2236"/>
                  </a:lnTo>
                  <a:lnTo>
                    <a:pt x="0" y="3637"/>
                  </a:lnTo>
                  <a:cubicBezTo>
                    <a:pt x="534" y="4370"/>
                    <a:pt x="1335" y="4904"/>
                    <a:pt x="2235" y="5104"/>
                  </a:cubicBezTo>
                  <a:cubicBezTo>
                    <a:pt x="2649" y="5225"/>
                    <a:pt x="3009" y="5274"/>
                    <a:pt x="3316" y="5274"/>
                  </a:cubicBezTo>
                  <a:cubicBezTo>
                    <a:pt x="4197" y="5274"/>
                    <a:pt x="4637" y="4867"/>
                    <a:pt x="4637" y="4571"/>
                  </a:cubicBezTo>
                  <a:cubicBezTo>
                    <a:pt x="4670" y="4170"/>
                    <a:pt x="3803" y="3336"/>
                    <a:pt x="3236" y="3003"/>
                  </a:cubicBezTo>
                  <a:lnTo>
                    <a:pt x="3236" y="735"/>
                  </a:lnTo>
                  <a:lnTo>
                    <a:pt x="34"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80"/>
            <p:cNvSpPr/>
            <p:nvPr/>
          </p:nvSpPr>
          <p:spPr>
            <a:xfrm>
              <a:off x="2799675" y="2099450"/>
              <a:ext cx="69225" cy="47550"/>
            </a:xfrm>
            <a:custGeom>
              <a:avLst/>
              <a:gdLst/>
              <a:ahLst/>
              <a:cxnLst/>
              <a:rect l="l" t="t" r="r" b="b"/>
              <a:pathLst>
                <a:path w="2769" h="1902" extrusionOk="0">
                  <a:moveTo>
                    <a:pt x="0" y="0"/>
                  </a:moveTo>
                  <a:lnTo>
                    <a:pt x="0" y="0"/>
                  </a:lnTo>
                  <a:cubicBezTo>
                    <a:pt x="100" y="467"/>
                    <a:pt x="367" y="834"/>
                    <a:pt x="768" y="1101"/>
                  </a:cubicBezTo>
                  <a:cubicBezTo>
                    <a:pt x="1401" y="1468"/>
                    <a:pt x="2068" y="1702"/>
                    <a:pt x="2769" y="1902"/>
                  </a:cubicBezTo>
                  <a:lnTo>
                    <a:pt x="2769" y="834"/>
                  </a:lnTo>
                  <a:lnTo>
                    <a:pt x="0"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80"/>
            <p:cNvSpPr/>
            <p:nvPr/>
          </p:nvSpPr>
          <p:spPr>
            <a:xfrm>
              <a:off x="2733800" y="1941000"/>
              <a:ext cx="225175" cy="197325"/>
            </a:xfrm>
            <a:custGeom>
              <a:avLst/>
              <a:gdLst/>
              <a:ahLst/>
              <a:cxnLst/>
              <a:rect l="l" t="t" r="r" b="b"/>
              <a:pathLst>
                <a:path w="9007" h="7893" extrusionOk="0">
                  <a:moveTo>
                    <a:pt x="7906" y="0"/>
                  </a:moveTo>
                  <a:cubicBezTo>
                    <a:pt x="7872" y="0"/>
                    <a:pt x="5271" y="534"/>
                    <a:pt x="5271" y="534"/>
                  </a:cubicBezTo>
                  <a:lnTo>
                    <a:pt x="234" y="2302"/>
                  </a:lnTo>
                  <a:cubicBezTo>
                    <a:pt x="234" y="2302"/>
                    <a:pt x="0" y="4604"/>
                    <a:pt x="334" y="5238"/>
                  </a:cubicBezTo>
                  <a:cubicBezTo>
                    <a:pt x="634" y="5705"/>
                    <a:pt x="1001" y="6105"/>
                    <a:pt x="1468" y="6405"/>
                  </a:cubicBezTo>
                  <a:lnTo>
                    <a:pt x="2202" y="5905"/>
                  </a:lnTo>
                  <a:cubicBezTo>
                    <a:pt x="2402" y="6038"/>
                    <a:pt x="2569" y="6238"/>
                    <a:pt x="2702" y="6472"/>
                  </a:cubicBezTo>
                  <a:cubicBezTo>
                    <a:pt x="2969" y="6872"/>
                    <a:pt x="3369" y="7206"/>
                    <a:pt x="3836" y="7339"/>
                  </a:cubicBezTo>
                  <a:cubicBezTo>
                    <a:pt x="4703" y="7606"/>
                    <a:pt x="5571" y="7773"/>
                    <a:pt x="6471" y="7873"/>
                  </a:cubicBezTo>
                  <a:cubicBezTo>
                    <a:pt x="6582" y="7886"/>
                    <a:pt x="6687" y="7893"/>
                    <a:pt x="6786" y="7893"/>
                  </a:cubicBezTo>
                  <a:cubicBezTo>
                    <a:pt x="7671" y="7893"/>
                    <a:pt x="8106" y="7362"/>
                    <a:pt x="8406" y="6372"/>
                  </a:cubicBezTo>
                  <a:cubicBezTo>
                    <a:pt x="8606" y="5371"/>
                    <a:pt x="8673" y="4337"/>
                    <a:pt x="8606" y="3336"/>
                  </a:cubicBezTo>
                  <a:cubicBezTo>
                    <a:pt x="8606" y="3336"/>
                    <a:pt x="8873" y="1802"/>
                    <a:pt x="8940" y="1668"/>
                  </a:cubicBezTo>
                  <a:cubicBezTo>
                    <a:pt x="9007" y="1535"/>
                    <a:pt x="8673" y="934"/>
                    <a:pt x="8540" y="601"/>
                  </a:cubicBezTo>
                  <a:cubicBezTo>
                    <a:pt x="8406" y="334"/>
                    <a:pt x="8173" y="134"/>
                    <a:pt x="7906"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80"/>
            <p:cNvSpPr/>
            <p:nvPr/>
          </p:nvSpPr>
          <p:spPr>
            <a:xfrm>
              <a:off x="2862225" y="2036075"/>
              <a:ext cx="16700" cy="14400"/>
            </a:xfrm>
            <a:custGeom>
              <a:avLst/>
              <a:gdLst/>
              <a:ahLst/>
              <a:cxnLst/>
              <a:rect l="l" t="t" r="r" b="b"/>
              <a:pathLst>
                <a:path w="668" h="576" extrusionOk="0">
                  <a:moveTo>
                    <a:pt x="400" y="0"/>
                  </a:moveTo>
                  <a:cubicBezTo>
                    <a:pt x="134" y="0"/>
                    <a:pt x="0" y="334"/>
                    <a:pt x="167" y="501"/>
                  </a:cubicBezTo>
                  <a:cubicBezTo>
                    <a:pt x="229" y="552"/>
                    <a:pt x="300" y="575"/>
                    <a:pt x="370" y="575"/>
                  </a:cubicBezTo>
                  <a:cubicBezTo>
                    <a:pt x="524" y="575"/>
                    <a:pt x="667" y="462"/>
                    <a:pt x="667" y="300"/>
                  </a:cubicBezTo>
                  <a:cubicBezTo>
                    <a:pt x="667" y="134"/>
                    <a:pt x="534" y="0"/>
                    <a:pt x="4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80"/>
            <p:cNvSpPr/>
            <p:nvPr/>
          </p:nvSpPr>
          <p:spPr>
            <a:xfrm>
              <a:off x="2920600" y="2031075"/>
              <a:ext cx="16700" cy="14375"/>
            </a:xfrm>
            <a:custGeom>
              <a:avLst/>
              <a:gdLst/>
              <a:ahLst/>
              <a:cxnLst/>
              <a:rect l="l" t="t" r="r" b="b"/>
              <a:pathLst>
                <a:path w="668" h="575" extrusionOk="0">
                  <a:moveTo>
                    <a:pt x="367" y="0"/>
                  </a:moveTo>
                  <a:cubicBezTo>
                    <a:pt x="134" y="0"/>
                    <a:pt x="0" y="300"/>
                    <a:pt x="167" y="500"/>
                  </a:cubicBezTo>
                  <a:cubicBezTo>
                    <a:pt x="229" y="552"/>
                    <a:pt x="300" y="575"/>
                    <a:pt x="370" y="575"/>
                  </a:cubicBezTo>
                  <a:cubicBezTo>
                    <a:pt x="524" y="575"/>
                    <a:pt x="667" y="461"/>
                    <a:pt x="667" y="300"/>
                  </a:cubicBezTo>
                  <a:cubicBezTo>
                    <a:pt x="667" y="133"/>
                    <a:pt x="534" y="0"/>
                    <a:pt x="3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80"/>
            <p:cNvSpPr/>
            <p:nvPr/>
          </p:nvSpPr>
          <p:spPr>
            <a:xfrm>
              <a:off x="2923925" y="2005400"/>
              <a:ext cx="20875" cy="12350"/>
            </a:xfrm>
            <a:custGeom>
              <a:avLst/>
              <a:gdLst/>
              <a:ahLst/>
              <a:cxnLst/>
              <a:rect l="l" t="t" r="r" b="b"/>
              <a:pathLst>
                <a:path w="835" h="494" extrusionOk="0">
                  <a:moveTo>
                    <a:pt x="380" y="1"/>
                  </a:moveTo>
                  <a:cubicBezTo>
                    <a:pt x="235" y="1"/>
                    <a:pt x="99" y="69"/>
                    <a:pt x="1" y="193"/>
                  </a:cubicBezTo>
                  <a:lnTo>
                    <a:pt x="701" y="493"/>
                  </a:lnTo>
                  <a:cubicBezTo>
                    <a:pt x="701" y="493"/>
                    <a:pt x="834" y="160"/>
                    <a:pt x="534" y="26"/>
                  </a:cubicBezTo>
                  <a:cubicBezTo>
                    <a:pt x="483" y="9"/>
                    <a:pt x="431" y="1"/>
                    <a:pt x="38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80"/>
            <p:cNvSpPr/>
            <p:nvPr/>
          </p:nvSpPr>
          <p:spPr>
            <a:xfrm>
              <a:off x="2901400" y="2034400"/>
              <a:ext cx="28400" cy="45050"/>
            </a:xfrm>
            <a:custGeom>
              <a:avLst/>
              <a:gdLst/>
              <a:ahLst/>
              <a:cxnLst/>
              <a:rect l="l" t="t" r="r" b="b"/>
              <a:pathLst>
                <a:path w="1136" h="1802" extrusionOk="0">
                  <a:moveTo>
                    <a:pt x="1" y="0"/>
                  </a:moveTo>
                  <a:lnTo>
                    <a:pt x="234" y="1802"/>
                  </a:lnTo>
                  <a:lnTo>
                    <a:pt x="1135" y="1368"/>
                  </a:lnTo>
                  <a:lnTo>
                    <a:pt x="1"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80"/>
            <p:cNvSpPr/>
            <p:nvPr/>
          </p:nvSpPr>
          <p:spPr>
            <a:xfrm>
              <a:off x="2873050" y="2088600"/>
              <a:ext cx="30050" cy="19500"/>
            </a:xfrm>
            <a:custGeom>
              <a:avLst/>
              <a:gdLst/>
              <a:ahLst/>
              <a:cxnLst/>
              <a:rect l="l" t="t" r="r" b="b"/>
              <a:pathLst>
                <a:path w="1202" h="780" extrusionOk="0">
                  <a:moveTo>
                    <a:pt x="34" y="1"/>
                  </a:moveTo>
                  <a:cubicBezTo>
                    <a:pt x="1" y="67"/>
                    <a:pt x="1" y="134"/>
                    <a:pt x="34" y="234"/>
                  </a:cubicBezTo>
                  <a:cubicBezTo>
                    <a:pt x="64" y="559"/>
                    <a:pt x="355" y="779"/>
                    <a:pt x="675" y="779"/>
                  </a:cubicBezTo>
                  <a:cubicBezTo>
                    <a:pt x="717" y="779"/>
                    <a:pt x="759" y="776"/>
                    <a:pt x="801" y="768"/>
                  </a:cubicBezTo>
                  <a:cubicBezTo>
                    <a:pt x="835" y="768"/>
                    <a:pt x="835" y="768"/>
                    <a:pt x="868" y="735"/>
                  </a:cubicBezTo>
                  <a:cubicBezTo>
                    <a:pt x="1068" y="668"/>
                    <a:pt x="1202" y="468"/>
                    <a:pt x="1202" y="234"/>
                  </a:cubicBezTo>
                  <a:lnTo>
                    <a:pt x="34" y="1"/>
                  </a:lnTo>
                  <a:close/>
                </a:path>
              </a:pathLst>
            </a:custGeom>
            <a:solidFill>
              <a:srgbClr val="C87A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80"/>
            <p:cNvSpPr/>
            <p:nvPr/>
          </p:nvSpPr>
          <p:spPr>
            <a:xfrm>
              <a:off x="2903900" y="2155325"/>
              <a:ext cx="95950" cy="89250"/>
            </a:xfrm>
            <a:custGeom>
              <a:avLst/>
              <a:gdLst/>
              <a:ahLst/>
              <a:cxnLst/>
              <a:rect l="l" t="t" r="r" b="b"/>
              <a:pathLst>
                <a:path w="3838" h="3570" extrusionOk="0">
                  <a:moveTo>
                    <a:pt x="554" y="0"/>
                  </a:moveTo>
                  <a:cubicBezTo>
                    <a:pt x="370" y="0"/>
                    <a:pt x="186" y="11"/>
                    <a:pt x="1" y="34"/>
                  </a:cubicBezTo>
                  <a:lnTo>
                    <a:pt x="2102" y="3569"/>
                  </a:lnTo>
                  <a:cubicBezTo>
                    <a:pt x="2703" y="2869"/>
                    <a:pt x="3303" y="2168"/>
                    <a:pt x="3837" y="1435"/>
                  </a:cubicBezTo>
                  <a:cubicBezTo>
                    <a:pt x="3604" y="1201"/>
                    <a:pt x="3370" y="1001"/>
                    <a:pt x="3103" y="801"/>
                  </a:cubicBezTo>
                  <a:cubicBezTo>
                    <a:pt x="2354" y="273"/>
                    <a:pt x="1466" y="0"/>
                    <a:pt x="554"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80"/>
            <p:cNvSpPr/>
            <p:nvPr/>
          </p:nvSpPr>
          <p:spPr>
            <a:xfrm>
              <a:off x="2873900" y="2093625"/>
              <a:ext cx="19200" cy="14475"/>
            </a:xfrm>
            <a:custGeom>
              <a:avLst/>
              <a:gdLst/>
              <a:ahLst/>
              <a:cxnLst/>
              <a:rect l="l" t="t" r="r" b="b"/>
              <a:pathLst>
                <a:path w="768" h="579" extrusionOk="0">
                  <a:moveTo>
                    <a:pt x="196" y="1"/>
                  </a:moveTo>
                  <a:cubicBezTo>
                    <a:pt x="130" y="1"/>
                    <a:pt x="63" y="12"/>
                    <a:pt x="0" y="33"/>
                  </a:cubicBezTo>
                  <a:cubicBezTo>
                    <a:pt x="30" y="358"/>
                    <a:pt x="321" y="578"/>
                    <a:pt x="641" y="578"/>
                  </a:cubicBezTo>
                  <a:cubicBezTo>
                    <a:pt x="683" y="578"/>
                    <a:pt x="725" y="575"/>
                    <a:pt x="767" y="567"/>
                  </a:cubicBezTo>
                  <a:cubicBezTo>
                    <a:pt x="734" y="400"/>
                    <a:pt x="667" y="267"/>
                    <a:pt x="567" y="167"/>
                  </a:cubicBezTo>
                  <a:cubicBezTo>
                    <a:pt x="476" y="53"/>
                    <a:pt x="338" y="1"/>
                    <a:pt x="196"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80"/>
            <p:cNvSpPr/>
            <p:nvPr/>
          </p:nvSpPr>
          <p:spPr>
            <a:xfrm>
              <a:off x="2714600" y="1872525"/>
              <a:ext cx="267725" cy="271975"/>
            </a:xfrm>
            <a:custGeom>
              <a:avLst/>
              <a:gdLst/>
              <a:ahLst/>
              <a:cxnLst/>
              <a:rect l="l" t="t" r="r" b="b"/>
              <a:pathLst>
                <a:path w="10709" h="10879" extrusionOk="0">
                  <a:moveTo>
                    <a:pt x="8825" y="1"/>
                  </a:moveTo>
                  <a:cubicBezTo>
                    <a:pt x="7844" y="1"/>
                    <a:pt x="6839" y="838"/>
                    <a:pt x="6839" y="838"/>
                  </a:cubicBezTo>
                  <a:cubicBezTo>
                    <a:pt x="6839" y="838"/>
                    <a:pt x="5960" y="556"/>
                    <a:pt x="4961" y="556"/>
                  </a:cubicBezTo>
                  <a:cubicBezTo>
                    <a:pt x="4242" y="556"/>
                    <a:pt x="3461" y="702"/>
                    <a:pt x="2903" y="1205"/>
                  </a:cubicBezTo>
                  <a:cubicBezTo>
                    <a:pt x="1569" y="2439"/>
                    <a:pt x="1535" y="3340"/>
                    <a:pt x="1535" y="3340"/>
                  </a:cubicBezTo>
                  <a:cubicBezTo>
                    <a:pt x="601" y="3673"/>
                    <a:pt x="1" y="4607"/>
                    <a:pt x="134" y="5608"/>
                  </a:cubicBezTo>
                  <a:cubicBezTo>
                    <a:pt x="268" y="7409"/>
                    <a:pt x="1502" y="8710"/>
                    <a:pt x="1969" y="9378"/>
                  </a:cubicBezTo>
                  <a:cubicBezTo>
                    <a:pt x="2436" y="10078"/>
                    <a:pt x="2936" y="10879"/>
                    <a:pt x="2936" y="10879"/>
                  </a:cubicBezTo>
                  <a:lnTo>
                    <a:pt x="2970" y="8644"/>
                  </a:lnTo>
                  <a:lnTo>
                    <a:pt x="2970" y="8644"/>
                  </a:lnTo>
                  <a:cubicBezTo>
                    <a:pt x="2970" y="8644"/>
                    <a:pt x="2793" y="8768"/>
                    <a:pt x="2521" y="8768"/>
                  </a:cubicBezTo>
                  <a:cubicBezTo>
                    <a:pt x="2305" y="8768"/>
                    <a:pt x="2030" y="8690"/>
                    <a:pt x="1735" y="8410"/>
                  </a:cubicBezTo>
                  <a:cubicBezTo>
                    <a:pt x="1035" y="7743"/>
                    <a:pt x="1002" y="6742"/>
                    <a:pt x="1569" y="6275"/>
                  </a:cubicBezTo>
                  <a:cubicBezTo>
                    <a:pt x="1741" y="6137"/>
                    <a:pt x="1949" y="6071"/>
                    <a:pt x="2160" y="6071"/>
                  </a:cubicBezTo>
                  <a:cubicBezTo>
                    <a:pt x="2358" y="6071"/>
                    <a:pt x="2559" y="6129"/>
                    <a:pt x="2736" y="6242"/>
                  </a:cubicBezTo>
                  <a:cubicBezTo>
                    <a:pt x="2836" y="6342"/>
                    <a:pt x="2903" y="6475"/>
                    <a:pt x="2903" y="6609"/>
                  </a:cubicBezTo>
                  <a:lnTo>
                    <a:pt x="2970" y="7776"/>
                  </a:lnTo>
                  <a:cubicBezTo>
                    <a:pt x="3470" y="7710"/>
                    <a:pt x="3770" y="7276"/>
                    <a:pt x="3670" y="6809"/>
                  </a:cubicBezTo>
                  <a:cubicBezTo>
                    <a:pt x="3670" y="6809"/>
                    <a:pt x="7640" y="6442"/>
                    <a:pt x="8574" y="3206"/>
                  </a:cubicBezTo>
                  <a:cubicBezTo>
                    <a:pt x="8574" y="3206"/>
                    <a:pt x="9408" y="4074"/>
                    <a:pt x="9408" y="6075"/>
                  </a:cubicBezTo>
                  <a:cubicBezTo>
                    <a:pt x="10075" y="5642"/>
                    <a:pt x="10342" y="4774"/>
                    <a:pt x="10008" y="4040"/>
                  </a:cubicBezTo>
                  <a:cubicBezTo>
                    <a:pt x="10342" y="3907"/>
                    <a:pt x="10542" y="3507"/>
                    <a:pt x="10475" y="3140"/>
                  </a:cubicBezTo>
                  <a:cubicBezTo>
                    <a:pt x="10408" y="2773"/>
                    <a:pt x="10141" y="2473"/>
                    <a:pt x="9808" y="2406"/>
                  </a:cubicBezTo>
                  <a:cubicBezTo>
                    <a:pt x="9808" y="2406"/>
                    <a:pt x="10709" y="938"/>
                    <a:pt x="9574" y="204"/>
                  </a:cubicBezTo>
                  <a:cubicBezTo>
                    <a:pt x="9339" y="59"/>
                    <a:pt x="9083" y="1"/>
                    <a:pt x="88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80"/>
            <p:cNvSpPr/>
            <p:nvPr/>
          </p:nvSpPr>
          <p:spPr>
            <a:xfrm>
              <a:off x="2669800" y="2289425"/>
              <a:ext cx="378175" cy="248850"/>
            </a:xfrm>
            <a:custGeom>
              <a:avLst/>
              <a:gdLst/>
              <a:ahLst/>
              <a:cxnLst/>
              <a:rect l="l" t="t" r="r" b="b"/>
              <a:pathLst>
                <a:path w="15127" h="9954" extrusionOk="0">
                  <a:moveTo>
                    <a:pt x="14918" y="1"/>
                  </a:moveTo>
                  <a:cubicBezTo>
                    <a:pt x="14878" y="1"/>
                    <a:pt x="14838" y="13"/>
                    <a:pt x="14802" y="40"/>
                  </a:cubicBezTo>
                  <a:lnTo>
                    <a:pt x="325" y="8379"/>
                  </a:lnTo>
                  <a:cubicBezTo>
                    <a:pt x="125" y="8479"/>
                    <a:pt x="25" y="8680"/>
                    <a:pt x="25" y="8913"/>
                  </a:cubicBezTo>
                  <a:lnTo>
                    <a:pt x="25" y="9747"/>
                  </a:lnTo>
                  <a:cubicBezTo>
                    <a:pt x="1" y="9868"/>
                    <a:pt x="99" y="9954"/>
                    <a:pt x="206" y="9954"/>
                  </a:cubicBezTo>
                  <a:cubicBezTo>
                    <a:pt x="247" y="9954"/>
                    <a:pt x="288" y="9941"/>
                    <a:pt x="325" y="9914"/>
                  </a:cubicBezTo>
                  <a:lnTo>
                    <a:pt x="14802" y="1575"/>
                  </a:lnTo>
                  <a:cubicBezTo>
                    <a:pt x="15002" y="1474"/>
                    <a:pt x="15102" y="1274"/>
                    <a:pt x="15102" y="1041"/>
                  </a:cubicBezTo>
                  <a:lnTo>
                    <a:pt x="15102" y="240"/>
                  </a:lnTo>
                  <a:cubicBezTo>
                    <a:pt x="15127" y="94"/>
                    <a:pt x="15026" y="1"/>
                    <a:pt x="14918"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80"/>
            <p:cNvSpPr/>
            <p:nvPr/>
          </p:nvSpPr>
          <p:spPr>
            <a:xfrm>
              <a:off x="2757150" y="2395625"/>
              <a:ext cx="203500" cy="133550"/>
            </a:xfrm>
            <a:custGeom>
              <a:avLst/>
              <a:gdLst/>
              <a:ahLst/>
              <a:cxnLst/>
              <a:rect l="l" t="t" r="r" b="b"/>
              <a:pathLst>
                <a:path w="8140" h="5342" extrusionOk="0">
                  <a:moveTo>
                    <a:pt x="8036" y="1"/>
                  </a:moveTo>
                  <a:cubicBezTo>
                    <a:pt x="8014" y="1"/>
                    <a:pt x="7992" y="9"/>
                    <a:pt x="7972" y="28"/>
                  </a:cubicBezTo>
                  <a:lnTo>
                    <a:pt x="167" y="4498"/>
                  </a:lnTo>
                  <a:cubicBezTo>
                    <a:pt x="67" y="4565"/>
                    <a:pt x="0" y="4665"/>
                    <a:pt x="0" y="4765"/>
                  </a:cubicBezTo>
                  <a:lnTo>
                    <a:pt x="0" y="5232"/>
                  </a:lnTo>
                  <a:cubicBezTo>
                    <a:pt x="0" y="5287"/>
                    <a:pt x="67" y="5341"/>
                    <a:pt x="128" y="5341"/>
                  </a:cubicBezTo>
                  <a:cubicBezTo>
                    <a:pt x="141" y="5341"/>
                    <a:pt x="155" y="5338"/>
                    <a:pt x="167" y="5332"/>
                  </a:cubicBezTo>
                  <a:lnTo>
                    <a:pt x="7972" y="829"/>
                  </a:lnTo>
                  <a:cubicBezTo>
                    <a:pt x="8073" y="762"/>
                    <a:pt x="8139" y="662"/>
                    <a:pt x="8139" y="562"/>
                  </a:cubicBezTo>
                  <a:lnTo>
                    <a:pt x="8139" y="95"/>
                  </a:lnTo>
                  <a:cubicBezTo>
                    <a:pt x="8139" y="48"/>
                    <a:pt x="8089" y="1"/>
                    <a:pt x="803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80"/>
            <p:cNvSpPr/>
            <p:nvPr/>
          </p:nvSpPr>
          <p:spPr>
            <a:xfrm>
              <a:off x="2943100" y="2081500"/>
              <a:ext cx="148475" cy="170975"/>
            </a:xfrm>
            <a:custGeom>
              <a:avLst/>
              <a:gdLst/>
              <a:ahLst/>
              <a:cxnLst/>
              <a:rect l="l" t="t" r="r" b="b"/>
              <a:pathLst>
                <a:path w="5939" h="6839" extrusionOk="0">
                  <a:moveTo>
                    <a:pt x="4444" y="0"/>
                  </a:moveTo>
                  <a:cubicBezTo>
                    <a:pt x="4009" y="0"/>
                    <a:pt x="3505" y="145"/>
                    <a:pt x="2970" y="451"/>
                  </a:cubicBezTo>
                  <a:cubicBezTo>
                    <a:pt x="1335" y="1385"/>
                    <a:pt x="1" y="3487"/>
                    <a:pt x="1" y="5121"/>
                  </a:cubicBezTo>
                  <a:cubicBezTo>
                    <a:pt x="1" y="6222"/>
                    <a:pt x="606" y="6839"/>
                    <a:pt x="1500" y="6839"/>
                  </a:cubicBezTo>
                  <a:cubicBezTo>
                    <a:pt x="1934" y="6839"/>
                    <a:pt x="2436" y="6694"/>
                    <a:pt x="2970" y="6389"/>
                  </a:cubicBezTo>
                  <a:cubicBezTo>
                    <a:pt x="4604" y="5422"/>
                    <a:pt x="5938" y="3320"/>
                    <a:pt x="5938" y="1686"/>
                  </a:cubicBezTo>
                  <a:cubicBezTo>
                    <a:pt x="5938" y="609"/>
                    <a:pt x="5335" y="0"/>
                    <a:pt x="444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80"/>
            <p:cNvSpPr/>
            <p:nvPr/>
          </p:nvSpPr>
          <p:spPr>
            <a:xfrm>
              <a:off x="2978125" y="2105500"/>
              <a:ext cx="85100" cy="114675"/>
            </a:xfrm>
            <a:custGeom>
              <a:avLst/>
              <a:gdLst/>
              <a:ahLst/>
              <a:cxnLst/>
              <a:rect l="l" t="t" r="r" b="b"/>
              <a:pathLst>
                <a:path w="3404" h="4587" extrusionOk="0">
                  <a:moveTo>
                    <a:pt x="2803" y="367"/>
                  </a:moveTo>
                  <a:cubicBezTo>
                    <a:pt x="2836" y="367"/>
                    <a:pt x="2869" y="375"/>
                    <a:pt x="2903" y="392"/>
                  </a:cubicBezTo>
                  <a:cubicBezTo>
                    <a:pt x="2970" y="425"/>
                    <a:pt x="3003" y="459"/>
                    <a:pt x="3036" y="526"/>
                  </a:cubicBezTo>
                  <a:cubicBezTo>
                    <a:pt x="3070" y="592"/>
                    <a:pt x="3103" y="692"/>
                    <a:pt x="3103" y="792"/>
                  </a:cubicBezTo>
                  <a:lnTo>
                    <a:pt x="3103" y="1493"/>
                  </a:lnTo>
                  <a:lnTo>
                    <a:pt x="3103" y="2193"/>
                  </a:lnTo>
                  <a:cubicBezTo>
                    <a:pt x="3070" y="2293"/>
                    <a:pt x="3070" y="2427"/>
                    <a:pt x="3036" y="2527"/>
                  </a:cubicBezTo>
                  <a:cubicBezTo>
                    <a:pt x="3003" y="2627"/>
                    <a:pt x="2970" y="2727"/>
                    <a:pt x="2903" y="2794"/>
                  </a:cubicBezTo>
                  <a:cubicBezTo>
                    <a:pt x="2836" y="2894"/>
                    <a:pt x="2769" y="2961"/>
                    <a:pt x="2703" y="3061"/>
                  </a:cubicBezTo>
                  <a:cubicBezTo>
                    <a:pt x="2603" y="3127"/>
                    <a:pt x="2503" y="3227"/>
                    <a:pt x="2402" y="3294"/>
                  </a:cubicBezTo>
                  <a:cubicBezTo>
                    <a:pt x="2202" y="3394"/>
                    <a:pt x="2169" y="3428"/>
                    <a:pt x="1702" y="3694"/>
                  </a:cubicBezTo>
                  <a:cubicBezTo>
                    <a:pt x="1235" y="3995"/>
                    <a:pt x="1168" y="3995"/>
                    <a:pt x="1001" y="4095"/>
                  </a:cubicBezTo>
                  <a:cubicBezTo>
                    <a:pt x="901" y="4161"/>
                    <a:pt x="801" y="4195"/>
                    <a:pt x="701" y="4228"/>
                  </a:cubicBezTo>
                  <a:lnTo>
                    <a:pt x="501" y="4228"/>
                  </a:lnTo>
                  <a:cubicBezTo>
                    <a:pt x="434" y="4195"/>
                    <a:pt x="368" y="4161"/>
                    <a:pt x="368" y="4095"/>
                  </a:cubicBezTo>
                  <a:cubicBezTo>
                    <a:pt x="334" y="3995"/>
                    <a:pt x="301" y="3895"/>
                    <a:pt x="301" y="3828"/>
                  </a:cubicBezTo>
                  <a:lnTo>
                    <a:pt x="301" y="3127"/>
                  </a:lnTo>
                  <a:lnTo>
                    <a:pt x="301" y="2427"/>
                  </a:lnTo>
                  <a:cubicBezTo>
                    <a:pt x="301" y="2293"/>
                    <a:pt x="334" y="2193"/>
                    <a:pt x="368" y="2093"/>
                  </a:cubicBezTo>
                  <a:cubicBezTo>
                    <a:pt x="401" y="1993"/>
                    <a:pt x="434" y="1893"/>
                    <a:pt x="501" y="1793"/>
                  </a:cubicBezTo>
                  <a:cubicBezTo>
                    <a:pt x="534" y="1726"/>
                    <a:pt x="601" y="1626"/>
                    <a:pt x="701" y="1560"/>
                  </a:cubicBezTo>
                  <a:cubicBezTo>
                    <a:pt x="768" y="1460"/>
                    <a:pt x="901" y="1393"/>
                    <a:pt x="1001" y="1326"/>
                  </a:cubicBezTo>
                  <a:cubicBezTo>
                    <a:pt x="1168" y="1193"/>
                    <a:pt x="1235" y="1159"/>
                    <a:pt x="1702" y="892"/>
                  </a:cubicBezTo>
                  <a:lnTo>
                    <a:pt x="1702" y="926"/>
                  </a:lnTo>
                  <a:cubicBezTo>
                    <a:pt x="2169" y="659"/>
                    <a:pt x="2202" y="626"/>
                    <a:pt x="2402" y="526"/>
                  </a:cubicBezTo>
                  <a:cubicBezTo>
                    <a:pt x="2469" y="459"/>
                    <a:pt x="2603" y="425"/>
                    <a:pt x="2703" y="392"/>
                  </a:cubicBezTo>
                  <a:cubicBezTo>
                    <a:pt x="2736" y="375"/>
                    <a:pt x="2769" y="367"/>
                    <a:pt x="2803" y="367"/>
                  </a:cubicBezTo>
                  <a:close/>
                  <a:moveTo>
                    <a:pt x="2970" y="0"/>
                  </a:moveTo>
                  <a:cubicBezTo>
                    <a:pt x="2911" y="0"/>
                    <a:pt x="2853" y="8"/>
                    <a:pt x="2803" y="25"/>
                  </a:cubicBezTo>
                  <a:cubicBezTo>
                    <a:pt x="2669" y="59"/>
                    <a:pt x="2536" y="125"/>
                    <a:pt x="2402" y="192"/>
                  </a:cubicBezTo>
                  <a:cubicBezTo>
                    <a:pt x="2202" y="292"/>
                    <a:pt x="2169" y="325"/>
                    <a:pt x="1702" y="626"/>
                  </a:cubicBezTo>
                  <a:lnTo>
                    <a:pt x="1702" y="592"/>
                  </a:lnTo>
                  <a:cubicBezTo>
                    <a:pt x="1235" y="859"/>
                    <a:pt x="1168" y="892"/>
                    <a:pt x="1001" y="1026"/>
                  </a:cubicBezTo>
                  <a:cubicBezTo>
                    <a:pt x="835" y="1093"/>
                    <a:pt x="701" y="1226"/>
                    <a:pt x="568" y="1326"/>
                  </a:cubicBezTo>
                  <a:cubicBezTo>
                    <a:pt x="468" y="1460"/>
                    <a:pt x="368" y="1560"/>
                    <a:pt x="268" y="1693"/>
                  </a:cubicBezTo>
                  <a:cubicBezTo>
                    <a:pt x="201" y="1826"/>
                    <a:pt x="134" y="1960"/>
                    <a:pt x="67" y="2127"/>
                  </a:cubicBezTo>
                  <a:cubicBezTo>
                    <a:pt x="34" y="2260"/>
                    <a:pt x="1" y="2427"/>
                    <a:pt x="1" y="2594"/>
                  </a:cubicBezTo>
                  <a:lnTo>
                    <a:pt x="1" y="3294"/>
                  </a:lnTo>
                  <a:lnTo>
                    <a:pt x="1" y="3995"/>
                  </a:lnTo>
                  <a:cubicBezTo>
                    <a:pt x="1" y="4128"/>
                    <a:pt x="34" y="4262"/>
                    <a:pt x="67" y="4362"/>
                  </a:cubicBezTo>
                  <a:cubicBezTo>
                    <a:pt x="101" y="4462"/>
                    <a:pt x="168" y="4528"/>
                    <a:pt x="268" y="4562"/>
                  </a:cubicBezTo>
                  <a:cubicBezTo>
                    <a:pt x="318" y="4578"/>
                    <a:pt x="368" y="4587"/>
                    <a:pt x="418" y="4587"/>
                  </a:cubicBezTo>
                  <a:cubicBezTo>
                    <a:pt x="468" y="4587"/>
                    <a:pt x="518" y="4578"/>
                    <a:pt x="568" y="4562"/>
                  </a:cubicBezTo>
                  <a:cubicBezTo>
                    <a:pt x="735" y="4528"/>
                    <a:pt x="868" y="4495"/>
                    <a:pt x="1001" y="4428"/>
                  </a:cubicBezTo>
                  <a:cubicBezTo>
                    <a:pt x="1168" y="4328"/>
                    <a:pt x="1235" y="4295"/>
                    <a:pt x="1702" y="3995"/>
                  </a:cubicBezTo>
                  <a:cubicBezTo>
                    <a:pt x="2169" y="3694"/>
                    <a:pt x="2202" y="3694"/>
                    <a:pt x="2402" y="3594"/>
                  </a:cubicBezTo>
                  <a:cubicBezTo>
                    <a:pt x="2536" y="3494"/>
                    <a:pt x="2703" y="3394"/>
                    <a:pt x="2803" y="3261"/>
                  </a:cubicBezTo>
                  <a:cubicBezTo>
                    <a:pt x="2936" y="3161"/>
                    <a:pt x="3036" y="3027"/>
                    <a:pt x="3136" y="2894"/>
                  </a:cubicBezTo>
                  <a:cubicBezTo>
                    <a:pt x="3203" y="2760"/>
                    <a:pt x="3270" y="2627"/>
                    <a:pt x="3303" y="2460"/>
                  </a:cubicBezTo>
                  <a:cubicBezTo>
                    <a:pt x="3370" y="2327"/>
                    <a:pt x="3403" y="2160"/>
                    <a:pt x="3403" y="1993"/>
                  </a:cubicBezTo>
                  <a:lnTo>
                    <a:pt x="3403" y="1293"/>
                  </a:lnTo>
                  <a:lnTo>
                    <a:pt x="3403" y="592"/>
                  </a:lnTo>
                  <a:cubicBezTo>
                    <a:pt x="3403" y="459"/>
                    <a:pt x="3370" y="359"/>
                    <a:pt x="3303" y="225"/>
                  </a:cubicBezTo>
                  <a:cubicBezTo>
                    <a:pt x="3270" y="159"/>
                    <a:pt x="3203" y="59"/>
                    <a:pt x="3136" y="25"/>
                  </a:cubicBezTo>
                  <a:cubicBezTo>
                    <a:pt x="3086" y="8"/>
                    <a:pt x="3028" y="0"/>
                    <a:pt x="29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80"/>
            <p:cNvSpPr/>
            <p:nvPr/>
          </p:nvSpPr>
          <p:spPr>
            <a:xfrm>
              <a:off x="2998150" y="2137950"/>
              <a:ext cx="44225" cy="50600"/>
            </a:xfrm>
            <a:custGeom>
              <a:avLst/>
              <a:gdLst/>
              <a:ahLst/>
              <a:cxnLst/>
              <a:rect l="l" t="t" r="r" b="b"/>
              <a:pathLst>
                <a:path w="1769" h="2024" extrusionOk="0">
                  <a:moveTo>
                    <a:pt x="1170" y="349"/>
                  </a:moveTo>
                  <a:cubicBezTo>
                    <a:pt x="1344" y="349"/>
                    <a:pt x="1468" y="468"/>
                    <a:pt x="1468" y="695"/>
                  </a:cubicBezTo>
                  <a:cubicBezTo>
                    <a:pt x="1435" y="1062"/>
                    <a:pt x="1201" y="1396"/>
                    <a:pt x="901" y="1596"/>
                  </a:cubicBezTo>
                  <a:cubicBezTo>
                    <a:pt x="795" y="1649"/>
                    <a:pt x="698" y="1675"/>
                    <a:pt x="617" y="1675"/>
                  </a:cubicBezTo>
                  <a:cubicBezTo>
                    <a:pt x="442" y="1675"/>
                    <a:pt x="334" y="1556"/>
                    <a:pt x="334" y="1329"/>
                  </a:cubicBezTo>
                  <a:cubicBezTo>
                    <a:pt x="367" y="962"/>
                    <a:pt x="567" y="629"/>
                    <a:pt x="901" y="428"/>
                  </a:cubicBezTo>
                  <a:cubicBezTo>
                    <a:pt x="997" y="375"/>
                    <a:pt x="1089" y="349"/>
                    <a:pt x="1170" y="349"/>
                  </a:cubicBezTo>
                  <a:close/>
                  <a:moveTo>
                    <a:pt x="1322" y="1"/>
                  </a:moveTo>
                  <a:cubicBezTo>
                    <a:pt x="1196" y="1"/>
                    <a:pt x="1052" y="42"/>
                    <a:pt x="901" y="128"/>
                  </a:cubicBezTo>
                  <a:cubicBezTo>
                    <a:pt x="401" y="428"/>
                    <a:pt x="67" y="962"/>
                    <a:pt x="0" y="1529"/>
                  </a:cubicBezTo>
                  <a:cubicBezTo>
                    <a:pt x="0" y="1845"/>
                    <a:pt x="183" y="2023"/>
                    <a:pt x="457" y="2023"/>
                  </a:cubicBezTo>
                  <a:cubicBezTo>
                    <a:pt x="587" y="2023"/>
                    <a:pt x="739" y="1983"/>
                    <a:pt x="901" y="1896"/>
                  </a:cubicBezTo>
                  <a:cubicBezTo>
                    <a:pt x="1401" y="1596"/>
                    <a:pt x="1702" y="1096"/>
                    <a:pt x="1768" y="495"/>
                  </a:cubicBezTo>
                  <a:cubicBezTo>
                    <a:pt x="1768" y="179"/>
                    <a:pt x="1585" y="1"/>
                    <a:pt x="13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80"/>
            <p:cNvSpPr/>
            <p:nvPr/>
          </p:nvSpPr>
          <p:spPr>
            <a:xfrm>
              <a:off x="3038175" y="2121125"/>
              <a:ext cx="10025" cy="12375"/>
            </a:xfrm>
            <a:custGeom>
              <a:avLst/>
              <a:gdLst/>
              <a:ahLst/>
              <a:cxnLst/>
              <a:rect l="l" t="t" r="r" b="b"/>
              <a:pathLst>
                <a:path w="401" h="495" extrusionOk="0">
                  <a:moveTo>
                    <a:pt x="312" y="1"/>
                  </a:moveTo>
                  <a:cubicBezTo>
                    <a:pt x="282" y="1"/>
                    <a:pt x="245" y="12"/>
                    <a:pt x="201" y="34"/>
                  </a:cubicBezTo>
                  <a:cubicBezTo>
                    <a:pt x="101" y="101"/>
                    <a:pt x="0" y="234"/>
                    <a:pt x="0" y="368"/>
                  </a:cubicBezTo>
                  <a:cubicBezTo>
                    <a:pt x="0" y="440"/>
                    <a:pt x="52" y="494"/>
                    <a:pt x="119" y="494"/>
                  </a:cubicBezTo>
                  <a:cubicBezTo>
                    <a:pt x="145" y="494"/>
                    <a:pt x="173" y="486"/>
                    <a:pt x="201" y="468"/>
                  </a:cubicBezTo>
                  <a:cubicBezTo>
                    <a:pt x="334" y="368"/>
                    <a:pt x="401" y="267"/>
                    <a:pt x="401" y="134"/>
                  </a:cubicBezTo>
                  <a:cubicBezTo>
                    <a:pt x="401" y="45"/>
                    <a:pt x="371" y="1"/>
                    <a:pt x="3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80"/>
            <p:cNvSpPr/>
            <p:nvPr/>
          </p:nvSpPr>
          <p:spPr>
            <a:xfrm>
              <a:off x="2683750" y="2189500"/>
              <a:ext cx="99275" cy="181825"/>
            </a:xfrm>
            <a:custGeom>
              <a:avLst/>
              <a:gdLst/>
              <a:ahLst/>
              <a:cxnLst/>
              <a:rect l="l" t="t" r="r" b="b"/>
              <a:pathLst>
                <a:path w="3971" h="7273" extrusionOk="0">
                  <a:moveTo>
                    <a:pt x="2636" y="1"/>
                  </a:moveTo>
                  <a:cubicBezTo>
                    <a:pt x="301" y="334"/>
                    <a:pt x="1" y="2970"/>
                    <a:pt x="1" y="2970"/>
                  </a:cubicBezTo>
                  <a:lnTo>
                    <a:pt x="1" y="7006"/>
                  </a:lnTo>
                  <a:cubicBezTo>
                    <a:pt x="579" y="7184"/>
                    <a:pt x="1172" y="7273"/>
                    <a:pt x="1770" y="7273"/>
                  </a:cubicBezTo>
                  <a:cubicBezTo>
                    <a:pt x="2069" y="7273"/>
                    <a:pt x="2369" y="7251"/>
                    <a:pt x="2669" y="7206"/>
                  </a:cubicBezTo>
                  <a:cubicBezTo>
                    <a:pt x="3070" y="5872"/>
                    <a:pt x="3370" y="4537"/>
                    <a:pt x="3603" y="3170"/>
                  </a:cubicBezTo>
                  <a:cubicBezTo>
                    <a:pt x="3970" y="668"/>
                    <a:pt x="2636" y="1"/>
                    <a:pt x="2636"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80"/>
            <p:cNvSpPr/>
            <p:nvPr/>
          </p:nvSpPr>
          <p:spPr>
            <a:xfrm>
              <a:off x="3248325" y="891925"/>
              <a:ext cx="1584500" cy="1476450"/>
            </a:xfrm>
            <a:custGeom>
              <a:avLst/>
              <a:gdLst/>
              <a:ahLst/>
              <a:cxnLst/>
              <a:rect l="l" t="t" r="r" b="b"/>
              <a:pathLst>
                <a:path w="63380" h="59058" extrusionOk="0">
                  <a:moveTo>
                    <a:pt x="62507" y="0"/>
                  </a:moveTo>
                  <a:cubicBezTo>
                    <a:pt x="62353" y="0"/>
                    <a:pt x="62195" y="42"/>
                    <a:pt x="62045" y="133"/>
                  </a:cubicBezTo>
                  <a:lnTo>
                    <a:pt x="1335" y="35092"/>
                  </a:lnTo>
                  <a:cubicBezTo>
                    <a:pt x="501" y="35559"/>
                    <a:pt x="0" y="36393"/>
                    <a:pt x="0" y="37327"/>
                  </a:cubicBezTo>
                  <a:lnTo>
                    <a:pt x="0" y="58175"/>
                  </a:lnTo>
                  <a:cubicBezTo>
                    <a:pt x="0" y="58684"/>
                    <a:pt x="447" y="59057"/>
                    <a:pt x="911" y="59057"/>
                  </a:cubicBezTo>
                  <a:cubicBezTo>
                    <a:pt x="1055" y="59057"/>
                    <a:pt x="1200" y="59021"/>
                    <a:pt x="1335" y="58942"/>
                  </a:cubicBezTo>
                  <a:lnTo>
                    <a:pt x="62078" y="23984"/>
                  </a:lnTo>
                  <a:cubicBezTo>
                    <a:pt x="62879" y="23517"/>
                    <a:pt x="63379" y="22650"/>
                    <a:pt x="63379" y="21716"/>
                  </a:cubicBezTo>
                  <a:lnTo>
                    <a:pt x="63379" y="901"/>
                  </a:lnTo>
                  <a:cubicBezTo>
                    <a:pt x="63379" y="375"/>
                    <a:pt x="62966" y="0"/>
                    <a:pt x="6250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80"/>
            <p:cNvSpPr/>
            <p:nvPr/>
          </p:nvSpPr>
          <p:spPr>
            <a:xfrm>
              <a:off x="3248325" y="891925"/>
              <a:ext cx="1584500" cy="1476450"/>
            </a:xfrm>
            <a:custGeom>
              <a:avLst/>
              <a:gdLst/>
              <a:ahLst/>
              <a:cxnLst/>
              <a:rect l="l" t="t" r="r" b="b"/>
              <a:pathLst>
                <a:path w="63380" h="59058" extrusionOk="0">
                  <a:moveTo>
                    <a:pt x="62507" y="0"/>
                  </a:moveTo>
                  <a:cubicBezTo>
                    <a:pt x="62353" y="0"/>
                    <a:pt x="62195" y="42"/>
                    <a:pt x="62045" y="133"/>
                  </a:cubicBezTo>
                  <a:lnTo>
                    <a:pt x="1335" y="35092"/>
                  </a:lnTo>
                  <a:cubicBezTo>
                    <a:pt x="501" y="35559"/>
                    <a:pt x="0" y="36393"/>
                    <a:pt x="0" y="37327"/>
                  </a:cubicBezTo>
                  <a:lnTo>
                    <a:pt x="0" y="58175"/>
                  </a:lnTo>
                  <a:cubicBezTo>
                    <a:pt x="0" y="58684"/>
                    <a:pt x="447" y="59057"/>
                    <a:pt x="911" y="59057"/>
                  </a:cubicBezTo>
                  <a:cubicBezTo>
                    <a:pt x="1055" y="59057"/>
                    <a:pt x="1200" y="59021"/>
                    <a:pt x="1335" y="58942"/>
                  </a:cubicBezTo>
                  <a:lnTo>
                    <a:pt x="62078" y="23984"/>
                  </a:lnTo>
                  <a:cubicBezTo>
                    <a:pt x="62879" y="23517"/>
                    <a:pt x="63379" y="22650"/>
                    <a:pt x="63379" y="21716"/>
                  </a:cubicBezTo>
                  <a:lnTo>
                    <a:pt x="63379" y="901"/>
                  </a:lnTo>
                  <a:cubicBezTo>
                    <a:pt x="63379" y="375"/>
                    <a:pt x="62966" y="0"/>
                    <a:pt x="625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80"/>
            <p:cNvSpPr/>
            <p:nvPr/>
          </p:nvSpPr>
          <p:spPr>
            <a:xfrm>
              <a:off x="3308375" y="1535025"/>
              <a:ext cx="517875" cy="735250"/>
            </a:xfrm>
            <a:custGeom>
              <a:avLst/>
              <a:gdLst/>
              <a:ahLst/>
              <a:cxnLst/>
              <a:rect l="l" t="t" r="r" b="b"/>
              <a:pathLst>
                <a:path w="20715" h="29410" extrusionOk="0">
                  <a:moveTo>
                    <a:pt x="20014" y="1"/>
                  </a:moveTo>
                  <a:cubicBezTo>
                    <a:pt x="19900" y="1"/>
                    <a:pt x="19786" y="30"/>
                    <a:pt x="19681" y="95"/>
                  </a:cubicBezTo>
                  <a:lnTo>
                    <a:pt x="1001" y="10836"/>
                  </a:lnTo>
                  <a:cubicBezTo>
                    <a:pt x="367" y="11202"/>
                    <a:pt x="0" y="11870"/>
                    <a:pt x="0" y="12603"/>
                  </a:cubicBezTo>
                  <a:lnTo>
                    <a:pt x="0" y="28715"/>
                  </a:lnTo>
                  <a:cubicBezTo>
                    <a:pt x="0" y="29120"/>
                    <a:pt x="326" y="29409"/>
                    <a:pt x="688" y="29409"/>
                  </a:cubicBezTo>
                  <a:cubicBezTo>
                    <a:pt x="803" y="29409"/>
                    <a:pt x="921" y="29380"/>
                    <a:pt x="1034" y="29315"/>
                  </a:cubicBezTo>
                  <a:lnTo>
                    <a:pt x="19681" y="18574"/>
                  </a:lnTo>
                  <a:cubicBezTo>
                    <a:pt x="20315" y="18208"/>
                    <a:pt x="20715" y="17540"/>
                    <a:pt x="20715" y="16840"/>
                  </a:cubicBezTo>
                  <a:lnTo>
                    <a:pt x="20715" y="695"/>
                  </a:lnTo>
                  <a:cubicBezTo>
                    <a:pt x="20715" y="290"/>
                    <a:pt x="20370" y="1"/>
                    <a:pt x="200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80"/>
            <p:cNvSpPr/>
            <p:nvPr/>
          </p:nvSpPr>
          <p:spPr>
            <a:xfrm>
              <a:off x="3556050" y="1818375"/>
              <a:ext cx="270200" cy="321950"/>
            </a:xfrm>
            <a:custGeom>
              <a:avLst/>
              <a:gdLst/>
              <a:ahLst/>
              <a:cxnLst/>
              <a:rect l="l" t="t" r="r" b="b"/>
              <a:pathLst>
                <a:path w="10808" h="12878" extrusionOk="0">
                  <a:moveTo>
                    <a:pt x="7067" y="0"/>
                  </a:moveTo>
                  <a:cubicBezTo>
                    <a:pt x="6588" y="0"/>
                    <a:pt x="5938" y="476"/>
                    <a:pt x="5604" y="1169"/>
                  </a:cubicBezTo>
                  <a:lnTo>
                    <a:pt x="3269" y="6073"/>
                  </a:lnTo>
                  <a:lnTo>
                    <a:pt x="0" y="12878"/>
                  </a:lnTo>
                  <a:lnTo>
                    <a:pt x="6538" y="9108"/>
                  </a:lnTo>
                  <a:lnTo>
                    <a:pt x="9774" y="7240"/>
                  </a:lnTo>
                  <a:cubicBezTo>
                    <a:pt x="10408" y="6874"/>
                    <a:pt x="10808" y="6206"/>
                    <a:pt x="10808" y="5506"/>
                  </a:cubicBezTo>
                  <a:lnTo>
                    <a:pt x="10808" y="3271"/>
                  </a:lnTo>
                  <a:lnTo>
                    <a:pt x="7439" y="135"/>
                  </a:lnTo>
                  <a:cubicBezTo>
                    <a:pt x="7339" y="43"/>
                    <a:pt x="7211" y="0"/>
                    <a:pt x="7067"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80"/>
            <p:cNvSpPr/>
            <p:nvPr/>
          </p:nvSpPr>
          <p:spPr>
            <a:xfrm>
              <a:off x="3308375" y="1851825"/>
              <a:ext cx="411150" cy="418450"/>
            </a:xfrm>
            <a:custGeom>
              <a:avLst/>
              <a:gdLst/>
              <a:ahLst/>
              <a:cxnLst/>
              <a:rect l="l" t="t" r="r" b="b"/>
              <a:pathLst>
                <a:path w="16446" h="16738" extrusionOk="0">
                  <a:moveTo>
                    <a:pt x="7880" y="1"/>
                  </a:moveTo>
                  <a:cubicBezTo>
                    <a:pt x="7400" y="1"/>
                    <a:pt x="6749" y="493"/>
                    <a:pt x="6438" y="1166"/>
                  </a:cubicBezTo>
                  <a:lnTo>
                    <a:pt x="0" y="14609"/>
                  </a:lnTo>
                  <a:lnTo>
                    <a:pt x="0" y="16043"/>
                  </a:lnTo>
                  <a:cubicBezTo>
                    <a:pt x="0" y="16448"/>
                    <a:pt x="326" y="16737"/>
                    <a:pt x="688" y="16737"/>
                  </a:cubicBezTo>
                  <a:cubicBezTo>
                    <a:pt x="803" y="16737"/>
                    <a:pt x="921" y="16708"/>
                    <a:pt x="1034" y="16643"/>
                  </a:cubicBezTo>
                  <a:lnTo>
                    <a:pt x="9907" y="11540"/>
                  </a:lnTo>
                  <a:lnTo>
                    <a:pt x="16445" y="7770"/>
                  </a:lnTo>
                  <a:lnTo>
                    <a:pt x="13176" y="4735"/>
                  </a:lnTo>
                  <a:lnTo>
                    <a:pt x="8239" y="132"/>
                  </a:lnTo>
                  <a:cubicBezTo>
                    <a:pt x="8142" y="42"/>
                    <a:pt x="8018" y="1"/>
                    <a:pt x="788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80"/>
            <p:cNvSpPr/>
            <p:nvPr/>
          </p:nvSpPr>
          <p:spPr>
            <a:xfrm>
              <a:off x="3659450" y="1654025"/>
              <a:ext cx="119275" cy="137175"/>
            </a:xfrm>
            <a:custGeom>
              <a:avLst/>
              <a:gdLst/>
              <a:ahLst/>
              <a:cxnLst/>
              <a:rect l="l" t="t" r="r" b="b"/>
              <a:pathLst>
                <a:path w="4771" h="5487" extrusionOk="0">
                  <a:moveTo>
                    <a:pt x="3568" y="1"/>
                  </a:moveTo>
                  <a:cubicBezTo>
                    <a:pt x="3216" y="1"/>
                    <a:pt x="2807" y="120"/>
                    <a:pt x="2369" y="371"/>
                  </a:cubicBezTo>
                  <a:cubicBezTo>
                    <a:pt x="1068" y="1105"/>
                    <a:pt x="1" y="2773"/>
                    <a:pt x="1" y="4107"/>
                  </a:cubicBezTo>
                  <a:cubicBezTo>
                    <a:pt x="1" y="4997"/>
                    <a:pt x="475" y="5486"/>
                    <a:pt x="1177" y="5486"/>
                  </a:cubicBezTo>
                  <a:cubicBezTo>
                    <a:pt x="1528" y="5486"/>
                    <a:pt x="1935" y="5364"/>
                    <a:pt x="2369" y="5108"/>
                  </a:cubicBezTo>
                  <a:cubicBezTo>
                    <a:pt x="3703" y="4374"/>
                    <a:pt x="4771" y="2706"/>
                    <a:pt x="4771" y="1372"/>
                  </a:cubicBezTo>
                  <a:cubicBezTo>
                    <a:pt x="4771" y="498"/>
                    <a:pt x="4289" y="1"/>
                    <a:pt x="356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80"/>
            <p:cNvSpPr/>
            <p:nvPr/>
          </p:nvSpPr>
          <p:spPr>
            <a:xfrm>
              <a:off x="3868775" y="1202450"/>
              <a:ext cx="899825" cy="538950"/>
            </a:xfrm>
            <a:custGeom>
              <a:avLst/>
              <a:gdLst/>
              <a:ahLst/>
              <a:cxnLst/>
              <a:rect l="l" t="t" r="r" b="b"/>
              <a:pathLst>
                <a:path w="35993" h="21558" extrusionOk="0">
                  <a:moveTo>
                    <a:pt x="35764" y="0"/>
                  </a:moveTo>
                  <a:cubicBezTo>
                    <a:pt x="35730" y="0"/>
                    <a:pt x="35695" y="7"/>
                    <a:pt x="35659" y="21"/>
                  </a:cubicBezTo>
                  <a:lnTo>
                    <a:pt x="300" y="20369"/>
                  </a:lnTo>
                  <a:cubicBezTo>
                    <a:pt x="100" y="20469"/>
                    <a:pt x="0" y="20703"/>
                    <a:pt x="0" y="20936"/>
                  </a:cubicBezTo>
                  <a:lnTo>
                    <a:pt x="0" y="21337"/>
                  </a:lnTo>
                  <a:cubicBezTo>
                    <a:pt x="0" y="21468"/>
                    <a:pt x="103" y="21558"/>
                    <a:pt x="228" y="21558"/>
                  </a:cubicBezTo>
                  <a:cubicBezTo>
                    <a:pt x="262" y="21558"/>
                    <a:pt x="298" y="21551"/>
                    <a:pt x="334" y="21537"/>
                  </a:cubicBezTo>
                  <a:lnTo>
                    <a:pt x="35692" y="1189"/>
                  </a:lnTo>
                  <a:cubicBezTo>
                    <a:pt x="35892" y="1089"/>
                    <a:pt x="35993" y="855"/>
                    <a:pt x="35993" y="655"/>
                  </a:cubicBezTo>
                  <a:lnTo>
                    <a:pt x="35993" y="221"/>
                  </a:lnTo>
                  <a:cubicBezTo>
                    <a:pt x="35993" y="90"/>
                    <a:pt x="35889" y="0"/>
                    <a:pt x="357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80"/>
            <p:cNvSpPr/>
            <p:nvPr/>
          </p:nvSpPr>
          <p:spPr>
            <a:xfrm>
              <a:off x="3868775" y="1275000"/>
              <a:ext cx="899825" cy="538950"/>
            </a:xfrm>
            <a:custGeom>
              <a:avLst/>
              <a:gdLst/>
              <a:ahLst/>
              <a:cxnLst/>
              <a:rect l="l" t="t" r="r" b="b"/>
              <a:pathLst>
                <a:path w="35993" h="21558" extrusionOk="0">
                  <a:moveTo>
                    <a:pt x="35764" y="0"/>
                  </a:moveTo>
                  <a:cubicBezTo>
                    <a:pt x="35730" y="0"/>
                    <a:pt x="35695" y="7"/>
                    <a:pt x="35659" y="21"/>
                  </a:cubicBezTo>
                  <a:lnTo>
                    <a:pt x="300" y="20369"/>
                  </a:lnTo>
                  <a:cubicBezTo>
                    <a:pt x="100" y="20469"/>
                    <a:pt x="0" y="20703"/>
                    <a:pt x="0" y="20936"/>
                  </a:cubicBezTo>
                  <a:lnTo>
                    <a:pt x="0" y="21337"/>
                  </a:lnTo>
                  <a:cubicBezTo>
                    <a:pt x="0" y="21468"/>
                    <a:pt x="103" y="21558"/>
                    <a:pt x="228" y="21558"/>
                  </a:cubicBezTo>
                  <a:cubicBezTo>
                    <a:pt x="262" y="21558"/>
                    <a:pt x="298" y="21551"/>
                    <a:pt x="334" y="21537"/>
                  </a:cubicBezTo>
                  <a:lnTo>
                    <a:pt x="35692" y="1189"/>
                  </a:lnTo>
                  <a:cubicBezTo>
                    <a:pt x="35892" y="1089"/>
                    <a:pt x="35993" y="855"/>
                    <a:pt x="35993" y="655"/>
                  </a:cubicBezTo>
                  <a:lnTo>
                    <a:pt x="35993" y="222"/>
                  </a:lnTo>
                  <a:cubicBezTo>
                    <a:pt x="35993" y="90"/>
                    <a:pt x="35889" y="0"/>
                    <a:pt x="357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80"/>
            <p:cNvSpPr/>
            <p:nvPr/>
          </p:nvSpPr>
          <p:spPr>
            <a:xfrm>
              <a:off x="3868775" y="1057350"/>
              <a:ext cx="899825" cy="538600"/>
            </a:xfrm>
            <a:custGeom>
              <a:avLst/>
              <a:gdLst/>
              <a:ahLst/>
              <a:cxnLst/>
              <a:rect l="l" t="t" r="r" b="b"/>
              <a:pathLst>
                <a:path w="35993" h="21544" extrusionOk="0">
                  <a:moveTo>
                    <a:pt x="35764" y="0"/>
                  </a:moveTo>
                  <a:cubicBezTo>
                    <a:pt x="35730" y="0"/>
                    <a:pt x="35695" y="7"/>
                    <a:pt x="35659" y="21"/>
                  </a:cubicBezTo>
                  <a:lnTo>
                    <a:pt x="300" y="20369"/>
                  </a:lnTo>
                  <a:cubicBezTo>
                    <a:pt x="100" y="20469"/>
                    <a:pt x="0" y="20669"/>
                    <a:pt x="0" y="20903"/>
                  </a:cubicBezTo>
                  <a:lnTo>
                    <a:pt x="0" y="21336"/>
                  </a:lnTo>
                  <a:cubicBezTo>
                    <a:pt x="0" y="21457"/>
                    <a:pt x="88" y="21543"/>
                    <a:pt x="200" y="21543"/>
                  </a:cubicBezTo>
                  <a:cubicBezTo>
                    <a:pt x="242" y="21543"/>
                    <a:pt x="288" y="21531"/>
                    <a:pt x="334" y="21503"/>
                  </a:cubicBezTo>
                  <a:lnTo>
                    <a:pt x="35692" y="1189"/>
                  </a:lnTo>
                  <a:cubicBezTo>
                    <a:pt x="35892" y="1055"/>
                    <a:pt x="35993" y="855"/>
                    <a:pt x="35993" y="622"/>
                  </a:cubicBezTo>
                  <a:lnTo>
                    <a:pt x="35993" y="221"/>
                  </a:lnTo>
                  <a:cubicBezTo>
                    <a:pt x="35993" y="90"/>
                    <a:pt x="35889" y="0"/>
                    <a:pt x="357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80"/>
            <p:cNvSpPr/>
            <p:nvPr/>
          </p:nvSpPr>
          <p:spPr>
            <a:xfrm>
              <a:off x="3868775" y="1129900"/>
              <a:ext cx="899825" cy="538950"/>
            </a:xfrm>
            <a:custGeom>
              <a:avLst/>
              <a:gdLst/>
              <a:ahLst/>
              <a:cxnLst/>
              <a:rect l="l" t="t" r="r" b="b"/>
              <a:pathLst>
                <a:path w="35993" h="21558" extrusionOk="0">
                  <a:moveTo>
                    <a:pt x="35764" y="0"/>
                  </a:moveTo>
                  <a:cubicBezTo>
                    <a:pt x="35730" y="0"/>
                    <a:pt x="35695" y="7"/>
                    <a:pt x="35659" y="21"/>
                  </a:cubicBezTo>
                  <a:lnTo>
                    <a:pt x="300" y="20369"/>
                  </a:lnTo>
                  <a:cubicBezTo>
                    <a:pt x="100" y="20469"/>
                    <a:pt x="0" y="20669"/>
                    <a:pt x="0" y="20903"/>
                  </a:cubicBezTo>
                  <a:lnTo>
                    <a:pt x="0" y="21336"/>
                  </a:lnTo>
                  <a:cubicBezTo>
                    <a:pt x="0" y="21468"/>
                    <a:pt x="103" y="21558"/>
                    <a:pt x="228" y="21558"/>
                  </a:cubicBezTo>
                  <a:cubicBezTo>
                    <a:pt x="262" y="21558"/>
                    <a:pt x="298" y="21551"/>
                    <a:pt x="334" y="21537"/>
                  </a:cubicBezTo>
                  <a:lnTo>
                    <a:pt x="35692" y="1189"/>
                  </a:lnTo>
                  <a:cubicBezTo>
                    <a:pt x="35892" y="1089"/>
                    <a:pt x="35993" y="855"/>
                    <a:pt x="35993" y="622"/>
                  </a:cubicBezTo>
                  <a:lnTo>
                    <a:pt x="35993" y="221"/>
                  </a:lnTo>
                  <a:cubicBezTo>
                    <a:pt x="35993" y="90"/>
                    <a:pt x="35889" y="0"/>
                    <a:pt x="357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80"/>
            <p:cNvSpPr/>
            <p:nvPr/>
          </p:nvSpPr>
          <p:spPr>
            <a:xfrm>
              <a:off x="3868775" y="1455950"/>
              <a:ext cx="713850" cy="431025"/>
            </a:xfrm>
            <a:custGeom>
              <a:avLst/>
              <a:gdLst/>
              <a:ahLst/>
              <a:cxnLst/>
              <a:rect l="l" t="t" r="r" b="b"/>
              <a:pathLst>
                <a:path w="28554" h="17241" extrusionOk="0">
                  <a:moveTo>
                    <a:pt x="28312" y="1"/>
                  </a:moveTo>
                  <a:cubicBezTo>
                    <a:pt x="28280" y="1"/>
                    <a:pt x="28249" y="8"/>
                    <a:pt x="28220" y="22"/>
                  </a:cubicBezTo>
                  <a:lnTo>
                    <a:pt x="300" y="16067"/>
                  </a:lnTo>
                  <a:cubicBezTo>
                    <a:pt x="100" y="16167"/>
                    <a:pt x="0" y="16367"/>
                    <a:pt x="0" y="16600"/>
                  </a:cubicBezTo>
                  <a:lnTo>
                    <a:pt x="0" y="17034"/>
                  </a:lnTo>
                  <a:cubicBezTo>
                    <a:pt x="0" y="17155"/>
                    <a:pt x="88" y="17241"/>
                    <a:pt x="200" y="17241"/>
                  </a:cubicBezTo>
                  <a:cubicBezTo>
                    <a:pt x="242" y="17241"/>
                    <a:pt x="288" y="17228"/>
                    <a:pt x="334" y="17201"/>
                  </a:cubicBezTo>
                  <a:lnTo>
                    <a:pt x="28220" y="1189"/>
                  </a:lnTo>
                  <a:cubicBezTo>
                    <a:pt x="28420" y="1089"/>
                    <a:pt x="28554" y="856"/>
                    <a:pt x="28554" y="622"/>
                  </a:cubicBezTo>
                  <a:lnTo>
                    <a:pt x="28554" y="222"/>
                  </a:lnTo>
                  <a:cubicBezTo>
                    <a:pt x="28554" y="91"/>
                    <a:pt x="28430" y="1"/>
                    <a:pt x="283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80"/>
            <p:cNvSpPr/>
            <p:nvPr/>
          </p:nvSpPr>
          <p:spPr>
            <a:xfrm>
              <a:off x="3248325" y="2111425"/>
              <a:ext cx="586275" cy="357650"/>
            </a:xfrm>
            <a:custGeom>
              <a:avLst/>
              <a:gdLst/>
              <a:ahLst/>
              <a:cxnLst/>
              <a:rect l="l" t="t" r="r" b="b"/>
              <a:pathLst>
                <a:path w="23451" h="14306" extrusionOk="0">
                  <a:moveTo>
                    <a:pt x="23205" y="1"/>
                  </a:moveTo>
                  <a:cubicBezTo>
                    <a:pt x="23176" y="1"/>
                    <a:pt x="23145" y="7"/>
                    <a:pt x="23117" y="22"/>
                  </a:cubicBezTo>
                  <a:lnTo>
                    <a:pt x="334" y="13131"/>
                  </a:lnTo>
                  <a:cubicBezTo>
                    <a:pt x="134" y="13264"/>
                    <a:pt x="0" y="13465"/>
                    <a:pt x="0" y="13698"/>
                  </a:cubicBezTo>
                  <a:lnTo>
                    <a:pt x="0" y="14098"/>
                  </a:lnTo>
                  <a:cubicBezTo>
                    <a:pt x="0" y="14219"/>
                    <a:pt x="106" y="14305"/>
                    <a:pt x="214" y="14305"/>
                  </a:cubicBezTo>
                  <a:cubicBezTo>
                    <a:pt x="256" y="14305"/>
                    <a:pt x="297" y="14293"/>
                    <a:pt x="334" y="14265"/>
                  </a:cubicBezTo>
                  <a:lnTo>
                    <a:pt x="23117" y="1189"/>
                  </a:lnTo>
                  <a:cubicBezTo>
                    <a:pt x="23317" y="1056"/>
                    <a:pt x="23451" y="856"/>
                    <a:pt x="23451" y="622"/>
                  </a:cubicBezTo>
                  <a:lnTo>
                    <a:pt x="23451" y="222"/>
                  </a:lnTo>
                  <a:cubicBezTo>
                    <a:pt x="23424" y="91"/>
                    <a:pt x="23316" y="1"/>
                    <a:pt x="2320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80"/>
            <p:cNvSpPr/>
            <p:nvPr/>
          </p:nvSpPr>
          <p:spPr>
            <a:xfrm>
              <a:off x="3248325" y="1361250"/>
              <a:ext cx="586275" cy="357975"/>
            </a:xfrm>
            <a:custGeom>
              <a:avLst/>
              <a:gdLst/>
              <a:ahLst/>
              <a:cxnLst/>
              <a:rect l="l" t="t" r="r" b="b"/>
              <a:pathLst>
                <a:path w="23451" h="14319" extrusionOk="0">
                  <a:moveTo>
                    <a:pt x="23237" y="1"/>
                  </a:moveTo>
                  <a:cubicBezTo>
                    <a:pt x="23195" y="1"/>
                    <a:pt x="23154" y="13"/>
                    <a:pt x="23117" y="41"/>
                  </a:cubicBezTo>
                  <a:lnTo>
                    <a:pt x="334" y="13117"/>
                  </a:lnTo>
                  <a:cubicBezTo>
                    <a:pt x="134" y="13250"/>
                    <a:pt x="0" y="13450"/>
                    <a:pt x="0" y="13684"/>
                  </a:cubicBezTo>
                  <a:lnTo>
                    <a:pt x="0" y="14084"/>
                  </a:lnTo>
                  <a:cubicBezTo>
                    <a:pt x="0" y="14211"/>
                    <a:pt x="116" y="14319"/>
                    <a:pt x="231" y="14319"/>
                  </a:cubicBezTo>
                  <a:cubicBezTo>
                    <a:pt x="267" y="14319"/>
                    <a:pt x="302" y="14308"/>
                    <a:pt x="334" y="14284"/>
                  </a:cubicBezTo>
                  <a:lnTo>
                    <a:pt x="23117" y="1175"/>
                  </a:lnTo>
                  <a:cubicBezTo>
                    <a:pt x="23317" y="1075"/>
                    <a:pt x="23451" y="841"/>
                    <a:pt x="23451" y="641"/>
                  </a:cubicBezTo>
                  <a:lnTo>
                    <a:pt x="23451" y="207"/>
                  </a:lnTo>
                  <a:cubicBezTo>
                    <a:pt x="23451" y="86"/>
                    <a:pt x="23345" y="1"/>
                    <a:pt x="2323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80"/>
            <p:cNvSpPr/>
            <p:nvPr/>
          </p:nvSpPr>
          <p:spPr>
            <a:xfrm>
              <a:off x="3248325" y="2312550"/>
              <a:ext cx="1584500" cy="1476450"/>
            </a:xfrm>
            <a:custGeom>
              <a:avLst/>
              <a:gdLst/>
              <a:ahLst/>
              <a:cxnLst/>
              <a:rect l="l" t="t" r="r" b="b"/>
              <a:pathLst>
                <a:path w="63380" h="59058" extrusionOk="0">
                  <a:moveTo>
                    <a:pt x="62482" y="1"/>
                  </a:moveTo>
                  <a:cubicBezTo>
                    <a:pt x="62337" y="1"/>
                    <a:pt x="62187" y="37"/>
                    <a:pt x="62045" y="116"/>
                  </a:cubicBezTo>
                  <a:lnTo>
                    <a:pt x="1335" y="35074"/>
                  </a:lnTo>
                  <a:cubicBezTo>
                    <a:pt x="501" y="35541"/>
                    <a:pt x="0" y="36408"/>
                    <a:pt x="0" y="37342"/>
                  </a:cubicBezTo>
                  <a:lnTo>
                    <a:pt x="0" y="58157"/>
                  </a:lnTo>
                  <a:cubicBezTo>
                    <a:pt x="0" y="58683"/>
                    <a:pt x="413" y="59058"/>
                    <a:pt x="873" y="59058"/>
                  </a:cubicBezTo>
                  <a:cubicBezTo>
                    <a:pt x="1026" y="59058"/>
                    <a:pt x="1185" y="59016"/>
                    <a:pt x="1335" y="58925"/>
                  </a:cubicBezTo>
                  <a:lnTo>
                    <a:pt x="62078" y="23966"/>
                  </a:lnTo>
                  <a:cubicBezTo>
                    <a:pt x="62879" y="23499"/>
                    <a:pt x="63379" y="22632"/>
                    <a:pt x="63379" y="21731"/>
                  </a:cubicBezTo>
                  <a:lnTo>
                    <a:pt x="63379" y="883"/>
                  </a:lnTo>
                  <a:cubicBezTo>
                    <a:pt x="63379" y="374"/>
                    <a:pt x="62952" y="1"/>
                    <a:pt x="6248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80"/>
            <p:cNvSpPr/>
            <p:nvPr/>
          </p:nvSpPr>
          <p:spPr>
            <a:xfrm>
              <a:off x="3248325" y="2312550"/>
              <a:ext cx="1584500" cy="1476450"/>
            </a:xfrm>
            <a:custGeom>
              <a:avLst/>
              <a:gdLst/>
              <a:ahLst/>
              <a:cxnLst/>
              <a:rect l="l" t="t" r="r" b="b"/>
              <a:pathLst>
                <a:path w="63380" h="59058" extrusionOk="0">
                  <a:moveTo>
                    <a:pt x="62482" y="1"/>
                  </a:moveTo>
                  <a:cubicBezTo>
                    <a:pt x="62337" y="1"/>
                    <a:pt x="62187" y="37"/>
                    <a:pt x="62045" y="116"/>
                  </a:cubicBezTo>
                  <a:lnTo>
                    <a:pt x="1335" y="35074"/>
                  </a:lnTo>
                  <a:cubicBezTo>
                    <a:pt x="501" y="35541"/>
                    <a:pt x="0" y="36408"/>
                    <a:pt x="0" y="37342"/>
                  </a:cubicBezTo>
                  <a:lnTo>
                    <a:pt x="0" y="58157"/>
                  </a:lnTo>
                  <a:cubicBezTo>
                    <a:pt x="0" y="58683"/>
                    <a:pt x="413" y="59058"/>
                    <a:pt x="873" y="59058"/>
                  </a:cubicBezTo>
                  <a:cubicBezTo>
                    <a:pt x="1026" y="59058"/>
                    <a:pt x="1185" y="59016"/>
                    <a:pt x="1335" y="58925"/>
                  </a:cubicBezTo>
                  <a:lnTo>
                    <a:pt x="62078" y="23966"/>
                  </a:lnTo>
                  <a:cubicBezTo>
                    <a:pt x="62879" y="23499"/>
                    <a:pt x="63379" y="22632"/>
                    <a:pt x="63379" y="21731"/>
                  </a:cubicBezTo>
                  <a:lnTo>
                    <a:pt x="63379" y="883"/>
                  </a:lnTo>
                  <a:cubicBezTo>
                    <a:pt x="63379" y="374"/>
                    <a:pt x="62952" y="1"/>
                    <a:pt x="624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80"/>
            <p:cNvSpPr/>
            <p:nvPr/>
          </p:nvSpPr>
          <p:spPr>
            <a:xfrm>
              <a:off x="3308375" y="2956750"/>
              <a:ext cx="517875" cy="734550"/>
            </a:xfrm>
            <a:custGeom>
              <a:avLst/>
              <a:gdLst/>
              <a:ahLst/>
              <a:cxnLst/>
              <a:rect l="l" t="t" r="r" b="b"/>
              <a:pathLst>
                <a:path w="20715" h="29382" extrusionOk="0">
                  <a:moveTo>
                    <a:pt x="20027" y="1"/>
                  </a:moveTo>
                  <a:cubicBezTo>
                    <a:pt x="19910" y="1"/>
                    <a:pt x="19791" y="32"/>
                    <a:pt x="19681" y="100"/>
                  </a:cubicBezTo>
                  <a:lnTo>
                    <a:pt x="1001" y="10807"/>
                  </a:lnTo>
                  <a:cubicBezTo>
                    <a:pt x="367" y="11174"/>
                    <a:pt x="0" y="11841"/>
                    <a:pt x="0" y="12575"/>
                  </a:cubicBezTo>
                  <a:lnTo>
                    <a:pt x="0" y="28687"/>
                  </a:lnTo>
                  <a:cubicBezTo>
                    <a:pt x="0" y="29091"/>
                    <a:pt x="326" y="29381"/>
                    <a:pt x="688" y="29381"/>
                  </a:cubicBezTo>
                  <a:cubicBezTo>
                    <a:pt x="803" y="29381"/>
                    <a:pt x="921" y="29352"/>
                    <a:pt x="1034" y="29287"/>
                  </a:cubicBezTo>
                  <a:lnTo>
                    <a:pt x="19681" y="18546"/>
                  </a:lnTo>
                  <a:cubicBezTo>
                    <a:pt x="20315" y="18179"/>
                    <a:pt x="20715" y="17512"/>
                    <a:pt x="20715" y="16778"/>
                  </a:cubicBezTo>
                  <a:lnTo>
                    <a:pt x="20715" y="667"/>
                  </a:lnTo>
                  <a:cubicBezTo>
                    <a:pt x="20690" y="269"/>
                    <a:pt x="20368" y="1"/>
                    <a:pt x="200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80"/>
            <p:cNvSpPr/>
            <p:nvPr/>
          </p:nvSpPr>
          <p:spPr>
            <a:xfrm>
              <a:off x="3556050" y="3238675"/>
              <a:ext cx="270200" cy="322675"/>
            </a:xfrm>
            <a:custGeom>
              <a:avLst/>
              <a:gdLst/>
              <a:ahLst/>
              <a:cxnLst/>
              <a:rect l="l" t="t" r="r" b="b"/>
              <a:pathLst>
                <a:path w="10808" h="12907" extrusionOk="0">
                  <a:moveTo>
                    <a:pt x="7081" y="0"/>
                  </a:moveTo>
                  <a:cubicBezTo>
                    <a:pt x="6600" y="0"/>
                    <a:pt x="5941" y="499"/>
                    <a:pt x="5604" y="1198"/>
                  </a:cubicBezTo>
                  <a:lnTo>
                    <a:pt x="3269" y="6068"/>
                  </a:lnTo>
                  <a:lnTo>
                    <a:pt x="0" y="12906"/>
                  </a:lnTo>
                  <a:lnTo>
                    <a:pt x="6538" y="9137"/>
                  </a:lnTo>
                  <a:lnTo>
                    <a:pt x="9774" y="7269"/>
                  </a:lnTo>
                  <a:cubicBezTo>
                    <a:pt x="10408" y="6902"/>
                    <a:pt x="10808" y="6235"/>
                    <a:pt x="10808" y="5501"/>
                  </a:cubicBezTo>
                  <a:lnTo>
                    <a:pt x="10808" y="3300"/>
                  </a:lnTo>
                  <a:lnTo>
                    <a:pt x="7439" y="131"/>
                  </a:lnTo>
                  <a:cubicBezTo>
                    <a:pt x="7342" y="41"/>
                    <a:pt x="7219" y="0"/>
                    <a:pt x="7081"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80"/>
            <p:cNvSpPr/>
            <p:nvPr/>
          </p:nvSpPr>
          <p:spPr>
            <a:xfrm>
              <a:off x="3308375" y="3272750"/>
              <a:ext cx="411150" cy="418550"/>
            </a:xfrm>
            <a:custGeom>
              <a:avLst/>
              <a:gdLst/>
              <a:ahLst/>
              <a:cxnLst/>
              <a:rect l="l" t="t" r="r" b="b"/>
              <a:pathLst>
                <a:path w="16446" h="16742" extrusionOk="0">
                  <a:moveTo>
                    <a:pt x="7868" y="0"/>
                  </a:moveTo>
                  <a:cubicBezTo>
                    <a:pt x="7390" y="0"/>
                    <a:pt x="6746" y="476"/>
                    <a:pt x="6438" y="1169"/>
                  </a:cubicBezTo>
                  <a:lnTo>
                    <a:pt x="0" y="14579"/>
                  </a:lnTo>
                  <a:lnTo>
                    <a:pt x="0" y="16047"/>
                  </a:lnTo>
                  <a:cubicBezTo>
                    <a:pt x="0" y="16451"/>
                    <a:pt x="326" y="16741"/>
                    <a:pt x="688" y="16741"/>
                  </a:cubicBezTo>
                  <a:cubicBezTo>
                    <a:pt x="803" y="16741"/>
                    <a:pt x="921" y="16712"/>
                    <a:pt x="1034" y="16647"/>
                  </a:cubicBezTo>
                  <a:lnTo>
                    <a:pt x="9907" y="11543"/>
                  </a:lnTo>
                  <a:lnTo>
                    <a:pt x="16445" y="7774"/>
                  </a:lnTo>
                  <a:lnTo>
                    <a:pt x="13176" y="4705"/>
                  </a:lnTo>
                  <a:lnTo>
                    <a:pt x="8239" y="135"/>
                  </a:lnTo>
                  <a:cubicBezTo>
                    <a:pt x="8139" y="43"/>
                    <a:pt x="8011" y="0"/>
                    <a:pt x="78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80"/>
            <p:cNvSpPr/>
            <p:nvPr/>
          </p:nvSpPr>
          <p:spPr>
            <a:xfrm>
              <a:off x="3659450" y="3074825"/>
              <a:ext cx="119275" cy="137625"/>
            </a:xfrm>
            <a:custGeom>
              <a:avLst/>
              <a:gdLst/>
              <a:ahLst/>
              <a:cxnLst/>
              <a:rect l="l" t="t" r="r" b="b"/>
              <a:pathLst>
                <a:path w="4771" h="5505" extrusionOk="0">
                  <a:moveTo>
                    <a:pt x="3590" y="1"/>
                  </a:moveTo>
                  <a:cubicBezTo>
                    <a:pt x="3233" y="1"/>
                    <a:pt x="2816" y="123"/>
                    <a:pt x="2369" y="380"/>
                  </a:cubicBezTo>
                  <a:cubicBezTo>
                    <a:pt x="1068" y="1114"/>
                    <a:pt x="1" y="2815"/>
                    <a:pt x="1" y="4116"/>
                  </a:cubicBezTo>
                  <a:cubicBezTo>
                    <a:pt x="1" y="5015"/>
                    <a:pt x="485" y="5505"/>
                    <a:pt x="1198" y="5505"/>
                  </a:cubicBezTo>
                  <a:cubicBezTo>
                    <a:pt x="1544" y="5505"/>
                    <a:pt x="1944" y="5390"/>
                    <a:pt x="2369" y="5150"/>
                  </a:cubicBezTo>
                  <a:cubicBezTo>
                    <a:pt x="3703" y="4383"/>
                    <a:pt x="4771" y="2682"/>
                    <a:pt x="4771" y="1348"/>
                  </a:cubicBezTo>
                  <a:cubicBezTo>
                    <a:pt x="4771" y="482"/>
                    <a:pt x="4299" y="1"/>
                    <a:pt x="359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80"/>
            <p:cNvSpPr/>
            <p:nvPr/>
          </p:nvSpPr>
          <p:spPr>
            <a:xfrm>
              <a:off x="3868775" y="2623475"/>
              <a:ext cx="899825" cy="538100"/>
            </a:xfrm>
            <a:custGeom>
              <a:avLst/>
              <a:gdLst/>
              <a:ahLst/>
              <a:cxnLst/>
              <a:rect l="l" t="t" r="r" b="b"/>
              <a:pathLst>
                <a:path w="35993" h="21524" extrusionOk="0">
                  <a:moveTo>
                    <a:pt x="35764" y="0"/>
                  </a:moveTo>
                  <a:cubicBezTo>
                    <a:pt x="35730" y="0"/>
                    <a:pt x="35695" y="7"/>
                    <a:pt x="35659" y="21"/>
                  </a:cubicBezTo>
                  <a:lnTo>
                    <a:pt x="300" y="20369"/>
                  </a:lnTo>
                  <a:cubicBezTo>
                    <a:pt x="100" y="20469"/>
                    <a:pt x="0" y="20702"/>
                    <a:pt x="0" y="20936"/>
                  </a:cubicBezTo>
                  <a:lnTo>
                    <a:pt x="0" y="21303"/>
                  </a:lnTo>
                  <a:cubicBezTo>
                    <a:pt x="0" y="21434"/>
                    <a:pt x="103" y="21524"/>
                    <a:pt x="228" y="21524"/>
                  </a:cubicBezTo>
                  <a:cubicBezTo>
                    <a:pt x="262" y="21524"/>
                    <a:pt x="298" y="21517"/>
                    <a:pt x="334" y="21503"/>
                  </a:cubicBezTo>
                  <a:lnTo>
                    <a:pt x="35692" y="1188"/>
                  </a:lnTo>
                  <a:cubicBezTo>
                    <a:pt x="35892" y="1055"/>
                    <a:pt x="35993" y="855"/>
                    <a:pt x="35993" y="621"/>
                  </a:cubicBezTo>
                  <a:lnTo>
                    <a:pt x="35993" y="221"/>
                  </a:lnTo>
                  <a:cubicBezTo>
                    <a:pt x="35993" y="90"/>
                    <a:pt x="35889" y="0"/>
                    <a:pt x="357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80"/>
            <p:cNvSpPr/>
            <p:nvPr/>
          </p:nvSpPr>
          <p:spPr>
            <a:xfrm>
              <a:off x="3868775" y="2696375"/>
              <a:ext cx="899825" cy="538600"/>
            </a:xfrm>
            <a:custGeom>
              <a:avLst/>
              <a:gdLst/>
              <a:ahLst/>
              <a:cxnLst/>
              <a:rect l="l" t="t" r="r" b="b"/>
              <a:pathLst>
                <a:path w="35993" h="21544" extrusionOk="0">
                  <a:moveTo>
                    <a:pt x="35793" y="0"/>
                  </a:moveTo>
                  <a:cubicBezTo>
                    <a:pt x="35751" y="0"/>
                    <a:pt x="35705" y="13"/>
                    <a:pt x="35659" y="40"/>
                  </a:cubicBezTo>
                  <a:lnTo>
                    <a:pt x="300" y="20355"/>
                  </a:lnTo>
                  <a:cubicBezTo>
                    <a:pt x="100" y="20488"/>
                    <a:pt x="0" y="20689"/>
                    <a:pt x="0" y="20922"/>
                  </a:cubicBezTo>
                  <a:lnTo>
                    <a:pt x="0" y="21322"/>
                  </a:lnTo>
                  <a:cubicBezTo>
                    <a:pt x="0" y="21453"/>
                    <a:pt x="103" y="21543"/>
                    <a:pt x="228" y="21543"/>
                  </a:cubicBezTo>
                  <a:cubicBezTo>
                    <a:pt x="262" y="21543"/>
                    <a:pt x="298" y="21537"/>
                    <a:pt x="334" y="21522"/>
                  </a:cubicBezTo>
                  <a:lnTo>
                    <a:pt x="35692" y="1175"/>
                  </a:lnTo>
                  <a:cubicBezTo>
                    <a:pt x="35892" y="1074"/>
                    <a:pt x="35993" y="841"/>
                    <a:pt x="35993" y="641"/>
                  </a:cubicBezTo>
                  <a:lnTo>
                    <a:pt x="35993" y="207"/>
                  </a:lnTo>
                  <a:cubicBezTo>
                    <a:pt x="35993" y="86"/>
                    <a:pt x="35905" y="0"/>
                    <a:pt x="357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80"/>
            <p:cNvSpPr/>
            <p:nvPr/>
          </p:nvSpPr>
          <p:spPr>
            <a:xfrm>
              <a:off x="3868775" y="2477875"/>
              <a:ext cx="899825" cy="538600"/>
            </a:xfrm>
            <a:custGeom>
              <a:avLst/>
              <a:gdLst/>
              <a:ahLst/>
              <a:cxnLst/>
              <a:rect l="l" t="t" r="r" b="b"/>
              <a:pathLst>
                <a:path w="35993" h="21544" extrusionOk="0">
                  <a:moveTo>
                    <a:pt x="35793" y="1"/>
                  </a:moveTo>
                  <a:cubicBezTo>
                    <a:pt x="35751" y="1"/>
                    <a:pt x="35705" y="13"/>
                    <a:pt x="35659" y="41"/>
                  </a:cubicBezTo>
                  <a:lnTo>
                    <a:pt x="300" y="20355"/>
                  </a:lnTo>
                  <a:cubicBezTo>
                    <a:pt x="100" y="20489"/>
                    <a:pt x="0" y="20689"/>
                    <a:pt x="0" y="20922"/>
                  </a:cubicBezTo>
                  <a:lnTo>
                    <a:pt x="0" y="21323"/>
                  </a:lnTo>
                  <a:cubicBezTo>
                    <a:pt x="0" y="21454"/>
                    <a:pt x="103" y="21544"/>
                    <a:pt x="228" y="21544"/>
                  </a:cubicBezTo>
                  <a:cubicBezTo>
                    <a:pt x="262" y="21544"/>
                    <a:pt x="298" y="21537"/>
                    <a:pt x="334" y="21523"/>
                  </a:cubicBezTo>
                  <a:lnTo>
                    <a:pt x="35692" y="1175"/>
                  </a:lnTo>
                  <a:cubicBezTo>
                    <a:pt x="35892" y="1075"/>
                    <a:pt x="35993" y="875"/>
                    <a:pt x="35993" y="641"/>
                  </a:cubicBezTo>
                  <a:lnTo>
                    <a:pt x="35993" y="208"/>
                  </a:lnTo>
                  <a:cubicBezTo>
                    <a:pt x="35993" y="87"/>
                    <a:pt x="35905" y="1"/>
                    <a:pt x="357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80"/>
            <p:cNvSpPr/>
            <p:nvPr/>
          </p:nvSpPr>
          <p:spPr>
            <a:xfrm>
              <a:off x="3868775" y="2550450"/>
              <a:ext cx="899825" cy="539050"/>
            </a:xfrm>
            <a:custGeom>
              <a:avLst/>
              <a:gdLst/>
              <a:ahLst/>
              <a:cxnLst/>
              <a:rect l="l" t="t" r="r" b="b"/>
              <a:pathLst>
                <a:path w="35993" h="21562" extrusionOk="0">
                  <a:moveTo>
                    <a:pt x="35790" y="1"/>
                  </a:moveTo>
                  <a:cubicBezTo>
                    <a:pt x="35748" y="1"/>
                    <a:pt x="35704" y="13"/>
                    <a:pt x="35659" y="40"/>
                  </a:cubicBezTo>
                  <a:lnTo>
                    <a:pt x="300" y="20354"/>
                  </a:lnTo>
                  <a:cubicBezTo>
                    <a:pt x="100" y="20488"/>
                    <a:pt x="0" y="20688"/>
                    <a:pt x="0" y="20922"/>
                  </a:cubicBezTo>
                  <a:lnTo>
                    <a:pt x="0" y="21355"/>
                  </a:lnTo>
                  <a:cubicBezTo>
                    <a:pt x="0" y="21476"/>
                    <a:pt x="88" y="21562"/>
                    <a:pt x="200" y="21562"/>
                  </a:cubicBezTo>
                  <a:cubicBezTo>
                    <a:pt x="242" y="21562"/>
                    <a:pt x="288" y="21549"/>
                    <a:pt x="334" y="21522"/>
                  </a:cubicBezTo>
                  <a:lnTo>
                    <a:pt x="35692" y="1207"/>
                  </a:lnTo>
                  <a:cubicBezTo>
                    <a:pt x="35892" y="1074"/>
                    <a:pt x="35993" y="874"/>
                    <a:pt x="35993" y="640"/>
                  </a:cubicBezTo>
                  <a:lnTo>
                    <a:pt x="35993" y="240"/>
                  </a:lnTo>
                  <a:cubicBezTo>
                    <a:pt x="35993" y="94"/>
                    <a:pt x="35903" y="1"/>
                    <a:pt x="357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80"/>
            <p:cNvSpPr/>
            <p:nvPr/>
          </p:nvSpPr>
          <p:spPr>
            <a:xfrm>
              <a:off x="3868775" y="2876525"/>
              <a:ext cx="713850" cy="431000"/>
            </a:xfrm>
            <a:custGeom>
              <a:avLst/>
              <a:gdLst/>
              <a:ahLst/>
              <a:cxnLst/>
              <a:rect l="l" t="t" r="r" b="b"/>
              <a:pathLst>
                <a:path w="28554" h="17240" extrusionOk="0">
                  <a:moveTo>
                    <a:pt x="28337" y="0"/>
                  </a:moveTo>
                  <a:cubicBezTo>
                    <a:pt x="28297" y="0"/>
                    <a:pt x="28256" y="13"/>
                    <a:pt x="28220" y="40"/>
                  </a:cubicBezTo>
                  <a:lnTo>
                    <a:pt x="300" y="16051"/>
                  </a:lnTo>
                  <a:cubicBezTo>
                    <a:pt x="100" y="16184"/>
                    <a:pt x="0" y="16385"/>
                    <a:pt x="0" y="16618"/>
                  </a:cubicBezTo>
                  <a:lnTo>
                    <a:pt x="0" y="17018"/>
                  </a:lnTo>
                  <a:cubicBezTo>
                    <a:pt x="0" y="17150"/>
                    <a:pt x="103" y="17239"/>
                    <a:pt x="228" y="17239"/>
                  </a:cubicBezTo>
                  <a:cubicBezTo>
                    <a:pt x="262" y="17239"/>
                    <a:pt x="298" y="17233"/>
                    <a:pt x="334" y="17219"/>
                  </a:cubicBezTo>
                  <a:lnTo>
                    <a:pt x="28220" y="1207"/>
                  </a:lnTo>
                  <a:cubicBezTo>
                    <a:pt x="28420" y="1074"/>
                    <a:pt x="28554" y="874"/>
                    <a:pt x="28554" y="640"/>
                  </a:cubicBezTo>
                  <a:lnTo>
                    <a:pt x="28554" y="240"/>
                  </a:lnTo>
                  <a:cubicBezTo>
                    <a:pt x="28554" y="93"/>
                    <a:pt x="28447" y="0"/>
                    <a:pt x="283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80"/>
            <p:cNvSpPr/>
            <p:nvPr/>
          </p:nvSpPr>
          <p:spPr>
            <a:xfrm>
              <a:off x="4554250" y="772000"/>
              <a:ext cx="56750" cy="65300"/>
            </a:xfrm>
            <a:custGeom>
              <a:avLst/>
              <a:gdLst/>
              <a:ahLst/>
              <a:cxnLst/>
              <a:rect l="l" t="t" r="r" b="b"/>
              <a:pathLst>
                <a:path w="2270" h="2612" extrusionOk="0">
                  <a:moveTo>
                    <a:pt x="1709" y="1"/>
                  </a:moveTo>
                  <a:cubicBezTo>
                    <a:pt x="1544" y="1"/>
                    <a:pt x="1350" y="53"/>
                    <a:pt x="1135" y="160"/>
                  </a:cubicBezTo>
                  <a:cubicBezTo>
                    <a:pt x="501" y="561"/>
                    <a:pt x="67" y="1228"/>
                    <a:pt x="1" y="1962"/>
                  </a:cubicBezTo>
                  <a:cubicBezTo>
                    <a:pt x="1" y="2382"/>
                    <a:pt x="221" y="2612"/>
                    <a:pt x="554" y="2612"/>
                  </a:cubicBezTo>
                  <a:cubicBezTo>
                    <a:pt x="723" y="2612"/>
                    <a:pt x="921" y="2552"/>
                    <a:pt x="1135" y="2429"/>
                  </a:cubicBezTo>
                  <a:cubicBezTo>
                    <a:pt x="1769" y="2062"/>
                    <a:pt x="2202" y="1395"/>
                    <a:pt x="2269" y="661"/>
                  </a:cubicBezTo>
                  <a:cubicBezTo>
                    <a:pt x="2269" y="231"/>
                    <a:pt x="2055" y="1"/>
                    <a:pt x="170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80"/>
            <p:cNvSpPr/>
            <p:nvPr/>
          </p:nvSpPr>
          <p:spPr>
            <a:xfrm>
              <a:off x="4651825" y="715775"/>
              <a:ext cx="56725" cy="65650"/>
            </a:xfrm>
            <a:custGeom>
              <a:avLst/>
              <a:gdLst/>
              <a:ahLst/>
              <a:cxnLst/>
              <a:rect l="l" t="t" r="r" b="b"/>
              <a:pathLst>
                <a:path w="2269" h="2626" extrusionOk="0">
                  <a:moveTo>
                    <a:pt x="1680" y="0"/>
                  </a:moveTo>
                  <a:cubicBezTo>
                    <a:pt x="1516" y="0"/>
                    <a:pt x="1329" y="56"/>
                    <a:pt x="1135" y="174"/>
                  </a:cubicBezTo>
                  <a:cubicBezTo>
                    <a:pt x="468" y="575"/>
                    <a:pt x="67" y="1242"/>
                    <a:pt x="1" y="1976"/>
                  </a:cubicBezTo>
                  <a:cubicBezTo>
                    <a:pt x="1" y="2396"/>
                    <a:pt x="221" y="2626"/>
                    <a:pt x="554" y="2626"/>
                  </a:cubicBezTo>
                  <a:cubicBezTo>
                    <a:pt x="723" y="2626"/>
                    <a:pt x="921" y="2566"/>
                    <a:pt x="1135" y="2443"/>
                  </a:cubicBezTo>
                  <a:cubicBezTo>
                    <a:pt x="1768" y="2076"/>
                    <a:pt x="2169" y="1409"/>
                    <a:pt x="2269" y="675"/>
                  </a:cubicBezTo>
                  <a:cubicBezTo>
                    <a:pt x="2269" y="246"/>
                    <a:pt x="2024" y="0"/>
                    <a:pt x="168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80"/>
            <p:cNvSpPr/>
            <p:nvPr/>
          </p:nvSpPr>
          <p:spPr>
            <a:xfrm>
              <a:off x="4748550" y="659875"/>
              <a:ext cx="56750" cy="65100"/>
            </a:xfrm>
            <a:custGeom>
              <a:avLst/>
              <a:gdLst/>
              <a:ahLst/>
              <a:cxnLst/>
              <a:rect l="l" t="t" r="r" b="b"/>
              <a:pathLst>
                <a:path w="2270" h="2604" extrusionOk="0">
                  <a:moveTo>
                    <a:pt x="1700" y="0"/>
                  </a:moveTo>
                  <a:cubicBezTo>
                    <a:pt x="1534" y="0"/>
                    <a:pt x="1342" y="56"/>
                    <a:pt x="1135" y="176"/>
                  </a:cubicBezTo>
                  <a:cubicBezTo>
                    <a:pt x="501" y="542"/>
                    <a:pt x="68" y="1210"/>
                    <a:pt x="1" y="1943"/>
                  </a:cubicBezTo>
                  <a:cubicBezTo>
                    <a:pt x="1" y="2373"/>
                    <a:pt x="231" y="2603"/>
                    <a:pt x="576" y="2603"/>
                  </a:cubicBezTo>
                  <a:cubicBezTo>
                    <a:pt x="741" y="2603"/>
                    <a:pt x="931" y="2551"/>
                    <a:pt x="1135" y="2444"/>
                  </a:cubicBezTo>
                  <a:cubicBezTo>
                    <a:pt x="1769" y="2044"/>
                    <a:pt x="2203" y="1376"/>
                    <a:pt x="2269" y="643"/>
                  </a:cubicBezTo>
                  <a:cubicBezTo>
                    <a:pt x="2269" y="238"/>
                    <a:pt x="2042" y="0"/>
                    <a:pt x="170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80"/>
            <p:cNvSpPr/>
            <p:nvPr/>
          </p:nvSpPr>
          <p:spPr>
            <a:xfrm>
              <a:off x="4554250" y="772000"/>
              <a:ext cx="56750" cy="65300"/>
            </a:xfrm>
            <a:custGeom>
              <a:avLst/>
              <a:gdLst/>
              <a:ahLst/>
              <a:cxnLst/>
              <a:rect l="l" t="t" r="r" b="b"/>
              <a:pathLst>
                <a:path w="2270" h="2612" extrusionOk="0">
                  <a:moveTo>
                    <a:pt x="1709" y="1"/>
                  </a:moveTo>
                  <a:cubicBezTo>
                    <a:pt x="1544" y="1"/>
                    <a:pt x="1350" y="53"/>
                    <a:pt x="1135" y="160"/>
                  </a:cubicBezTo>
                  <a:cubicBezTo>
                    <a:pt x="501" y="561"/>
                    <a:pt x="67" y="1228"/>
                    <a:pt x="1" y="1962"/>
                  </a:cubicBezTo>
                  <a:cubicBezTo>
                    <a:pt x="1" y="2382"/>
                    <a:pt x="221" y="2612"/>
                    <a:pt x="554" y="2612"/>
                  </a:cubicBezTo>
                  <a:cubicBezTo>
                    <a:pt x="723" y="2612"/>
                    <a:pt x="921" y="2552"/>
                    <a:pt x="1135" y="2429"/>
                  </a:cubicBezTo>
                  <a:cubicBezTo>
                    <a:pt x="1769" y="2062"/>
                    <a:pt x="2202" y="1395"/>
                    <a:pt x="2269" y="661"/>
                  </a:cubicBezTo>
                  <a:cubicBezTo>
                    <a:pt x="2269" y="231"/>
                    <a:pt x="2055" y="1"/>
                    <a:pt x="170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80"/>
            <p:cNvSpPr/>
            <p:nvPr/>
          </p:nvSpPr>
          <p:spPr>
            <a:xfrm>
              <a:off x="4651825" y="715775"/>
              <a:ext cx="56725" cy="65650"/>
            </a:xfrm>
            <a:custGeom>
              <a:avLst/>
              <a:gdLst/>
              <a:ahLst/>
              <a:cxnLst/>
              <a:rect l="l" t="t" r="r" b="b"/>
              <a:pathLst>
                <a:path w="2269" h="2626" extrusionOk="0">
                  <a:moveTo>
                    <a:pt x="1680" y="0"/>
                  </a:moveTo>
                  <a:cubicBezTo>
                    <a:pt x="1516" y="0"/>
                    <a:pt x="1329" y="56"/>
                    <a:pt x="1135" y="174"/>
                  </a:cubicBezTo>
                  <a:cubicBezTo>
                    <a:pt x="468" y="575"/>
                    <a:pt x="67" y="1242"/>
                    <a:pt x="1" y="1976"/>
                  </a:cubicBezTo>
                  <a:cubicBezTo>
                    <a:pt x="1" y="2396"/>
                    <a:pt x="221" y="2626"/>
                    <a:pt x="554" y="2626"/>
                  </a:cubicBezTo>
                  <a:cubicBezTo>
                    <a:pt x="723" y="2626"/>
                    <a:pt x="921" y="2566"/>
                    <a:pt x="1135" y="2443"/>
                  </a:cubicBezTo>
                  <a:cubicBezTo>
                    <a:pt x="1768" y="2076"/>
                    <a:pt x="2169" y="1409"/>
                    <a:pt x="2269" y="675"/>
                  </a:cubicBezTo>
                  <a:cubicBezTo>
                    <a:pt x="2269" y="246"/>
                    <a:pt x="2024" y="0"/>
                    <a:pt x="168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80"/>
            <p:cNvSpPr/>
            <p:nvPr/>
          </p:nvSpPr>
          <p:spPr>
            <a:xfrm>
              <a:off x="4748550" y="659875"/>
              <a:ext cx="56750" cy="65100"/>
            </a:xfrm>
            <a:custGeom>
              <a:avLst/>
              <a:gdLst/>
              <a:ahLst/>
              <a:cxnLst/>
              <a:rect l="l" t="t" r="r" b="b"/>
              <a:pathLst>
                <a:path w="2270" h="2604" extrusionOk="0">
                  <a:moveTo>
                    <a:pt x="1700" y="0"/>
                  </a:moveTo>
                  <a:cubicBezTo>
                    <a:pt x="1534" y="0"/>
                    <a:pt x="1342" y="56"/>
                    <a:pt x="1135" y="176"/>
                  </a:cubicBezTo>
                  <a:cubicBezTo>
                    <a:pt x="501" y="542"/>
                    <a:pt x="68" y="1210"/>
                    <a:pt x="1" y="1943"/>
                  </a:cubicBezTo>
                  <a:cubicBezTo>
                    <a:pt x="1" y="2373"/>
                    <a:pt x="231" y="2603"/>
                    <a:pt x="576" y="2603"/>
                  </a:cubicBezTo>
                  <a:cubicBezTo>
                    <a:pt x="741" y="2603"/>
                    <a:pt x="931" y="2551"/>
                    <a:pt x="1135" y="2444"/>
                  </a:cubicBezTo>
                  <a:cubicBezTo>
                    <a:pt x="1769" y="2044"/>
                    <a:pt x="2203" y="1376"/>
                    <a:pt x="2269" y="643"/>
                  </a:cubicBezTo>
                  <a:cubicBezTo>
                    <a:pt x="2269" y="238"/>
                    <a:pt x="2042" y="0"/>
                    <a:pt x="17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80"/>
            <p:cNvSpPr/>
            <p:nvPr/>
          </p:nvSpPr>
          <p:spPr>
            <a:xfrm>
              <a:off x="3248325" y="1611150"/>
              <a:ext cx="1650375" cy="1526575"/>
            </a:xfrm>
            <a:custGeom>
              <a:avLst/>
              <a:gdLst/>
              <a:ahLst/>
              <a:cxnLst/>
              <a:rect l="l" t="t" r="r" b="b"/>
              <a:pathLst>
                <a:path w="66015" h="61063" extrusionOk="0">
                  <a:moveTo>
                    <a:pt x="63454" y="1"/>
                  </a:moveTo>
                  <a:cubicBezTo>
                    <a:pt x="63301" y="1"/>
                    <a:pt x="63150" y="42"/>
                    <a:pt x="63012" y="118"/>
                  </a:cubicBezTo>
                  <a:lnTo>
                    <a:pt x="1335" y="35610"/>
                  </a:lnTo>
                  <a:cubicBezTo>
                    <a:pt x="501" y="36077"/>
                    <a:pt x="0" y="36978"/>
                    <a:pt x="0" y="37912"/>
                  </a:cubicBezTo>
                  <a:lnTo>
                    <a:pt x="0" y="59061"/>
                  </a:lnTo>
                  <a:cubicBezTo>
                    <a:pt x="0" y="59428"/>
                    <a:pt x="267" y="59761"/>
                    <a:pt x="634" y="59895"/>
                  </a:cubicBezTo>
                  <a:lnTo>
                    <a:pt x="2536" y="61062"/>
                  </a:lnTo>
                  <a:lnTo>
                    <a:pt x="2469" y="59194"/>
                  </a:lnTo>
                  <a:lnTo>
                    <a:pt x="63012" y="24336"/>
                  </a:lnTo>
                  <a:cubicBezTo>
                    <a:pt x="63846" y="23869"/>
                    <a:pt x="64346" y="22968"/>
                    <a:pt x="64346" y="22034"/>
                  </a:cubicBezTo>
                  <a:lnTo>
                    <a:pt x="64346" y="2253"/>
                  </a:lnTo>
                  <a:lnTo>
                    <a:pt x="66014" y="1386"/>
                  </a:lnTo>
                  <a:lnTo>
                    <a:pt x="63979" y="185"/>
                  </a:lnTo>
                  <a:cubicBezTo>
                    <a:pt x="63817" y="59"/>
                    <a:pt x="63634" y="1"/>
                    <a:pt x="6345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80"/>
            <p:cNvSpPr/>
            <p:nvPr/>
          </p:nvSpPr>
          <p:spPr>
            <a:xfrm>
              <a:off x="3300025" y="1642450"/>
              <a:ext cx="1608675" cy="1498400"/>
            </a:xfrm>
            <a:custGeom>
              <a:avLst/>
              <a:gdLst/>
              <a:ahLst/>
              <a:cxnLst/>
              <a:rect l="l" t="t" r="r" b="b"/>
              <a:pathLst>
                <a:path w="64347" h="59936" extrusionOk="0">
                  <a:moveTo>
                    <a:pt x="63474" y="1"/>
                  </a:moveTo>
                  <a:cubicBezTo>
                    <a:pt x="63321" y="1"/>
                    <a:pt x="63162" y="42"/>
                    <a:pt x="63012" y="134"/>
                  </a:cubicBezTo>
                  <a:lnTo>
                    <a:pt x="1335" y="35593"/>
                  </a:lnTo>
                  <a:cubicBezTo>
                    <a:pt x="534" y="36060"/>
                    <a:pt x="1" y="36960"/>
                    <a:pt x="1" y="37894"/>
                  </a:cubicBezTo>
                  <a:lnTo>
                    <a:pt x="1" y="59043"/>
                  </a:lnTo>
                  <a:cubicBezTo>
                    <a:pt x="1" y="59376"/>
                    <a:pt x="201" y="59677"/>
                    <a:pt x="468" y="59810"/>
                  </a:cubicBezTo>
                  <a:cubicBezTo>
                    <a:pt x="618" y="59893"/>
                    <a:pt x="776" y="59935"/>
                    <a:pt x="930" y="59935"/>
                  </a:cubicBezTo>
                  <a:cubicBezTo>
                    <a:pt x="1085" y="59935"/>
                    <a:pt x="1235" y="59893"/>
                    <a:pt x="1368" y="59810"/>
                  </a:cubicBezTo>
                  <a:lnTo>
                    <a:pt x="63046" y="24318"/>
                  </a:lnTo>
                  <a:cubicBezTo>
                    <a:pt x="63846" y="23851"/>
                    <a:pt x="64347" y="22984"/>
                    <a:pt x="64347" y="22050"/>
                  </a:cubicBezTo>
                  <a:lnTo>
                    <a:pt x="64347" y="901"/>
                  </a:lnTo>
                  <a:cubicBezTo>
                    <a:pt x="64347" y="376"/>
                    <a:pt x="63934" y="1"/>
                    <a:pt x="6347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80"/>
            <p:cNvSpPr/>
            <p:nvPr/>
          </p:nvSpPr>
          <p:spPr>
            <a:xfrm>
              <a:off x="3300025" y="1642450"/>
              <a:ext cx="1608675" cy="1498250"/>
            </a:xfrm>
            <a:custGeom>
              <a:avLst/>
              <a:gdLst/>
              <a:ahLst/>
              <a:cxnLst/>
              <a:rect l="l" t="t" r="r" b="b"/>
              <a:pathLst>
                <a:path w="64347" h="59930" extrusionOk="0">
                  <a:moveTo>
                    <a:pt x="63474" y="1"/>
                  </a:moveTo>
                  <a:cubicBezTo>
                    <a:pt x="63321" y="1"/>
                    <a:pt x="63162" y="42"/>
                    <a:pt x="63012" y="134"/>
                  </a:cubicBezTo>
                  <a:lnTo>
                    <a:pt x="1335" y="35593"/>
                  </a:lnTo>
                  <a:cubicBezTo>
                    <a:pt x="534" y="36060"/>
                    <a:pt x="1" y="36960"/>
                    <a:pt x="1" y="37894"/>
                  </a:cubicBezTo>
                  <a:lnTo>
                    <a:pt x="1" y="59043"/>
                  </a:lnTo>
                  <a:cubicBezTo>
                    <a:pt x="1" y="59572"/>
                    <a:pt x="438" y="59929"/>
                    <a:pt x="911" y="59929"/>
                  </a:cubicBezTo>
                  <a:cubicBezTo>
                    <a:pt x="1064" y="59929"/>
                    <a:pt x="1221" y="59892"/>
                    <a:pt x="1368" y="59810"/>
                  </a:cubicBezTo>
                  <a:lnTo>
                    <a:pt x="63046" y="24318"/>
                  </a:lnTo>
                  <a:cubicBezTo>
                    <a:pt x="63846" y="23851"/>
                    <a:pt x="64347" y="22984"/>
                    <a:pt x="64347" y="22016"/>
                  </a:cubicBezTo>
                  <a:lnTo>
                    <a:pt x="64347" y="901"/>
                  </a:lnTo>
                  <a:cubicBezTo>
                    <a:pt x="64347" y="376"/>
                    <a:pt x="63934" y="1"/>
                    <a:pt x="634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80"/>
            <p:cNvSpPr/>
            <p:nvPr/>
          </p:nvSpPr>
          <p:spPr>
            <a:xfrm>
              <a:off x="3360900" y="2295450"/>
              <a:ext cx="525400" cy="746200"/>
            </a:xfrm>
            <a:custGeom>
              <a:avLst/>
              <a:gdLst/>
              <a:ahLst/>
              <a:cxnLst/>
              <a:rect l="l" t="t" r="r" b="b"/>
              <a:pathLst>
                <a:path w="21016" h="29848" extrusionOk="0">
                  <a:moveTo>
                    <a:pt x="20343" y="1"/>
                  </a:moveTo>
                  <a:cubicBezTo>
                    <a:pt x="20223" y="1"/>
                    <a:pt x="20099" y="32"/>
                    <a:pt x="19982" y="99"/>
                  </a:cubicBezTo>
                  <a:lnTo>
                    <a:pt x="1035" y="11007"/>
                  </a:lnTo>
                  <a:cubicBezTo>
                    <a:pt x="401" y="11374"/>
                    <a:pt x="1" y="12041"/>
                    <a:pt x="1" y="12775"/>
                  </a:cubicBezTo>
                  <a:lnTo>
                    <a:pt x="1" y="29153"/>
                  </a:lnTo>
                  <a:cubicBezTo>
                    <a:pt x="1" y="29558"/>
                    <a:pt x="327" y="29848"/>
                    <a:pt x="688" y="29848"/>
                  </a:cubicBezTo>
                  <a:cubicBezTo>
                    <a:pt x="803" y="29848"/>
                    <a:pt x="922" y="29818"/>
                    <a:pt x="1035" y="29754"/>
                  </a:cubicBezTo>
                  <a:lnTo>
                    <a:pt x="20015" y="18846"/>
                  </a:lnTo>
                  <a:cubicBezTo>
                    <a:pt x="20649" y="18479"/>
                    <a:pt x="21016" y="17779"/>
                    <a:pt x="21016" y="17045"/>
                  </a:cubicBezTo>
                  <a:lnTo>
                    <a:pt x="21016" y="700"/>
                  </a:lnTo>
                  <a:cubicBezTo>
                    <a:pt x="21016" y="276"/>
                    <a:pt x="20699" y="1"/>
                    <a:pt x="203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80"/>
            <p:cNvSpPr/>
            <p:nvPr/>
          </p:nvSpPr>
          <p:spPr>
            <a:xfrm>
              <a:off x="3611925" y="2582375"/>
              <a:ext cx="275225" cy="327675"/>
            </a:xfrm>
            <a:custGeom>
              <a:avLst/>
              <a:gdLst/>
              <a:ahLst/>
              <a:cxnLst/>
              <a:rect l="l" t="t" r="r" b="b"/>
              <a:pathLst>
                <a:path w="11009" h="13107" extrusionOk="0">
                  <a:moveTo>
                    <a:pt x="7214" y="0"/>
                  </a:moveTo>
                  <a:cubicBezTo>
                    <a:pt x="6733" y="0"/>
                    <a:pt x="6074" y="498"/>
                    <a:pt x="5738" y="1198"/>
                  </a:cubicBezTo>
                  <a:lnTo>
                    <a:pt x="3336" y="6168"/>
                  </a:lnTo>
                  <a:lnTo>
                    <a:pt x="0" y="13107"/>
                  </a:lnTo>
                  <a:lnTo>
                    <a:pt x="6672" y="9270"/>
                  </a:lnTo>
                  <a:lnTo>
                    <a:pt x="9974" y="7369"/>
                  </a:lnTo>
                  <a:cubicBezTo>
                    <a:pt x="10608" y="7002"/>
                    <a:pt x="11008" y="6335"/>
                    <a:pt x="11008" y="5601"/>
                  </a:cubicBezTo>
                  <a:lnTo>
                    <a:pt x="11008" y="3333"/>
                  </a:lnTo>
                  <a:lnTo>
                    <a:pt x="7572" y="131"/>
                  </a:lnTo>
                  <a:cubicBezTo>
                    <a:pt x="7475" y="41"/>
                    <a:pt x="7352" y="0"/>
                    <a:pt x="721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80"/>
            <p:cNvSpPr/>
            <p:nvPr/>
          </p:nvSpPr>
          <p:spPr>
            <a:xfrm>
              <a:off x="3611925" y="2582375"/>
              <a:ext cx="275225" cy="327675"/>
            </a:xfrm>
            <a:custGeom>
              <a:avLst/>
              <a:gdLst/>
              <a:ahLst/>
              <a:cxnLst/>
              <a:rect l="l" t="t" r="r" b="b"/>
              <a:pathLst>
                <a:path w="11009" h="13107" extrusionOk="0">
                  <a:moveTo>
                    <a:pt x="7214" y="0"/>
                  </a:moveTo>
                  <a:cubicBezTo>
                    <a:pt x="6733" y="0"/>
                    <a:pt x="6074" y="498"/>
                    <a:pt x="5738" y="1198"/>
                  </a:cubicBezTo>
                  <a:lnTo>
                    <a:pt x="3336" y="6168"/>
                  </a:lnTo>
                  <a:lnTo>
                    <a:pt x="0" y="13107"/>
                  </a:lnTo>
                  <a:lnTo>
                    <a:pt x="6672" y="9270"/>
                  </a:lnTo>
                  <a:lnTo>
                    <a:pt x="9974" y="7369"/>
                  </a:lnTo>
                  <a:cubicBezTo>
                    <a:pt x="10608" y="7002"/>
                    <a:pt x="11008" y="6335"/>
                    <a:pt x="11008" y="5601"/>
                  </a:cubicBezTo>
                  <a:lnTo>
                    <a:pt x="11008" y="3333"/>
                  </a:lnTo>
                  <a:lnTo>
                    <a:pt x="7572" y="131"/>
                  </a:lnTo>
                  <a:cubicBezTo>
                    <a:pt x="7475" y="41"/>
                    <a:pt x="7352" y="0"/>
                    <a:pt x="72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80"/>
            <p:cNvSpPr/>
            <p:nvPr/>
          </p:nvSpPr>
          <p:spPr>
            <a:xfrm>
              <a:off x="3360900" y="2616925"/>
              <a:ext cx="417825" cy="424725"/>
            </a:xfrm>
            <a:custGeom>
              <a:avLst/>
              <a:gdLst/>
              <a:ahLst/>
              <a:cxnLst/>
              <a:rect l="l" t="t" r="r" b="b"/>
              <a:pathLst>
                <a:path w="16713" h="16989" extrusionOk="0">
                  <a:moveTo>
                    <a:pt x="7993" y="1"/>
                  </a:moveTo>
                  <a:cubicBezTo>
                    <a:pt x="7514" y="1"/>
                    <a:pt x="6870" y="495"/>
                    <a:pt x="6539" y="1184"/>
                  </a:cubicBezTo>
                  <a:lnTo>
                    <a:pt x="1" y="14827"/>
                  </a:lnTo>
                  <a:lnTo>
                    <a:pt x="1" y="16294"/>
                  </a:lnTo>
                  <a:cubicBezTo>
                    <a:pt x="1" y="16699"/>
                    <a:pt x="327" y="16989"/>
                    <a:pt x="688" y="16989"/>
                  </a:cubicBezTo>
                  <a:cubicBezTo>
                    <a:pt x="803" y="16989"/>
                    <a:pt x="922" y="16959"/>
                    <a:pt x="1035" y="16895"/>
                  </a:cubicBezTo>
                  <a:lnTo>
                    <a:pt x="10041" y="11725"/>
                  </a:lnTo>
                  <a:lnTo>
                    <a:pt x="16713" y="7888"/>
                  </a:lnTo>
                  <a:lnTo>
                    <a:pt x="13377" y="4786"/>
                  </a:lnTo>
                  <a:lnTo>
                    <a:pt x="8373" y="150"/>
                  </a:lnTo>
                  <a:cubicBezTo>
                    <a:pt x="8271" y="48"/>
                    <a:pt x="8140" y="1"/>
                    <a:pt x="799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80"/>
            <p:cNvSpPr/>
            <p:nvPr/>
          </p:nvSpPr>
          <p:spPr>
            <a:xfrm>
              <a:off x="3717000" y="2415450"/>
              <a:ext cx="121775" cy="140250"/>
            </a:xfrm>
            <a:custGeom>
              <a:avLst/>
              <a:gdLst/>
              <a:ahLst/>
              <a:cxnLst/>
              <a:rect l="l" t="t" r="r" b="b"/>
              <a:pathLst>
                <a:path w="4871" h="5610" extrusionOk="0">
                  <a:moveTo>
                    <a:pt x="3638" y="0"/>
                  </a:moveTo>
                  <a:cubicBezTo>
                    <a:pt x="3282" y="0"/>
                    <a:pt x="2871" y="119"/>
                    <a:pt x="2435" y="370"/>
                  </a:cubicBezTo>
                  <a:cubicBezTo>
                    <a:pt x="1101" y="1137"/>
                    <a:pt x="0" y="2871"/>
                    <a:pt x="0" y="4206"/>
                  </a:cubicBezTo>
                  <a:cubicBezTo>
                    <a:pt x="0" y="5104"/>
                    <a:pt x="499" y="5609"/>
                    <a:pt x="1233" y="5609"/>
                  </a:cubicBezTo>
                  <a:cubicBezTo>
                    <a:pt x="1588" y="5609"/>
                    <a:pt x="1999" y="5490"/>
                    <a:pt x="2435" y="5240"/>
                  </a:cubicBezTo>
                  <a:cubicBezTo>
                    <a:pt x="3770" y="4473"/>
                    <a:pt x="4870" y="2738"/>
                    <a:pt x="4870" y="1404"/>
                  </a:cubicBezTo>
                  <a:cubicBezTo>
                    <a:pt x="4870" y="505"/>
                    <a:pt x="4371" y="0"/>
                    <a:pt x="363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80"/>
            <p:cNvSpPr/>
            <p:nvPr/>
          </p:nvSpPr>
          <p:spPr>
            <a:xfrm>
              <a:off x="3929650" y="1957525"/>
              <a:ext cx="914000" cy="546925"/>
            </a:xfrm>
            <a:custGeom>
              <a:avLst/>
              <a:gdLst/>
              <a:ahLst/>
              <a:cxnLst/>
              <a:rect l="l" t="t" r="r" b="b"/>
              <a:pathLst>
                <a:path w="36560" h="21877" extrusionOk="0">
                  <a:moveTo>
                    <a:pt x="36360" y="0"/>
                  </a:moveTo>
                  <a:cubicBezTo>
                    <a:pt x="36318" y="0"/>
                    <a:pt x="36272" y="12"/>
                    <a:pt x="36226" y="40"/>
                  </a:cubicBezTo>
                  <a:lnTo>
                    <a:pt x="334" y="20655"/>
                  </a:lnTo>
                  <a:cubicBezTo>
                    <a:pt x="134" y="20788"/>
                    <a:pt x="0" y="20988"/>
                    <a:pt x="0" y="21222"/>
                  </a:cubicBezTo>
                  <a:lnTo>
                    <a:pt x="0" y="21655"/>
                  </a:lnTo>
                  <a:cubicBezTo>
                    <a:pt x="0" y="21787"/>
                    <a:pt x="124" y="21876"/>
                    <a:pt x="242" y="21876"/>
                  </a:cubicBezTo>
                  <a:cubicBezTo>
                    <a:pt x="274" y="21876"/>
                    <a:pt x="305" y="21870"/>
                    <a:pt x="334" y="21856"/>
                  </a:cubicBezTo>
                  <a:lnTo>
                    <a:pt x="36259" y="1207"/>
                  </a:lnTo>
                  <a:cubicBezTo>
                    <a:pt x="36460" y="1074"/>
                    <a:pt x="36560" y="874"/>
                    <a:pt x="36560" y="640"/>
                  </a:cubicBezTo>
                  <a:lnTo>
                    <a:pt x="36560" y="207"/>
                  </a:lnTo>
                  <a:cubicBezTo>
                    <a:pt x="36560" y="86"/>
                    <a:pt x="36472" y="0"/>
                    <a:pt x="363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80"/>
            <p:cNvSpPr/>
            <p:nvPr/>
          </p:nvSpPr>
          <p:spPr>
            <a:xfrm>
              <a:off x="3929650" y="2031025"/>
              <a:ext cx="914650" cy="546800"/>
            </a:xfrm>
            <a:custGeom>
              <a:avLst/>
              <a:gdLst/>
              <a:ahLst/>
              <a:cxnLst/>
              <a:rect l="l" t="t" r="r" b="b"/>
              <a:pathLst>
                <a:path w="36586" h="21872" extrusionOk="0">
                  <a:moveTo>
                    <a:pt x="36348" y="1"/>
                  </a:moveTo>
                  <a:cubicBezTo>
                    <a:pt x="36308" y="1"/>
                    <a:pt x="36266" y="11"/>
                    <a:pt x="36226" y="35"/>
                  </a:cubicBezTo>
                  <a:lnTo>
                    <a:pt x="334" y="20683"/>
                  </a:lnTo>
                  <a:cubicBezTo>
                    <a:pt x="134" y="20784"/>
                    <a:pt x="0" y="21017"/>
                    <a:pt x="0" y="21251"/>
                  </a:cubicBezTo>
                  <a:lnTo>
                    <a:pt x="0" y="21651"/>
                  </a:lnTo>
                  <a:cubicBezTo>
                    <a:pt x="0" y="21782"/>
                    <a:pt x="124" y="21872"/>
                    <a:pt x="242" y="21872"/>
                  </a:cubicBezTo>
                  <a:cubicBezTo>
                    <a:pt x="274" y="21872"/>
                    <a:pt x="305" y="21865"/>
                    <a:pt x="334" y="21851"/>
                  </a:cubicBezTo>
                  <a:lnTo>
                    <a:pt x="36259" y="1236"/>
                  </a:lnTo>
                  <a:cubicBezTo>
                    <a:pt x="36460" y="1103"/>
                    <a:pt x="36560" y="869"/>
                    <a:pt x="36560" y="669"/>
                  </a:cubicBezTo>
                  <a:lnTo>
                    <a:pt x="36560" y="236"/>
                  </a:lnTo>
                  <a:cubicBezTo>
                    <a:pt x="36585" y="109"/>
                    <a:pt x="36475" y="1"/>
                    <a:pt x="363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80"/>
            <p:cNvSpPr/>
            <p:nvPr/>
          </p:nvSpPr>
          <p:spPr>
            <a:xfrm>
              <a:off x="3929650" y="1809550"/>
              <a:ext cx="914000" cy="546925"/>
            </a:xfrm>
            <a:custGeom>
              <a:avLst/>
              <a:gdLst/>
              <a:ahLst/>
              <a:cxnLst/>
              <a:rect l="l" t="t" r="r" b="b"/>
              <a:pathLst>
                <a:path w="36560" h="21877" extrusionOk="0">
                  <a:moveTo>
                    <a:pt x="36331" y="0"/>
                  </a:moveTo>
                  <a:cubicBezTo>
                    <a:pt x="36297" y="0"/>
                    <a:pt x="36262" y="7"/>
                    <a:pt x="36226" y="21"/>
                  </a:cubicBezTo>
                  <a:lnTo>
                    <a:pt x="334" y="20669"/>
                  </a:lnTo>
                  <a:cubicBezTo>
                    <a:pt x="134" y="20803"/>
                    <a:pt x="0" y="21003"/>
                    <a:pt x="0" y="21237"/>
                  </a:cubicBezTo>
                  <a:lnTo>
                    <a:pt x="0" y="21670"/>
                  </a:lnTo>
                  <a:cubicBezTo>
                    <a:pt x="0" y="21791"/>
                    <a:pt x="105" y="21877"/>
                    <a:pt x="214" y="21877"/>
                  </a:cubicBezTo>
                  <a:cubicBezTo>
                    <a:pt x="255" y="21877"/>
                    <a:pt x="297" y="21865"/>
                    <a:pt x="334" y="21837"/>
                  </a:cubicBezTo>
                  <a:lnTo>
                    <a:pt x="36259" y="1189"/>
                  </a:lnTo>
                  <a:cubicBezTo>
                    <a:pt x="36460" y="1089"/>
                    <a:pt x="36560" y="889"/>
                    <a:pt x="36560" y="655"/>
                  </a:cubicBezTo>
                  <a:lnTo>
                    <a:pt x="36560" y="221"/>
                  </a:lnTo>
                  <a:cubicBezTo>
                    <a:pt x="36560" y="90"/>
                    <a:pt x="36457" y="0"/>
                    <a:pt x="363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80"/>
            <p:cNvSpPr/>
            <p:nvPr/>
          </p:nvSpPr>
          <p:spPr>
            <a:xfrm>
              <a:off x="3929650" y="1883425"/>
              <a:ext cx="914000" cy="546800"/>
            </a:xfrm>
            <a:custGeom>
              <a:avLst/>
              <a:gdLst/>
              <a:ahLst/>
              <a:cxnLst/>
              <a:rect l="l" t="t" r="r" b="b"/>
              <a:pathLst>
                <a:path w="36560" h="21872" extrusionOk="0">
                  <a:moveTo>
                    <a:pt x="36343" y="1"/>
                  </a:moveTo>
                  <a:cubicBezTo>
                    <a:pt x="36306" y="1"/>
                    <a:pt x="36266" y="11"/>
                    <a:pt x="36226" y="35"/>
                  </a:cubicBezTo>
                  <a:lnTo>
                    <a:pt x="334" y="20683"/>
                  </a:lnTo>
                  <a:cubicBezTo>
                    <a:pt x="134" y="20783"/>
                    <a:pt x="0" y="21017"/>
                    <a:pt x="0" y="21250"/>
                  </a:cubicBezTo>
                  <a:lnTo>
                    <a:pt x="0" y="21651"/>
                  </a:lnTo>
                  <a:cubicBezTo>
                    <a:pt x="0" y="21782"/>
                    <a:pt x="124" y="21872"/>
                    <a:pt x="242" y="21872"/>
                  </a:cubicBezTo>
                  <a:cubicBezTo>
                    <a:pt x="274" y="21872"/>
                    <a:pt x="305" y="21865"/>
                    <a:pt x="334" y="21851"/>
                  </a:cubicBezTo>
                  <a:lnTo>
                    <a:pt x="36259" y="1203"/>
                  </a:lnTo>
                  <a:cubicBezTo>
                    <a:pt x="36460" y="1103"/>
                    <a:pt x="36560" y="869"/>
                    <a:pt x="36560" y="636"/>
                  </a:cubicBezTo>
                  <a:lnTo>
                    <a:pt x="36560" y="235"/>
                  </a:lnTo>
                  <a:cubicBezTo>
                    <a:pt x="36560" y="108"/>
                    <a:pt x="36463" y="1"/>
                    <a:pt x="363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80"/>
            <p:cNvSpPr/>
            <p:nvPr/>
          </p:nvSpPr>
          <p:spPr>
            <a:xfrm>
              <a:off x="3929650" y="2214500"/>
              <a:ext cx="724700" cy="437550"/>
            </a:xfrm>
            <a:custGeom>
              <a:avLst/>
              <a:gdLst/>
              <a:ahLst/>
              <a:cxnLst/>
              <a:rect l="l" t="t" r="r" b="b"/>
              <a:pathLst>
                <a:path w="28988" h="17502" extrusionOk="0">
                  <a:moveTo>
                    <a:pt x="28771" y="0"/>
                  </a:moveTo>
                  <a:cubicBezTo>
                    <a:pt x="28734" y="0"/>
                    <a:pt x="28694" y="11"/>
                    <a:pt x="28654" y="35"/>
                  </a:cubicBezTo>
                  <a:lnTo>
                    <a:pt x="334" y="16280"/>
                  </a:lnTo>
                  <a:cubicBezTo>
                    <a:pt x="134" y="16413"/>
                    <a:pt x="0" y="16613"/>
                    <a:pt x="0" y="16880"/>
                  </a:cubicBezTo>
                  <a:lnTo>
                    <a:pt x="0" y="17281"/>
                  </a:lnTo>
                  <a:cubicBezTo>
                    <a:pt x="0" y="17412"/>
                    <a:pt x="124" y="17502"/>
                    <a:pt x="242" y="17502"/>
                  </a:cubicBezTo>
                  <a:cubicBezTo>
                    <a:pt x="274" y="17502"/>
                    <a:pt x="305" y="17495"/>
                    <a:pt x="334" y="17481"/>
                  </a:cubicBezTo>
                  <a:lnTo>
                    <a:pt x="28687" y="1202"/>
                  </a:lnTo>
                  <a:cubicBezTo>
                    <a:pt x="28888" y="1102"/>
                    <a:pt x="28988" y="869"/>
                    <a:pt x="28988" y="635"/>
                  </a:cubicBezTo>
                  <a:lnTo>
                    <a:pt x="28988" y="235"/>
                  </a:lnTo>
                  <a:cubicBezTo>
                    <a:pt x="28988" y="108"/>
                    <a:pt x="28891" y="0"/>
                    <a:pt x="287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80"/>
            <p:cNvSpPr/>
            <p:nvPr/>
          </p:nvSpPr>
          <p:spPr>
            <a:xfrm>
              <a:off x="4937025" y="4393450"/>
              <a:ext cx="110100" cy="211150"/>
            </a:xfrm>
            <a:custGeom>
              <a:avLst/>
              <a:gdLst/>
              <a:ahLst/>
              <a:cxnLst/>
              <a:rect l="l" t="t" r="r" b="b"/>
              <a:pathLst>
                <a:path w="4404" h="8446" extrusionOk="0">
                  <a:moveTo>
                    <a:pt x="3441" y="1"/>
                  </a:moveTo>
                  <a:cubicBezTo>
                    <a:pt x="2976" y="1"/>
                    <a:pt x="2521" y="100"/>
                    <a:pt x="2102" y="273"/>
                  </a:cubicBezTo>
                  <a:cubicBezTo>
                    <a:pt x="1302" y="673"/>
                    <a:pt x="334" y="2941"/>
                    <a:pt x="334" y="2941"/>
                  </a:cubicBezTo>
                  <a:lnTo>
                    <a:pt x="1" y="8445"/>
                  </a:lnTo>
                  <a:cubicBezTo>
                    <a:pt x="1" y="8445"/>
                    <a:pt x="3436" y="6911"/>
                    <a:pt x="3703" y="6511"/>
                  </a:cubicBezTo>
                  <a:cubicBezTo>
                    <a:pt x="3937" y="6110"/>
                    <a:pt x="3637" y="4409"/>
                    <a:pt x="3737" y="3642"/>
                  </a:cubicBezTo>
                  <a:cubicBezTo>
                    <a:pt x="3870" y="2875"/>
                    <a:pt x="4304" y="1674"/>
                    <a:pt x="4370" y="940"/>
                  </a:cubicBezTo>
                  <a:cubicBezTo>
                    <a:pt x="4404" y="206"/>
                    <a:pt x="3937" y="39"/>
                    <a:pt x="3937" y="39"/>
                  </a:cubicBezTo>
                  <a:cubicBezTo>
                    <a:pt x="3771" y="13"/>
                    <a:pt x="3606" y="1"/>
                    <a:pt x="3441"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80"/>
            <p:cNvSpPr/>
            <p:nvPr/>
          </p:nvSpPr>
          <p:spPr>
            <a:xfrm>
              <a:off x="4937025" y="4393450"/>
              <a:ext cx="110100" cy="211150"/>
            </a:xfrm>
            <a:custGeom>
              <a:avLst/>
              <a:gdLst/>
              <a:ahLst/>
              <a:cxnLst/>
              <a:rect l="l" t="t" r="r" b="b"/>
              <a:pathLst>
                <a:path w="4404" h="8446" extrusionOk="0">
                  <a:moveTo>
                    <a:pt x="3441" y="1"/>
                  </a:moveTo>
                  <a:cubicBezTo>
                    <a:pt x="2976" y="1"/>
                    <a:pt x="2521" y="100"/>
                    <a:pt x="2102" y="273"/>
                  </a:cubicBezTo>
                  <a:cubicBezTo>
                    <a:pt x="1302" y="673"/>
                    <a:pt x="334" y="2941"/>
                    <a:pt x="334" y="2941"/>
                  </a:cubicBezTo>
                  <a:lnTo>
                    <a:pt x="1" y="8445"/>
                  </a:lnTo>
                  <a:cubicBezTo>
                    <a:pt x="1" y="8445"/>
                    <a:pt x="3436" y="6911"/>
                    <a:pt x="3703" y="6511"/>
                  </a:cubicBezTo>
                  <a:cubicBezTo>
                    <a:pt x="3937" y="6110"/>
                    <a:pt x="3637" y="4409"/>
                    <a:pt x="3737" y="3642"/>
                  </a:cubicBezTo>
                  <a:cubicBezTo>
                    <a:pt x="3870" y="2875"/>
                    <a:pt x="4304" y="1674"/>
                    <a:pt x="4370" y="940"/>
                  </a:cubicBezTo>
                  <a:cubicBezTo>
                    <a:pt x="4404" y="206"/>
                    <a:pt x="3937" y="39"/>
                    <a:pt x="3937" y="39"/>
                  </a:cubicBezTo>
                  <a:cubicBezTo>
                    <a:pt x="3771" y="13"/>
                    <a:pt x="3606" y="1"/>
                    <a:pt x="34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80"/>
            <p:cNvSpPr/>
            <p:nvPr/>
          </p:nvSpPr>
          <p:spPr>
            <a:xfrm>
              <a:off x="4845300" y="4384425"/>
              <a:ext cx="190150" cy="225150"/>
            </a:xfrm>
            <a:custGeom>
              <a:avLst/>
              <a:gdLst/>
              <a:ahLst/>
              <a:cxnLst/>
              <a:rect l="l" t="t" r="r" b="b"/>
              <a:pathLst>
                <a:path w="7606" h="9006" extrusionOk="0">
                  <a:moveTo>
                    <a:pt x="4971" y="0"/>
                  </a:moveTo>
                  <a:cubicBezTo>
                    <a:pt x="4971" y="0"/>
                    <a:pt x="3937" y="2001"/>
                    <a:pt x="3937" y="2068"/>
                  </a:cubicBezTo>
                  <a:cubicBezTo>
                    <a:pt x="3937" y="2102"/>
                    <a:pt x="3069" y="6638"/>
                    <a:pt x="3069" y="6638"/>
                  </a:cubicBezTo>
                  <a:cubicBezTo>
                    <a:pt x="3069" y="6638"/>
                    <a:pt x="2995" y="6637"/>
                    <a:pt x="2871" y="6637"/>
                  </a:cubicBezTo>
                  <a:cubicBezTo>
                    <a:pt x="2247" y="6637"/>
                    <a:pt x="362" y="6660"/>
                    <a:pt x="167" y="6938"/>
                  </a:cubicBezTo>
                  <a:cubicBezTo>
                    <a:pt x="34" y="7272"/>
                    <a:pt x="0" y="7606"/>
                    <a:pt x="100" y="7939"/>
                  </a:cubicBezTo>
                  <a:cubicBezTo>
                    <a:pt x="667" y="8532"/>
                    <a:pt x="1792" y="9005"/>
                    <a:pt x="2751" y="9005"/>
                  </a:cubicBezTo>
                  <a:cubicBezTo>
                    <a:pt x="3033" y="9005"/>
                    <a:pt x="3301" y="8964"/>
                    <a:pt x="3536" y="8873"/>
                  </a:cubicBezTo>
                  <a:cubicBezTo>
                    <a:pt x="4570" y="8506"/>
                    <a:pt x="4804" y="7339"/>
                    <a:pt x="4837" y="6338"/>
                  </a:cubicBezTo>
                  <a:cubicBezTo>
                    <a:pt x="4871" y="5337"/>
                    <a:pt x="4904" y="2569"/>
                    <a:pt x="5604" y="1468"/>
                  </a:cubicBezTo>
                  <a:cubicBezTo>
                    <a:pt x="6071" y="801"/>
                    <a:pt x="6805" y="400"/>
                    <a:pt x="7606" y="400"/>
                  </a:cubicBezTo>
                  <a:lnTo>
                    <a:pt x="7039"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80"/>
            <p:cNvSpPr/>
            <p:nvPr/>
          </p:nvSpPr>
          <p:spPr>
            <a:xfrm>
              <a:off x="4163975" y="4592375"/>
              <a:ext cx="317750" cy="62350"/>
            </a:xfrm>
            <a:custGeom>
              <a:avLst/>
              <a:gdLst/>
              <a:ahLst/>
              <a:cxnLst/>
              <a:rect l="l" t="t" r="r" b="b"/>
              <a:pathLst>
                <a:path w="12710" h="2494" extrusionOk="0">
                  <a:moveTo>
                    <a:pt x="219" y="1"/>
                  </a:moveTo>
                  <a:cubicBezTo>
                    <a:pt x="103" y="1"/>
                    <a:pt x="39" y="7"/>
                    <a:pt x="34" y="21"/>
                  </a:cubicBezTo>
                  <a:cubicBezTo>
                    <a:pt x="1" y="488"/>
                    <a:pt x="201" y="889"/>
                    <a:pt x="534" y="1189"/>
                  </a:cubicBezTo>
                  <a:cubicBezTo>
                    <a:pt x="1468" y="1723"/>
                    <a:pt x="2502" y="1989"/>
                    <a:pt x="3570" y="2023"/>
                  </a:cubicBezTo>
                  <a:cubicBezTo>
                    <a:pt x="3740" y="2027"/>
                    <a:pt x="3908" y="2028"/>
                    <a:pt x="4071" y="2028"/>
                  </a:cubicBezTo>
                  <a:cubicBezTo>
                    <a:pt x="5378" y="2028"/>
                    <a:pt x="6439" y="1923"/>
                    <a:pt x="6972" y="1923"/>
                  </a:cubicBezTo>
                  <a:cubicBezTo>
                    <a:pt x="7573" y="1956"/>
                    <a:pt x="9341" y="2490"/>
                    <a:pt x="10308" y="2490"/>
                  </a:cubicBezTo>
                  <a:cubicBezTo>
                    <a:pt x="10367" y="2493"/>
                    <a:pt x="10427" y="2494"/>
                    <a:pt x="10486" y="2494"/>
                  </a:cubicBezTo>
                  <a:cubicBezTo>
                    <a:pt x="11132" y="2494"/>
                    <a:pt x="11796" y="2331"/>
                    <a:pt x="12376" y="2056"/>
                  </a:cubicBezTo>
                  <a:cubicBezTo>
                    <a:pt x="12710" y="1889"/>
                    <a:pt x="12443" y="1156"/>
                    <a:pt x="12443" y="1156"/>
                  </a:cubicBezTo>
                  <a:cubicBezTo>
                    <a:pt x="12443" y="1156"/>
                    <a:pt x="1763" y="1"/>
                    <a:pt x="21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80"/>
            <p:cNvSpPr/>
            <p:nvPr/>
          </p:nvSpPr>
          <p:spPr>
            <a:xfrm>
              <a:off x="4158975" y="4497000"/>
              <a:ext cx="321075" cy="144300"/>
            </a:xfrm>
            <a:custGeom>
              <a:avLst/>
              <a:gdLst/>
              <a:ahLst/>
              <a:cxnLst/>
              <a:rect l="l" t="t" r="r" b="b"/>
              <a:pathLst>
                <a:path w="12843" h="5772" extrusionOk="0">
                  <a:moveTo>
                    <a:pt x="8173" y="0"/>
                  </a:moveTo>
                  <a:cubicBezTo>
                    <a:pt x="7939" y="100"/>
                    <a:pt x="7806" y="801"/>
                    <a:pt x="7339" y="1101"/>
                  </a:cubicBezTo>
                  <a:cubicBezTo>
                    <a:pt x="7133" y="1225"/>
                    <a:pt x="6722" y="1269"/>
                    <a:pt x="6244" y="1269"/>
                  </a:cubicBezTo>
                  <a:cubicBezTo>
                    <a:pt x="5565" y="1269"/>
                    <a:pt x="4752" y="1179"/>
                    <a:pt x="4203" y="1101"/>
                  </a:cubicBezTo>
                  <a:cubicBezTo>
                    <a:pt x="3859" y="1064"/>
                    <a:pt x="3455" y="1027"/>
                    <a:pt x="3035" y="1027"/>
                  </a:cubicBezTo>
                  <a:cubicBezTo>
                    <a:pt x="2319" y="1027"/>
                    <a:pt x="1557" y="1135"/>
                    <a:pt x="968" y="1535"/>
                  </a:cubicBezTo>
                  <a:cubicBezTo>
                    <a:pt x="301" y="2068"/>
                    <a:pt x="0" y="2936"/>
                    <a:pt x="201" y="3770"/>
                  </a:cubicBezTo>
                  <a:cubicBezTo>
                    <a:pt x="301" y="4070"/>
                    <a:pt x="901" y="4870"/>
                    <a:pt x="2269" y="5237"/>
                  </a:cubicBezTo>
                  <a:cubicBezTo>
                    <a:pt x="2402" y="5271"/>
                    <a:pt x="2502" y="5271"/>
                    <a:pt x="2636" y="5304"/>
                  </a:cubicBezTo>
                  <a:cubicBezTo>
                    <a:pt x="3078" y="5365"/>
                    <a:pt x="3646" y="5386"/>
                    <a:pt x="4237" y="5386"/>
                  </a:cubicBezTo>
                  <a:cubicBezTo>
                    <a:pt x="5250" y="5386"/>
                    <a:pt x="6328" y="5325"/>
                    <a:pt x="6939" y="5304"/>
                  </a:cubicBezTo>
                  <a:cubicBezTo>
                    <a:pt x="8006" y="5304"/>
                    <a:pt x="9007" y="5771"/>
                    <a:pt x="10341" y="5771"/>
                  </a:cubicBezTo>
                  <a:cubicBezTo>
                    <a:pt x="11675" y="5738"/>
                    <a:pt x="12309" y="5571"/>
                    <a:pt x="12576" y="5071"/>
                  </a:cubicBezTo>
                  <a:cubicBezTo>
                    <a:pt x="12843" y="4604"/>
                    <a:pt x="12643" y="4337"/>
                    <a:pt x="12576" y="3403"/>
                  </a:cubicBezTo>
                  <a:cubicBezTo>
                    <a:pt x="12509" y="2502"/>
                    <a:pt x="12476" y="1235"/>
                    <a:pt x="12409" y="701"/>
                  </a:cubicBezTo>
                  <a:cubicBezTo>
                    <a:pt x="12409" y="701"/>
                    <a:pt x="12309" y="200"/>
                    <a:pt x="12042" y="167"/>
                  </a:cubicBezTo>
                  <a:lnTo>
                    <a:pt x="8173"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80"/>
            <p:cNvSpPr/>
            <p:nvPr/>
          </p:nvSpPr>
          <p:spPr>
            <a:xfrm>
              <a:off x="4364125" y="4425275"/>
              <a:ext cx="99250" cy="109275"/>
            </a:xfrm>
            <a:custGeom>
              <a:avLst/>
              <a:gdLst/>
              <a:ahLst/>
              <a:cxnLst/>
              <a:rect l="l" t="t" r="r" b="b"/>
              <a:pathLst>
                <a:path w="3970" h="4371" extrusionOk="0">
                  <a:moveTo>
                    <a:pt x="100" y="1"/>
                  </a:moveTo>
                  <a:lnTo>
                    <a:pt x="0" y="2903"/>
                  </a:lnTo>
                  <a:cubicBezTo>
                    <a:pt x="0" y="4340"/>
                    <a:pt x="1713" y="4370"/>
                    <a:pt x="1858" y="4370"/>
                  </a:cubicBezTo>
                  <a:cubicBezTo>
                    <a:pt x="1865" y="4370"/>
                    <a:pt x="1868" y="4370"/>
                    <a:pt x="1868" y="4370"/>
                  </a:cubicBezTo>
                  <a:cubicBezTo>
                    <a:pt x="3570" y="4370"/>
                    <a:pt x="3870" y="3036"/>
                    <a:pt x="3870" y="3036"/>
                  </a:cubicBezTo>
                  <a:lnTo>
                    <a:pt x="3970" y="701"/>
                  </a:lnTo>
                  <a:lnTo>
                    <a:pt x="100"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80"/>
            <p:cNvSpPr/>
            <p:nvPr/>
          </p:nvSpPr>
          <p:spPr>
            <a:xfrm>
              <a:off x="4158975" y="4521475"/>
              <a:ext cx="105100" cy="108150"/>
            </a:xfrm>
            <a:custGeom>
              <a:avLst/>
              <a:gdLst/>
              <a:ahLst/>
              <a:cxnLst/>
              <a:rect l="l" t="t" r="r" b="b"/>
              <a:pathLst>
                <a:path w="4204" h="4326" extrusionOk="0">
                  <a:moveTo>
                    <a:pt x="3048" y="0"/>
                  </a:moveTo>
                  <a:cubicBezTo>
                    <a:pt x="2328" y="0"/>
                    <a:pt x="1560" y="120"/>
                    <a:pt x="968" y="522"/>
                  </a:cubicBezTo>
                  <a:cubicBezTo>
                    <a:pt x="301" y="1056"/>
                    <a:pt x="0" y="1923"/>
                    <a:pt x="201" y="2791"/>
                  </a:cubicBezTo>
                  <a:cubicBezTo>
                    <a:pt x="301" y="3091"/>
                    <a:pt x="901" y="3891"/>
                    <a:pt x="2269" y="4258"/>
                  </a:cubicBezTo>
                  <a:cubicBezTo>
                    <a:pt x="2402" y="4292"/>
                    <a:pt x="2502" y="4292"/>
                    <a:pt x="2636" y="4325"/>
                  </a:cubicBezTo>
                  <a:cubicBezTo>
                    <a:pt x="2102" y="723"/>
                    <a:pt x="4203" y="89"/>
                    <a:pt x="4203" y="89"/>
                  </a:cubicBezTo>
                  <a:cubicBezTo>
                    <a:pt x="3862" y="40"/>
                    <a:pt x="3463" y="0"/>
                    <a:pt x="304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80"/>
            <p:cNvSpPr/>
            <p:nvPr/>
          </p:nvSpPr>
          <p:spPr>
            <a:xfrm>
              <a:off x="4851975" y="4261275"/>
              <a:ext cx="119275" cy="133175"/>
            </a:xfrm>
            <a:custGeom>
              <a:avLst/>
              <a:gdLst/>
              <a:ahLst/>
              <a:cxnLst/>
              <a:rect l="l" t="t" r="r" b="b"/>
              <a:pathLst>
                <a:path w="4771" h="5327" extrusionOk="0">
                  <a:moveTo>
                    <a:pt x="3203" y="0"/>
                  </a:moveTo>
                  <a:cubicBezTo>
                    <a:pt x="963" y="0"/>
                    <a:pt x="0" y="2558"/>
                    <a:pt x="0" y="2558"/>
                  </a:cubicBezTo>
                  <a:lnTo>
                    <a:pt x="1868" y="5326"/>
                  </a:lnTo>
                  <a:lnTo>
                    <a:pt x="4770" y="3158"/>
                  </a:lnTo>
                  <a:lnTo>
                    <a:pt x="3569" y="23"/>
                  </a:lnTo>
                  <a:cubicBezTo>
                    <a:pt x="3444" y="7"/>
                    <a:pt x="3322" y="0"/>
                    <a:pt x="3203"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80"/>
            <p:cNvSpPr/>
            <p:nvPr/>
          </p:nvSpPr>
          <p:spPr>
            <a:xfrm>
              <a:off x="4847800" y="4337950"/>
              <a:ext cx="172650" cy="251700"/>
            </a:xfrm>
            <a:custGeom>
              <a:avLst/>
              <a:gdLst/>
              <a:ahLst/>
              <a:cxnLst/>
              <a:rect l="l" t="t" r="r" b="b"/>
              <a:pathLst>
                <a:path w="6906" h="10068" extrusionOk="0">
                  <a:moveTo>
                    <a:pt x="4348" y="0"/>
                  </a:moveTo>
                  <a:cubicBezTo>
                    <a:pt x="3898" y="0"/>
                    <a:pt x="3461" y="157"/>
                    <a:pt x="3136" y="458"/>
                  </a:cubicBezTo>
                  <a:cubicBezTo>
                    <a:pt x="3136" y="458"/>
                    <a:pt x="1902" y="1192"/>
                    <a:pt x="2035" y="2226"/>
                  </a:cubicBezTo>
                  <a:cubicBezTo>
                    <a:pt x="2169" y="3293"/>
                    <a:pt x="2702" y="3660"/>
                    <a:pt x="2669" y="4961"/>
                  </a:cubicBezTo>
                  <a:cubicBezTo>
                    <a:pt x="2669" y="5662"/>
                    <a:pt x="2602" y="6362"/>
                    <a:pt x="2502" y="7063"/>
                  </a:cubicBezTo>
                  <a:cubicBezTo>
                    <a:pt x="2502" y="7063"/>
                    <a:pt x="2253" y="6987"/>
                    <a:pt x="1919" y="6987"/>
                  </a:cubicBezTo>
                  <a:cubicBezTo>
                    <a:pt x="1552" y="6987"/>
                    <a:pt x="1084" y="7079"/>
                    <a:pt x="734" y="7463"/>
                  </a:cubicBezTo>
                  <a:cubicBezTo>
                    <a:pt x="434" y="7763"/>
                    <a:pt x="201" y="8164"/>
                    <a:pt x="67" y="8564"/>
                  </a:cubicBezTo>
                  <a:cubicBezTo>
                    <a:pt x="0" y="8797"/>
                    <a:pt x="67" y="9031"/>
                    <a:pt x="234" y="9198"/>
                  </a:cubicBezTo>
                  <a:cubicBezTo>
                    <a:pt x="668" y="9698"/>
                    <a:pt x="1268" y="9998"/>
                    <a:pt x="1902" y="10065"/>
                  </a:cubicBezTo>
                  <a:lnTo>
                    <a:pt x="2102" y="10065"/>
                  </a:lnTo>
                  <a:cubicBezTo>
                    <a:pt x="2156" y="10067"/>
                    <a:pt x="2210" y="10067"/>
                    <a:pt x="2262" y="10067"/>
                  </a:cubicBezTo>
                  <a:cubicBezTo>
                    <a:pt x="3258" y="10067"/>
                    <a:pt x="3778" y="9760"/>
                    <a:pt x="3937" y="9031"/>
                  </a:cubicBezTo>
                  <a:cubicBezTo>
                    <a:pt x="4103" y="8264"/>
                    <a:pt x="4037" y="4561"/>
                    <a:pt x="4637" y="3460"/>
                  </a:cubicBezTo>
                  <a:cubicBezTo>
                    <a:pt x="5204" y="2359"/>
                    <a:pt x="6071" y="1892"/>
                    <a:pt x="6905" y="1859"/>
                  </a:cubicBezTo>
                  <a:lnTo>
                    <a:pt x="4937" y="91"/>
                  </a:lnTo>
                  <a:cubicBezTo>
                    <a:pt x="4744" y="30"/>
                    <a:pt x="4545" y="0"/>
                    <a:pt x="434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80"/>
            <p:cNvSpPr/>
            <p:nvPr/>
          </p:nvSpPr>
          <p:spPr>
            <a:xfrm>
              <a:off x="4321600" y="4520875"/>
              <a:ext cx="24200" cy="51800"/>
            </a:xfrm>
            <a:custGeom>
              <a:avLst/>
              <a:gdLst/>
              <a:ahLst/>
              <a:cxnLst/>
              <a:rect l="l" t="t" r="r" b="b"/>
              <a:pathLst>
                <a:path w="968" h="2072" extrusionOk="0">
                  <a:moveTo>
                    <a:pt x="838" y="0"/>
                  </a:moveTo>
                  <a:cubicBezTo>
                    <a:pt x="705" y="0"/>
                    <a:pt x="567" y="38"/>
                    <a:pt x="467" y="113"/>
                  </a:cubicBezTo>
                  <a:cubicBezTo>
                    <a:pt x="67" y="346"/>
                    <a:pt x="0" y="1747"/>
                    <a:pt x="100" y="1981"/>
                  </a:cubicBezTo>
                  <a:cubicBezTo>
                    <a:pt x="135" y="2042"/>
                    <a:pt x="175" y="2071"/>
                    <a:pt x="215" y="2071"/>
                  </a:cubicBezTo>
                  <a:cubicBezTo>
                    <a:pt x="327" y="2071"/>
                    <a:pt x="443" y="1841"/>
                    <a:pt x="467" y="1447"/>
                  </a:cubicBezTo>
                  <a:cubicBezTo>
                    <a:pt x="534" y="947"/>
                    <a:pt x="701" y="446"/>
                    <a:pt x="967" y="13"/>
                  </a:cubicBezTo>
                  <a:cubicBezTo>
                    <a:pt x="926" y="4"/>
                    <a:pt x="882" y="0"/>
                    <a:pt x="8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80"/>
            <p:cNvSpPr/>
            <p:nvPr/>
          </p:nvSpPr>
          <p:spPr>
            <a:xfrm>
              <a:off x="4293225" y="4525025"/>
              <a:ext cx="20875" cy="46400"/>
            </a:xfrm>
            <a:custGeom>
              <a:avLst/>
              <a:gdLst/>
              <a:ahLst/>
              <a:cxnLst/>
              <a:rect l="l" t="t" r="r" b="b"/>
              <a:pathLst>
                <a:path w="835" h="1856" extrusionOk="0">
                  <a:moveTo>
                    <a:pt x="547" y="1"/>
                  </a:moveTo>
                  <a:cubicBezTo>
                    <a:pt x="448" y="1"/>
                    <a:pt x="347" y="35"/>
                    <a:pt x="268" y="114"/>
                  </a:cubicBezTo>
                  <a:cubicBezTo>
                    <a:pt x="68" y="414"/>
                    <a:pt x="1" y="747"/>
                    <a:pt x="34" y="1114"/>
                  </a:cubicBezTo>
                  <a:cubicBezTo>
                    <a:pt x="34" y="1485"/>
                    <a:pt x="92" y="1855"/>
                    <a:pt x="232" y="1855"/>
                  </a:cubicBezTo>
                  <a:cubicBezTo>
                    <a:pt x="244" y="1855"/>
                    <a:pt x="255" y="1853"/>
                    <a:pt x="268" y="1848"/>
                  </a:cubicBezTo>
                  <a:cubicBezTo>
                    <a:pt x="435" y="1748"/>
                    <a:pt x="368" y="1148"/>
                    <a:pt x="501" y="681"/>
                  </a:cubicBezTo>
                  <a:cubicBezTo>
                    <a:pt x="668" y="214"/>
                    <a:pt x="835" y="114"/>
                    <a:pt x="835" y="114"/>
                  </a:cubicBezTo>
                  <a:cubicBezTo>
                    <a:pt x="765" y="43"/>
                    <a:pt x="657" y="1"/>
                    <a:pt x="5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80"/>
            <p:cNvSpPr/>
            <p:nvPr/>
          </p:nvSpPr>
          <p:spPr>
            <a:xfrm>
              <a:off x="4258275" y="4523225"/>
              <a:ext cx="28325" cy="45625"/>
            </a:xfrm>
            <a:custGeom>
              <a:avLst/>
              <a:gdLst/>
              <a:ahLst/>
              <a:cxnLst/>
              <a:rect l="l" t="t" r="r" b="b"/>
              <a:pathLst>
                <a:path w="1133" h="1825" extrusionOk="0">
                  <a:moveTo>
                    <a:pt x="879" y="0"/>
                  </a:moveTo>
                  <a:cubicBezTo>
                    <a:pt x="801" y="0"/>
                    <a:pt x="724" y="27"/>
                    <a:pt x="665" y="85"/>
                  </a:cubicBezTo>
                  <a:cubicBezTo>
                    <a:pt x="298" y="419"/>
                    <a:pt x="65" y="886"/>
                    <a:pt x="31" y="1353"/>
                  </a:cubicBezTo>
                  <a:cubicBezTo>
                    <a:pt x="1" y="1659"/>
                    <a:pt x="54" y="1824"/>
                    <a:pt x="140" y="1824"/>
                  </a:cubicBezTo>
                  <a:cubicBezTo>
                    <a:pt x="148" y="1824"/>
                    <a:pt x="156" y="1823"/>
                    <a:pt x="165" y="1820"/>
                  </a:cubicBezTo>
                  <a:cubicBezTo>
                    <a:pt x="298" y="1787"/>
                    <a:pt x="298" y="1453"/>
                    <a:pt x="598" y="886"/>
                  </a:cubicBezTo>
                  <a:cubicBezTo>
                    <a:pt x="732" y="586"/>
                    <a:pt x="899" y="352"/>
                    <a:pt x="1132" y="119"/>
                  </a:cubicBezTo>
                  <a:cubicBezTo>
                    <a:pt x="1076" y="44"/>
                    <a:pt x="978" y="0"/>
                    <a:pt x="8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80"/>
            <p:cNvSpPr/>
            <p:nvPr/>
          </p:nvSpPr>
          <p:spPr>
            <a:xfrm>
              <a:off x="4848625" y="4512625"/>
              <a:ext cx="61750" cy="76950"/>
            </a:xfrm>
            <a:custGeom>
              <a:avLst/>
              <a:gdLst/>
              <a:ahLst/>
              <a:cxnLst/>
              <a:rect l="l" t="t" r="r" b="b"/>
              <a:pathLst>
                <a:path w="2470" h="3078" extrusionOk="0">
                  <a:moveTo>
                    <a:pt x="1886" y="0"/>
                  </a:moveTo>
                  <a:cubicBezTo>
                    <a:pt x="1519" y="0"/>
                    <a:pt x="1051" y="92"/>
                    <a:pt x="701" y="476"/>
                  </a:cubicBezTo>
                  <a:cubicBezTo>
                    <a:pt x="401" y="776"/>
                    <a:pt x="168" y="1177"/>
                    <a:pt x="68" y="1577"/>
                  </a:cubicBezTo>
                  <a:cubicBezTo>
                    <a:pt x="1" y="1810"/>
                    <a:pt x="34" y="2044"/>
                    <a:pt x="201" y="2211"/>
                  </a:cubicBezTo>
                  <a:cubicBezTo>
                    <a:pt x="635" y="2711"/>
                    <a:pt x="1235" y="3011"/>
                    <a:pt x="1869" y="3078"/>
                  </a:cubicBezTo>
                  <a:lnTo>
                    <a:pt x="2069" y="3078"/>
                  </a:lnTo>
                  <a:cubicBezTo>
                    <a:pt x="1936" y="2044"/>
                    <a:pt x="2069" y="1010"/>
                    <a:pt x="2469" y="76"/>
                  </a:cubicBezTo>
                  <a:cubicBezTo>
                    <a:pt x="2469" y="76"/>
                    <a:pt x="2220" y="0"/>
                    <a:pt x="188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80"/>
            <p:cNvSpPr/>
            <p:nvPr/>
          </p:nvSpPr>
          <p:spPr>
            <a:xfrm>
              <a:off x="4907000" y="4439450"/>
              <a:ext cx="25050" cy="23775"/>
            </a:xfrm>
            <a:custGeom>
              <a:avLst/>
              <a:gdLst/>
              <a:ahLst/>
              <a:cxnLst/>
              <a:rect l="l" t="t" r="r" b="b"/>
              <a:pathLst>
                <a:path w="1002" h="951" extrusionOk="0">
                  <a:moveTo>
                    <a:pt x="234" y="1"/>
                  </a:moveTo>
                  <a:lnTo>
                    <a:pt x="234" y="1"/>
                  </a:lnTo>
                  <a:cubicBezTo>
                    <a:pt x="1" y="234"/>
                    <a:pt x="334" y="634"/>
                    <a:pt x="334" y="634"/>
                  </a:cubicBezTo>
                  <a:cubicBezTo>
                    <a:pt x="334" y="634"/>
                    <a:pt x="651" y="951"/>
                    <a:pt x="838" y="951"/>
                  </a:cubicBezTo>
                  <a:cubicBezTo>
                    <a:pt x="862" y="951"/>
                    <a:pt x="883" y="946"/>
                    <a:pt x="901" y="935"/>
                  </a:cubicBezTo>
                  <a:cubicBezTo>
                    <a:pt x="968" y="868"/>
                    <a:pt x="1002" y="768"/>
                    <a:pt x="935" y="701"/>
                  </a:cubicBezTo>
                  <a:cubicBezTo>
                    <a:pt x="635" y="534"/>
                    <a:pt x="368" y="301"/>
                    <a:pt x="2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80"/>
            <p:cNvSpPr/>
            <p:nvPr/>
          </p:nvSpPr>
          <p:spPr>
            <a:xfrm>
              <a:off x="4912000" y="4474475"/>
              <a:ext cx="19225" cy="32550"/>
            </a:xfrm>
            <a:custGeom>
              <a:avLst/>
              <a:gdLst/>
              <a:ahLst/>
              <a:cxnLst/>
              <a:rect l="l" t="t" r="r" b="b"/>
              <a:pathLst>
                <a:path w="769" h="1302" extrusionOk="0">
                  <a:moveTo>
                    <a:pt x="101" y="1"/>
                  </a:moveTo>
                  <a:cubicBezTo>
                    <a:pt x="1" y="201"/>
                    <a:pt x="1" y="434"/>
                    <a:pt x="68" y="668"/>
                  </a:cubicBezTo>
                  <a:cubicBezTo>
                    <a:pt x="201" y="1001"/>
                    <a:pt x="435" y="1302"/>
                    <a:pt x="601" y="1302"/>
                  </a:cubicBezTo>
                  <a:cubicBezTo>
                    <a:pt x="768" y="1302"/>
                    <a:pt x="768" y="1068"/>
                    <a:pt x="535" y="768"/>
                  </a:cubicBezTo>
                  <a:cubicBezTo>
                    <a:pt x="368" y="534"/>
                    <a:pt x="201" y="267"/>
                    <a:pt x="1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80"/>
            <p:cNvSpPr/>
            <p:nvPr/>
          </p:nvSpPr>
          <p:spPr>
            <a:xfrm>
              <a:off x="4905350" y="4502825"/>
              <a:ext cx="24350" cy="29700"/>
            </a:xfrm>
            <a:custGeom>
              <a:avLst/>
              <a:gdLst/>
              <a:ahLst/>
              <a:cxnLst/>
              <a:rect l="l" t="t" r="r" b="b"/>
              <a:pathLst>
                <a:path w="974" h="1188" extrusionOk="0">
                  <a:moveTo>
                    <a:pt x="300" y="1"/>
                  </a:moveTo>
                  <a:lnTo>
                    <a:pt x="300" y="1"/>
                  </a:lnTo>
                  <a:cubicBezTo>
                    <a:pt x="0" y="201"/>
                    <a:pt x="334" y="868"/>
                    <a:pt x="534" y="1068"/>
                  </a:cubicBezTo>
                  <a:cubicBezTo>
                    <a:pt x="604" y="1150"/>
                    <a:pt x="691" y="1187"/>
                    <a:pt x="763" y="1187"/>
                  </a:cubicBezTo>
                  <a:cubicBezTo>
                    <a:pt x="894" y="1187"/>
                    <a:pt x="974" y="1063"/>
                    <a:pt x="801" y="868"/>
                  </a:cubicBezTo>
                  <a:cubicBezTo>
                    <a:pt x="601" y="601"/>
                    <a:pt x="434" y="301"/>
                    <a:pt x="3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80"/>
            <p:cNvSpPr/>
            <p:nvPr/>
          </p:nvSpPr>
          <p:spPr>
            <a:xfrm>
              <a:off x="4324100" y="3291975"/>
              <a:ext cx="617125" cy="1168650"/>
            </a:xfrm>
            <a:custGeom>
              <a:avLst/>
              <a:gdLst/>
              <a:ahLst/>
              <a:cxnLst/>
              <a:rect l="l" t="t" r="r" b="b"/>
              <a:pathLst>
                <a:path w="24685" h="46746" extrusionOk="0">
                  <a:moveTo>
                    <a:pt x="16979" y="0"/>
                  </a:moveTo>
                  <a:lnTo>
                    <a:pt x="1468" y="2202"/>
                  </a:lnTo>
                  <a:cubicBezTo>
                    <a:pt x="1468" y="2202"/>
                    <a:pt x="234" y="15111"/>
                    <a:pt x="100" y="17413"/>
                  </a:cubicBezTo>
                  <a:cubicBezTo>
                    <a:pt x="0" y="19714"/>
                    <a:pt x="167" y="24518"/>
                    <a:pt x="234" y="25985"/>
                  </a:cubicBezTo>
                  <a:cubicBezTo>
                    <a:pt x="334" y="27453"/>
                    <a:pt x="968" y="34758"/>
                    <a:pt x="1068" y="36927"/>
                  </a:cubicBezTo>
                  <a:cubicBezTo>
                    <a:pt x="1201" y="39128"/>
                    <a:pt x="1568" y="46166"/>
                    <a:pt x="1568" y="46166"/>
                  </a:cubicBezTo>
                  <a:cubicBezTo>
                    <a:pt x="2302" y="46500"/>
                    <a:pt x="3102" y="46667"/>
                    <a:pt x="3903" y="46734"/>
                  </a:cubicBezTo>
                  <a:cubicBezTo>
                    <a:pt x="4019" y="46742"/>
                    <a:pt x="4129" y="46745"/>
                    <a:pt x="4232" y="46745"/>
                  </a:cubicBezTo>
                  <a:cubicBezTo>
                    <a:pt x="5400" y="46745"/>
                    <a:pt x="5738" y="46267"/>
                    <a:pt x="5738" y="46267"/>
                  </a:cubicBezTo>
                  <a:cubicBezTo>
                    <a:pt x="5738" y="46267"/>
                    <a:pt x="5938" y="44465"/>
                    <a:pt x="6238" y="43031"/>
                  </a:cubicBezTo>
                  <a:cubicBezTo>
                    <a:pt x="6505" y="41630"/>
                    <a:pt x="7806" y="33624"/>
                    <a:pt x="7772" y="30922"/>
                  </a:cubicBezTo>
                  <a:cubicBezTo>
                    <a:pt x="7772" y="29488"/>
                    <a:pt x="7539" y="28020"/>
                    <a:pt x="7139" y="26653"/>
                  </a:cubicBezTo>
                  <a:lnTo>
                    <a:pt x="9307" y="13410"/>
                  </a:lnTo>
                  <a:cubicBezTo>
                    <a:pt x="9307" y="13410"/>
                    <a:pt x="9740" y="16278"/>
                    <a:pt x="10274" y="19281"/>
                  </a:cubicBezTo>
                  <a:cubicBezTo>
                    <a:pt x="10775" y="22316"/>
                    <a:pt x="11342" y="25485"/>
                    <a:pt x="11575" y="26052"/>
                  </a:cubicBezTo>
                  <a:cubicBezTo>
                    <a:pt x="12042" y="27153"/>
                    <a:pt x="21115" y="41330"/>
                    <a:pt x="21115" y="41330"/>
                  </a:cubicBezTo>
                  <a:cubicBezTo>
                    <a:pt x="21716" y="40629"/>
                    <a:pt x="22383" y="39995"/>
                    <a:pt x="23117" y="39428"/>
                  </a:cubicBezTo>
                  <a:cubicBezTo>
                    <a:pt x="23584" y="39095"/>
                    <a:pt x="24117" y="38861"/>
                    <a:pt x="24684" y="38795"/>
                  </a:cubicBezTo>
                  <a:cubicBezTo>
                    <a:pt x="24684" y="38795"/>
                    <a:pt x="21015" y="28587"/>
                    <a:pt x="20181" y="26986"/>
                  </a:cubicBezTo>
                  <a:cubicBezTo>
                    <a:pt x="19581" y="25952"/>
                    <a:pt x="18714" y="25085"/>
                    <a:pt x="17713" y="24451"/>
                  </a:cubicBezTo>
                  <a:cubicBezTo>
                    <a:pt x="17713" y="24451"/>
                    <a:pt x="17613" y="4003"/>
                    <a:pt x="17513" y="2702"/>
                  </a:cubicBezTo>
                  <a:cubicBezTo>
                    <a:pt x="17413" y="1768"/>
                    <a:pt x="17212" y="867"/>
                    <a:pt x="16979"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80"/>
            <p:cNvSpPr/>
            <p:nvPr/>
          </p:nvSpPr>
          <p:spPr>
            <a:xfrm>
              <a:off x="4555925" y="3440400"/>
              <a:ext cx="150125" cy="333600"/>
            </a:xfrm>
            <a:custGeom>
              <a:avLst/>
              <a:gdLst/>
              <a:ahLst/>
              <a:cxnLst/>
              <a:rect l="l" t="t" r="r" b="b"/>
              <a:pathLst>
                <a:path w="6005" h="13344" extrusionOk="0">
                  <a:moveTo>
                    <a:pt x="6005" y="1"/>
                  </a:moveTo>
                  <a:lnTo>
                    <a:pt x="6005" y="1"/>
                  </a:lnTo>
                  <a:cubicBezTo>
                    <a:pt x="4704" y="1168"/>
                    <a:pt x="3003" y="1902"/>
                    <a:pt x="1268" y="2002"/>
                  </a:cubicBezTo>
                  <a:lnTo>
                    <a:pt x="0" y="7473"/>
                  </a:lnTo>
                  <a:cubicBezTo>
                    <a:pt x="0" y="7473"/>
                    <a:pt x="467" y="10341"/>
                    <a:pt x="968" y="13344"/>
                  </a:cubicBezTo>
                  <a:lnTo>
                    <a:pt x="834" y="7639"/>
                  </a:lnTo>
                  <a:lnTo>
                    <a:pt x="2069" y="2636"/>
                  </a:lnTo>
                  <a:cubicBezTo>
                    <a:pt x="5204" y="2336"/>
                    <a:pt x="6005" y="1"/>
                    <a:pt x="600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80"/>
            <p:cNvSpPr/>
            <p:nvPr/>
          </p:nvSpPr>
          <p:spPr>
            <a:xfrm>
              <a:off x="4640150" y="2774100"/>
              <a:ext cx="226850" cy="542900"/>
            </a:xfrm>
            <a:custGeom>
              <a:avLst/>
              <a:gdLst/>
              <a:ahLst/>
              <a:cxnLst/>
              <a:rect l="l" t="t" r="r" b="b"/>
              <a:pathLst>
                <a:path w="9074" h="21716" extrusionOk="0">
                  <a:moveTo>
                    <a:pt x="2235" y="0"/>
                  </a:moveTo>
                  <a:cubicBezTo>
                    <a:pt x="1" y="1568"/>
                    <a:pt x="1902" y="8139"/>
                    <a:pt x="2302" y="9307"/>
                  </a:cubicBezTo>
                  <a:cubicBezTo>
                    <a:pt x="2669" y="10474"/>
                    <a:pt x="4037" y="13944"/>
                    <a:pt x="4037" y="13944"/>
                  </a:cubicBezTo>
                  <a:cubicBezTo>
                    <a:pt x="3503" y="14377"/>
                    <a:pt x="1368" y="18347"/>
                    <a:pt x="1368" y="18347"/>
                  </a:cubicBezTo>
                  <a:cubicBezTo>
                    <a:pt x="1668" y="19514"/>
                    <a:pt x="3503" y="21716"/>
                    <a:pt x="3503" y="21716"/>
                  </a:cubicBezTo>
                  <a:cubicBezTo>
                    <a:pt x="3503" y="21716"/>
                    <a:pt x="8707" y="15078"/>
                    <a:pt x="8907" y="14144"/>
                  </a:cubicBezTo>
                  <a:cubicBezTo>
                    <a:pt x="9074" y="13210"/>
                    <a:pt x="5404" y="3503"/>
                    <a:pt x="4470" y="2002"/>
                  </a:cubicBezTo>
                  <a:cubicBezTo>
                    <a:pt x="3937" y="1134"/>
                    <a:pt x="3169" y="434"/>
                    <a:pt x="2235"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80"/>
            <p:cNvSpPr/>
            <p:nvPr/>
          </p:nvSpPr>
          <p:spPr>
            <a:xfrm>
              <a:off x="4391750" y="2557275"/>
              <a:ext cx="29925" cy="57575"/>
            </a:xfrm>
            <a:custGeom>
              <a:avLst/>
              <a:gdLst/>
              <a:ahLst/>
              <a:cxnLst/>
              <a:rect l="l" t="t" r="r" b="b"/>
              <a:pathLst>
                <a:path w="1197" h="2303" extrusionOk="0">
                  <a:moveTo>
                    <a:pt x="1197" y="0"/>
                  </a:moveTo>
                  <a:cubicBezTo>
                    <a:pt x="1197" y="0"/>
                    <a:pt x="63" y="1535"/>
                    <a:pt x="29" y="1935"/>
                  </a:cubicBezTo>
                  <a:cubicBezTo>
                    <a:pt x="1" y="2278"/>
                    <a:pt x="879" y="2303"/>
                    <a:pt x="1131" y="2303"/>
                  </a:cubicBezTo>
                  <a:cubicBezTo>
                    <a:pt x="1172" y="2303"/>
                    <a:pt x="1197" y="2302"/>
                    <a:pt x="1197" y="2302"/>
                  </a:cubicBezTo>
                  <a:lnTo>
                    <a:pt x="1197"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80"/>
            <p:cNvSpPr/>
            <p:nvPr/>
          </p:nvSpPr>
          <p:spPr>
            <a:xfrm>
              <a:off x="4406650" y="2444725"/>
              <a:ext cx="250200" cy="332725"/>
            </a:xfrm>
            <a:custGeom>
              <a:avLst/>
              <a:gdLst/>
              <a:ahLst/>
              <a:cxnLst/>
              <a:rect l="l" t="t" r="r" b="b"/>
              <a:pathLst>
                <a:path w="10008" h="13309" extrusionOk="0">
                  <a:moveTo>
                    <a:pt x="4203" y="0"/>
                  </a:moveTo>
                  <a:cubicBezTo>
                    <a:pt x="3323" y="0"/>
                    <a:pt x="2500" y="236"/>
                    <a:pt x="1902" y="666"/>
                  </a:cubicBezTo>
                  <a:cubicBezTo>
                    <a:pt x="1368" y="1500"/>
                    <a:pt x="901" y="2368"/>
                    <a:pt x="601" y="3268"/>
                  </a:cubicBezTo>
                  <a:cubicBezTo>
                    <a:pt x="267" y="4402"/>
                    <a:pt x="1" y="9272"/>
                    <a:pt x="1335" y="10407"/>
                  </a:cubicBezTo>
                  <a:cubicBezTo>
                    <a:pt x="1435" y="10507"/>
                    <a:pt x="1568" y="10573"/>
                    <a:pt x="1702" y="10607"/>
                  </a:cubicBezTo>
                  <a:cubicBezTo>
                    <a:pt x="1984" y="10674"/>
                    <a:pt x="2272" y="10709"/>
                    <a:pt x="2559" y="10709"/>
                  </a:cubicBezTo>
                  <a:cubicBezTo>
                    <a:pt x="2983" y="10709"/>
                    <a:pt x="3405" y="10633"/>
                    <a:pt x="3803" y="10473"/>
                  </a:cubicBezTo>
                  <a:lnTo>
                    <a:pt x="3803" y="13309"/>
                  </a:lnTo>
                  <a:lnTo>
                    <a:pt x="8874" y="13309"/>
                  </a:lnTo>
                  <a:cubicBezTo>
                    <a:pt x="8874" y="13309"/>
                    <a:pt x="8707" y="11107"/>
                    <a:pt x="8707" y="10340"/>
                  </a:cubicBezTo>
                  <a:cubicBezTo>
                    <a:pt x="8673" y="9606"/>
                    <a:pt x="10008" y="7671"/>
                    <a:pt x="9007" y="3769"/>
                  </a:cubicBezTo>
                  <a:cubicBezTo>
                    <a:pt x="8298" y="1117"/>
                    <a:pt x="6117" y="0"/>
                    <a:pt x="4203"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80"/>
            <p:cNvSpPr/>
            <p:nvPr/>
          </p:nvSpPr>
          <p:spPr>
            <a:xfrm>
              <a:off x="4339100" y="2764000"/>
              <a:ext cx="419500" cy="617225"/>
            </a:xfrm>
            <a:custGeom>
              <a:avLst/>
              <a:gdLst/>
              <a:ahLst/>
              <a:cxnLst/>
              <a:rect l="l" t="t" r="r" b="b"/>
              <a:pathLst>
                <a:path w="16780" h="24689" extrusionOk="0">
                  <a:moveTo>
                    <a:pt x="12603" y="0"/>
                  </a:moveTo>
                  <a:cubicBezTo>
                    <a:pt x="10618" y="0"/>
                    <a:pt x="5438" y="838"/>
                    <a:pt x="5438" y="838"/>
                  </a:cubicBezTo>
                  <a:lnTo>
                    <a:pt x="301" y="6475"/>
                  </a:lnTo>
                  <a:cubicBezTo>
                    <a:pt x="301" y="6475"/>
                    <a:pt x="1" y="8977"/>
                    <a:pt x="167" y="10278"/>
                  </a:cubicBezTo>
                  <a:cubicBezTo>
                    <a:pt x="368" y="11579"/>
                    <a:pt x="1635" y="12313"/>
                    <a:pt x="1635" y="12313"/>
                  </a:cubicBezTo>
                  <a:lnTo>
                    <a:pt x="734" y="23221"/>
                  </a:lnTo>
                  <a:cubicBezTo>
                    <a:pt x="734" y="23221"/>
                    <a:pt x="2035" y="24622"/>
                    <a:pt x="7406" y="24688"/>
                  </a:cubicBezTo>
                  <a:lnTo>
                    <a:pt x="7873" y="24688"/>
                  </a:lnTo>
                  <a:cubicBezTo>
                    <a:pt x="13610" y="24622"/>
                    <a:pt x="16779" y="21119"/>
                    <a:pt x="16779" y="21119"/>
                  </a:cubicBezTo>
                  <a:lnTo>
                    <a:pt x="13911" y="13714"/>
                  </a:lnTo>
                  <a:cubicBezTo>
                    <a:pt x="14878" y="11612"/>
                    <a:pt x="15545" y="9411"/>
                    <a:pt x="15945" y="7142"/>
                  </a:cubicBezTo>
                  <a:cubicBezTo>
                    <a:pt x="15979" y="6709"/>
                    <a:pt x="16045" y="6309"/>
                    <a:pt x="16079" y="5842"/>
                  </a:cubicBezTo>
                  <a:cubicBezTo>
                    <a:pt x="16512" y="1505"/>
                    <a:pt x="14611" y="71"/>
                    <a:pt x="12810" y="4"/>
                  </a:cubicBezTo>
                  <a:cubicBezTo>
                    <a:pt x="12745" y="2"/>
                    <a:pt x="12676" y="0"/>
                    <a:pt x="1260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80"/>
            <p:cNvSpPr/>
            <p:nvPr/>
          </p:nvSpPr>
          <p:spPr>
            <a:xfrm>
              <a:off x="4524225" y="2941725"/>
              <a:ext cx="233525" cy="438650"/>
            </a:xfrm>
            <a:custGeom>
              <a:avLst/>
              <a:gdLst/>
              <a:ahLst/>
              <a:cxnLst/>
              <a:rect l="l" t="t" r="r" b="b"/>
              <a:pathLst>
                <a:path w="9341" h="17546" extrusionOk="0">
                  <a:moveTo>
                    <a:pt x="8507" y="0"/>
                  </a:moveTo>
                  <a:cubicBezTo>
                    <a:pt x="8407" y="334"/>
                    <a:pt x="6939" y="5337"/>
                    <a:pt x="3904" y="7405"/>
                  </a:cubicBezTo>
                  <a:cubicBezTo>
                    <a:pt x="3904" y="7405"/>
                    <a:pt x="7473" y="8339"/>
                    <a:pt x="6939" y="11675"/>
                  </a:cubicBezTo>
                  <a:cubicBezTo>
                    <a:pt x="6405" y="15011"/>
                    <a:pt x="3303" y="16979"/>
                    <a:pt x="1" y="17546"/>
                  </a:cubicBezTo>
                  <a:lnTo>
                    <a:pt x="435" y="17546"/>
                  </a:lnTo>
                  <a:cubicBezTo>
                    <a:pt x="6205" y="17479"/>
                    <a:pt x="9341" y="14010"/>
                    <a:pt x="9341" y="14010"/>
                  </a:cubicBezTo>
                  <a:lnTo>
                    <a:pt x="6472" y="6571"/>
                  </a:lnTo>
                  <a:cubicBezTo>
                    <a:pt x="7473" y="4503"/>
                    <a:pt x="8140" y="2268"/>
                    <a:pt x="850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80"/>
            <p:cNvSpPr/>
            <p:nvPr/>
          </p:nvSpPr>
          <p:spPr>
            <a:xfrm>
              <a:off x="4440000" y="2692375"/>
              <a:ext cx="63400" cy="20075"/>
            </a:xfrm>
            <a:custGeom>
              <a:avLst/>
              <a:gdLst/>
              <a:ahLst/>
              <a:cxnLst/>
              <a:rect l="l" t="t" r="r" b="b"/>
              <a:pathLst>
                <a:path w="2536" h="803" extrusionOk="0">
                  <a:moveTo>
                    <a:pt x="2536" y="0"/>
                  </a:moveTo>
                  <a:lnTo>
                    <a:pt x="2536" y="0"/>
                  </a:lnTo>
                  <a:cubicBezTo>
                    <a:pt x="2536" y="0"/>
                    <a:pt x="1495" y="557"/>
                    <a:pt x="506" y="557"/>
                  </a:cubicBezTo>
                  <a:cubicBezTo>
                    <a:pt x="334" y="557"/>
                    <a:pt x="164" y="540"/>
                    <a:pt x="1" y="501"/>
                  </a:cubicBezTo>
                  <a:lnTo>
                    <a:pt x="1" y="501"/>
                  </a:lnTo>
                  <a:cubicBezTo>
                    <a:pt x="101" y="601"/>
                    <a:pt x="234" y="667"/>
                    <a:pt x="368" y="701"/>
                  </a:cubicBezTo>
                  <a:cubicBezTo>
                    <a:pt x="650" y="768"/>
                    <a:pt x="938" y="803"/>
                    <a:pt x="1225" y="803"/>
                  </a:cubicBezTo>
                  <a:cubicBezTo>
                    <a:pt x="1649" y="803"/>
                    <a:pt x="2071" y="727"/>
                    <a:pt x="2469" y="567"/>
                  </a:cubicBezTo>
                  <a:lnTo>
                    <a:pt x="2536"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80"/>
            <p:cNvSpPr/>
            <p:nvPr/>
          </p:nvSpPr>
          <p:spPr>
            <a:xfrm>
              <a:off x="4341600" y="2331750"/>
              <a:ext cx="400325" cy="374900"/>
            </a:xfrm>
            <a:custGeom>
              <a:avLst/>
              <a:gdLst/>
              <a:ahLst/>
              <a:cxnLst/>
              <a:rect l="l" t="t" r="r" b="b"/>
              <a:pathLst>
                <a:path w="16013" h="14996" extrusionOk="0">
                  <a:moveTo>
                    <a:pt x="9851" y="1"/>
                  </a:moveTo>
                  <a:cubicBezTo>
                    <a:pt x="9046" y="1"/>
                    <a:pt x="8302" y="422"/>
                    <a:pt x="7940" y="1116"/>
                  </a:cubicBezTo>
                  <a:cubicBezTo>
                    <a:pt x="7940" y="1116"/>
                    <a:pt x="7046" y="111"/>
                    <a:pt x="5753" y="111"/>
                  </a:cubicBezTo>
                  <a:cubicBezTo>
                    <a:pt x="5466" y="111"/>
                    <a:pt x="5159" y="161"/>
                    <a:pt x="4837" y="282"/>
                  </a:cubicBezTo>
                  <a:cubicBezTo>
                    <a:pt x="3803" y="582"/>
                    <a:pt x="3270" y="1683"/>
                    <a:pt x="3637" y="2684"/>
                  </a:cubicBezTo>
                  <a:cubicBezTo>
                    <a:pt x="3637" y="2684"/>
                    <a:pt x="3229" y="2513"/>
                    <a:pt x="2697" y="2513"/>
                  </a:cubicBezTo>
                  <a:cubicBezTo>
                    <a:pt x="2151" y="2513"/>
                    <a:pt x="1474" y="2692"/>
                    <a:pt x="968" y="3417"/>
                  </a:cubicBezTo>
                  <a:cubicBezTo>
                    <a:pt x="1" y="4818"/>
                    <a:pt x="1168" y="7153"/>
                    <a:pt x="3203" y="7787"/>
                  </a:cubicBezTo>
                  <a:cubicBezTo>
                    <a:pt x="3403" y="7187"/>
                    <a:pt x="3737" y="6620"/>
                    <a:pt x="4170" y="6119"/>
                  </a:cubicBezTo>
                  <a:cubicBezTo>
                    <a:pt x="4170" y="6119"/>
                    <a:pt x="4370" y="7253"/>
                    <a:pt x="5004" y="7354"/>
                  </a:cubicBezTo>
                  <a:cubicBezTo>
                    <a:pt x="5004" y="7354"/>
                    <a:pt x="4270" y="9155"/>
                    <a:pt x="5371" y="9789"/>
                  </a:cubicBezTo>
                  <a:cubicBezTo>
                    <a:pt x="5371" y="9789"/>
                    <a:pt x="4837" y="11223"/>
                    <a:pt x="5371" y="11290"/>
                  </a:cubicBezTo>
                  <a:cubicBezTo>
                    <a:pt x="5371" y="11290"/>
                    <a:pt x="5399" y="11313"/>
                    <a:pt x="5441" y="11313"/>
                  </a:cubicBezTo>
                  <a:cubicBezTo>
                    <a:pt x="5523" y="11313"/>
                    <a:pt x="5662" y="11227"/>
                    <a:pt x="5771" y="10723"/>
                  </a:cubicBezTo>
                  <a:cubicBezTo>
                    <a:pt x="5938" y="10189"/>
                    <a:pt x="6339" y="9288"/>
                    <a:pt x="7039" y="9021"/>
                  </a:cubicBezTo>
                  <a:cubicBezTo>
                    <a:pt x="7174" y="8978"/>
                    <a:pt x="7311" y="8958"/>
                    <a:pt x="7444" y="8958"/>
                  </a:cubicBezTo>
                  <a:cubicBezTo>
                    <a:pt x="8035" y="8958"/>
                    <a:pt x="8571" y="9357"/>
                    <a:pt x="8707" y="9955"/>
                  </a:cubicBezTo>
                  <a:cubicBezTo>
                    <a:pt x="8774" y="10189"/>
                    <a:pt x="8774" y="10456"/>
                    <a:pt x="8707" y="10689"/>
                  </a:cubicBezTo>
                  <a:cubicBezTo>
                    <a:pt x="8486" y="11669"/>
                    <a:pt x="7876" y="12498"/>
                    <a:pt x="6621" y="12498"/>
                  </a:cubicBezTo>
                  <a:cubicBezTo>
                    <a:pt x="6551" y="12498"/>
                    <a:pt x="6479" y="12496"/>
                    <a:pt x="6405" y="12491"/>
                  </a:cubicBezTo>
                  <a:lnTo>
                    <a:pt x="6405" y="12491"/>
                  </a:lnTo>
                  <a:cubicBezTo>
                    <a:pt x="6405" y="12491"/>
                    <a:pt x="6439" y="14325"/>
                    <a:pt x="7840" y="14759"/>
                  </a:cubicBezTo>
                  <a:cubicBezTo>
                    <a:pt x="8384" y="14940"/>
                    <a:pt x="9030" y="14996"/>
                    <a:pt x="9616" y="14996"/>
                  </a:cubicBezTo>
                  <a:cubicBezTo>
                    <a:pt x="10536" y="14996"/>
                    <a:pt x="11309" y="14859"/>
                    <a:pt x="11309" y="14859"/>
                  </a:cubicBezTo>
                  <a:cubicBezTo>
                    <a:pt x="11709" y="14292"/>
                    <a:pt x="12143" y="13758"/>
                    <a:pt x="12610" y="13258"/>
                  </a:cubicBezTo>
                  <a:cubicBezTo>
                    <a:pt x="13243" y="12657"/>
                    <a:pt x="16012" y="9855"/>
                    <a:pt x="15812" y="7320"/>
                  </a:cubicBezTo>
                  <a:cubicBezTo>
                    <a:pt x="15645" y="4818"/>
                    <a:pt x="13844" y="4518"/>
                    <a:pt x="13844" y="4518"/>
                  </a:cubicBezTo>
                  <a:cubicBezTo>
                    <a:pt x="14311" y="3851"/>
                    <a:pt x="14278" y="2950"/>
                    <a:pt x="13777" y="2283"/>
                  </a:cubicBezTo>
                  <a:cubicBezTo>
                    <a:pt x="13513" y="1887"/>
                    <a:pt x="13061" y="1665"/>
                    <a:pt x="12601" y="1665"/>
                  </a:cubicBezTo>
                  <a:cubicBezTo>
                    <a:pt x="12364" y="1665"/>
                    <a:pt x="12125" y="1725"/>
                    <a:pt x="11909" y="1850"/>
                  </a:cubicBezTo>
                  <a:cubicBezTo>
                    <a:pt x="11909" y="1850"/>
                    <a:pt x="11642" y="215"/>
                    <a:pt x="10108" y="15"/>
                  </a:cubicBezTo>
                  <a:cubicBezTo>
                    <a:pt x="10022" y="5"/>
                    <a:pt x="9936" y="1"/>
                    <a:pt x="98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80"/>
            <p:cNvSpPr/>
            <p:nvPr/>
          </p:nvSpPr>
          <p:spPr>
            <a:xfrm>
              <a:off x="3691775" y="2614950"/>
              <a:ext cx="791625" cy="373525"/>
            </a:xfrm>
            <a:custGeom>
              <a:avLst/>
              <a:gdLst/>
              <a:ahLst/>
              <a:cxnLst/>
              <a:rect l="l" t="t" r="r" b="b"/>
              <a:pathLst>
                <a:path w="31665" h="14941" extrusionOk="0">
                  <a:moveTo>
                    <a:pt x="434" y="1"/>
                  </a:moveTo>
                  <a:cubicBezTo>
                    <a:pt x="156" y="1"/>
                    <a:pt x="0" y="123"/>
                    <a:pt x="42" y="262"/>
                  </a:cubicBezTo>
                  <a:cubicBezTo>
                    <a:pt x="109" y="562"/>
                    <a:pt x="1977" y="3097"/>
                    <a:pt x="1977" y="3097"/>
                  </a:cubicBezTo>
                  <a:cubicBezTo>
                    <a:pt x="1476" y="3331"/>
                    <a:pt x="1209" y="3831"/>
                    <a:pt x="1309" y="4365"/>
                  </a:cubicBezTo>
                  <a:cubicBezTo>
                    <a:pt x="676" y="4665"/>
                    <a:pt x="876" y="5499"/>
                    <a:pt x="876" y="5499"/>
                  </a:cubicBezTo>
                  <a:cubicBezTo>
                    <a:pt x="609" y="5899"/>
                    <a:pt x="609" y="6400"/>
                    <a:pt x="876" y="6767"/>
                  </a:cubicBezTo>
                  <a:cubicBezTo>
                    <a:pt x="1309" y="7500"/>
                    <a:pt x="4779" y="8601"/>
                    <a:pt x="5446" y="8835"/>
                  </a:cubicBezTo>
                  <a:cubicBezTo>
                    <a:pt x="6079" y="9102"/>
                    <a:pt x="15786" y="14839"/>
                    <a:pt x="16620" y="14939"/>
                  </a:cubicBezTo>
                  <a:cubicBezTo>
                    <a:pt x="16631" y="14940"/>
                    <a:pt x="16644" y="14940"/>
                    <a:pt x="16661" y="14940"/>
                  </a:cubicBezTo>
                  <a:cubicBezTo>
                    <a:pt x="17506" y="14940"/>
                    <a:pt x="26289" y="14127"/>
                    <a:pt x="27728" y="13571"/>
                  </a:cubicBezTo>
                  <a:cubicBezTo>
                    <a:pt x="29229" y="12938"/>
                    <a:pt x="30464" y="11770"/>
                    <a:pt x="31131" y="10236"/>
                  </a:cubicBezTo>
                  <a:cubicBezTo>
                    <a:pt x="31631" y="9135"/>
                    <a:pt x="31664" y="7901"/>
                    <a:pt x="31297" y="6767"/>
                  </a:cubicBezTo>
                  <a:lnTo>
                    <a:pt x="31297" y="6767"/>
                  </a:lnTo>
                  <a:cubicBezTo>
                    <a:pt x="31297" y="6767"/>
                    <a:pt x="30530" y="6767"/>
                    <a:pt x="28929" y="6800"/>
                  </a:cubicBezTo>
                  <a:cubicBezTo>
                    <a:pt x="27328" y="6833"/>
                    <a:pt x="16720" y="10002"/>
                    <a:pt x="16153" y="10002"/>
                  </a:cubicBezTo>
                  <a:cubicBezTo>
                    <a:pt x="15586" y="10002"/>
                    <a:pt x="7047" y="5766"/>
                    <a:pt x="7047" y="5766"/>
                  </a:cubicBezTo>
                  <a:cubicBezTo>
                    <a:pt x="6980" y="5099"/>
                    <a:pt x="6980" y="4465"/>
                    <a:pt x="6980" y="3798"/>
                  </a:cubicBezTo>
                  <a:cubicBezTo>
                    <a:pt x="7080" y="3231"/>
                    <a:pt x="7280" y="2564"/>
                    <a:pt x="7347" y="2230"/>
                  </a:cubicBezTo>
                  <a:cubicBezTo>
                    <a:pt x="7414" y="1863"/>
                    <a:pt x="7214" y="1796"/>
                    <a:pt x="7214" y="1796"/>
                  </a:cubicBezTo>
                  <a:cubicBezTo>
                    <a:pt x="7167" y="1788"/>
                    <a:pt x="7121" y="1784"/>
                    <a:pt x="7076" y="1784"/>
                  </a:cubicBezTo>
                  <a:cubicBezTo>
                    <a:pt x="5994" y="1784"/>
                    <a:pt x="5379" y="3998"/>
                    <a:pt x="5379" y="3998"/>
                  </a:cubicBezTo>
                  <a:lnTo>
                    <a:pt x="3578" y="2530"/>
                  </a:lnTo>
                  <a:cubicBezTo>
                    <a:pt x="3044" y="2063"/>
                    <a:pt x="2577" y="1563"/>
                    <a:pt x="2110" y="996"/>
                  </a:cubicBezTo>
                  <a:cubicBezTo>
                    <a:pt x="1449" y="238"/>
                    <a:pt x="823" y="1"/>
                    <a:pt x="434"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62" name="Google Shape;2162;p81"/>
          <p:cNvSpPr txBox="1">
            <a:spLocks noGrp="1"/>
          </p:cNvSpPr>
          <p:nvPr>
            <p:ph type="body" idx="2"/>
          </p:nvPr>
        </p:nvSpPr>
        <p:spPr>
          <a:xfrm>
            <a:off x="616200" y="1391850"/>
            <a:ext cx="7626900" cy="32115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GB" u="sng">
                <a:solidFill>
                  <a:schemeClr val="hlink"/>
                </a:solidFill>
                <a:latin typeface="Libre Franklin Medium"/>
                <a:ea typeface="Libre Franklin Medium"/>
                <a:cs typeface="Libre Franklin Medium"/>
                <a:sym typeface="Libre Franklin Medium"/>
                <a:hlinkClick r:id="rId3"/>
              </a:rPr>
              <a:t>https://github.com/mikekeith52/scalecast-examples</a:t>
            </a:r>
            <a:r>
              <a:rPr lang="en-GB">
                <a:solidFill>
                  <a:schemeClr val="dk1"/>
                </a:solidFill>
                <a:latin typeface="Libre Franklin Medium"/>
                <a:ea typeface="Libre Franklin Medium"/>
                <a:cs typeface="Libre Franklin Medium"/>
                <a:sym typeface="Libre Franklin Medium"/>
              </a:rPr>
              <a:t> </a:t>
            </a:r>
            <a:endParaRPr>
              <a:solidFill>
                <a:schemeClr val="dk1"/>
              </a:solidFill>
              <a:latin typeface="Libre Franklin Medium"/>
              <a:ea typeface="Libre Franklin Medium"/>
              <a:cs typeface="Libre Franklin Medium"/>
              <a:sym typeface="Libre Franklin Medium"/>
            </a:endParaRPr>
          </a:p>
          <a:p>
            <a:pPr marL="457200" lvl="0" indent="-317500" algn="l" rtl="0">
              <a:spcBef>
                <a:spcPts val="0"/>
              </a:spcBef>
              <a:spcAft>
                <a:spcPts val="0"/>
              </a:spcAft>
              <a:buSzPts val="1400"/>
              <a:buChar char="●"/>
            </a:pPr>
            <a:r>
              <a:rPr lang="en-GB" u="sng">
                <a:solidFill>
                  <a:schemeClr val="hlink"/>
                </a:solidFill>
                <a:hlinkClick r:id="rId4"/>
              </a:rPr>
              <a:t>https://scalecast.readthedocs.io</a:t>
            </a:r>
            <a:endParaRPr>
              <a:solidFill>
                <a:schemeClr val="dk1"/>
              </a:solidFill>
            </a:endParaRPr>
          </a:p>
          <a:p>
            <a:pPr marL="457200" lvl="0" indent="0" algn="l" rtl="0">
              <a:spcBef>
                <a:spcPts val="0"/>
              </a:spcBef>
              <a:spcAft>
                <a:spcPts val="0"/>
              </a:spcAft>
              <a:buNone/>
            </a:pPr>
            <a:endParaRPr>
              <a:solidFill>
                <a:schemeClr val="dk1"/>
              </a:solidFill>
              <a:latin typeface="Libre Franklin Medium"/>
              <a:ea typeface="Libre Franklin Medium"/>
              <a:cs typeface="Libre Franklin Medium"/>
              <a:sym typeface="Libre Franklin Medium"/>
            </a:endParaRPr>
          </a:p>
        </p:txBody>
      </p:sp>
      <p:sp>
        <p:nvSpPr>
          <p:cNvPr id="2163" name="Google Shape;2163;p81"/>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Resources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67"/>
        <p:cNvGrpSpPr/>
        <p:nvPr/>
      </p:nvGrpSpPr>
      <p:grpSpPr>
        <a:xfrm>
          <a:off x="0" y="0"/>
          <a:ext cx="0" cy="0"/>
          <a:chOff x="0" y="0"/>
          <a:chExt cx="0" cy="0"/>
        </a:xfrm>
      </p:grpSpPr>
      <p:sp>
        <p:nvSpPr>
          <p:cNvPr id="2168" name="Google Shape;2168;p82"/>
          <p:cNvSpPr txBox="1">
            <a:spLocks noGrp="1"/>
          </p:cNvSpPr>
          <p:nvPr>
            <p:ph type="subTitle" idx="1"/>
          </p:nvPr>
        </p:nvSpPr>
        <p:spPr>
          <a:xfrm>
            <a:off x="616200" y="1656600"/>
            <a:ext cx="3369600" cy="127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Do you have </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any questions?</a:t>
            </a:r>
            <a:endParaRPr>
              <a:solidFill>
                <a:schemeClr val="dk1"/>
              </a:solidFill>
            </a:endParaRPr>
          </a:p>
        </p:txBody>
      </p:sp>
      <p:sp>
        <p:nvSpPr>
          <p:cNvPr id="2169" name="Google Shape;2169;p82"/>
          <p:cNvSpPr txBox="1">
            <a:spLocks noGrp="1"/>
          </p:cNvSpPr>
          <p:nvPr>
            <p:ph type="title"/>
          </p:nvPr>
        </p:nvSpPr>
        <p:spPr>
          <a:xfrm>
            <a:off x="616200" y="491400"/>
            <a:ext cx="4032000" cy="94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Thanks</a:t>
            </a:r>
            <a:endParaRPr/>
          </a:p>
        </p:txBody>
      </p:sp>
      <p:grpSp>
        <p:nvGrpSpPr>
          <p:cNvPr id="2170" name="Google Shape;2170;p82"/>
          <p:cNvGrpSpPr/>
          <p:nvPr/>
        </p:nvGrpSpPr>
        <p:grpSpPr>
          <a:xfrm>
            <a:off x="4828840" y="911562"/>
            <a:ext cx="3658429" cy="3575323"/>
            <a:chOff x="4981419" y="541059"/>
            <a:chExt cx="3959767" cy="3869816"/>
          </a:xfrm>
        </p:grpSpPr>
        <p:sp>
          <p:nvSpPr>
            <p:cNvPr id="2171" name="Google Shape;2171;p82"/>
            <p:cNvSpPr/>
            <p:nvPr/>
          </p:nvSpPr>
          <p:spPr>
            <a:xfrm>
              <a:off x="4981419" y="2256088"/>
              <a:ext cx="3945689" cy="2154787"/>
            </a:xfrm>
            <a:custGeom>
              <a:avLst/>
              <a:gdLst/>
              <a:ahLst/>
              <a:cxnLst/>
              <a:rect l="l" t="t" r="r" b="b"/>
              <a:pathLst>
                <a:path w="196474" h="107578" extrusionOk="0">
                  <a:moveTo>
                    <a:pt x="98237" y="0"/>
                  </a:moveTo>
                  <a:cubicBezTo>
                    <a:pt x="43998" y="0"/>
                    <a:pt x="0" y="24084"/>
                    <a:pt x="0" y="53772"/>
                  </a:cubicBezTo>
                  <a:cubicBezTo>
                    <a:pt x="0" y="83493"/>
                    <a:pt x="43998" y="107577"/>
                    <a:pt x="98237" y="107577"/>
                  </a:cubicBezTo>
                  <a:cubicBezTo>
                    <a:pt x="152476" y="107577"/>
                    <a:pt x="196474" y="83493"/>
                    <a:pt x="196474" y="53772"/>
                  </a:cubicBezTo>
                  <a:cubicBezTo>
                    <a:pt x="196474" y="24084"/>
                    <a:pt x="152476" y="0"/>
                    <a:pt x="9823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82"/>
            <p:cNvSpPr/>
            <p:nvPr/>
          </p:nvSpPr>
          <p:spPr>
            <a:xfrm>
              <a:off x="7573247" y="2743157"/>
              <a:ext cx="1166974" cy="672187"/>
            </a:xfrm>
            <a:custGeom>
              <a:avLst/>
              <a:gdLst/>
              <a:ahLst/>
              <a:cxnLst/>
              <a:rect l="l" t="t" r="r" b="b"/>
              <a:pathLst>
                <a:path w="58109" h="33559" extrusionOk="0">
                  <a:moveTo>
                    <a:pt x="29054" y="1"/>
                  </a:moveTo>
                  <a:cubicBezTo>
                    <a:pt x="13009" y="1"/>
                    <a:pt x="0" y="7539"/>
                    <a:pt x="0" y="16779"/>
                  </a:cubicBezTo>
                  <a:cubicBezTo>
                    <a:pt x="0" y="26053"/>
                    <a:pt x="13009" y="33558"/>
                    <a:pt x="29054" y="33558"/>
                  </a:cubicBezTo>
                  <a:cubicBezTo>
                    <a:pt x="45099" y="33558"/>
                    <a:pt x="58108" y="26053"/>
                    <a:pt x="58108" y="16779"/>
                  </a:cubicBezTo>
                  <a:cubicBezTo>
                    <a:pt x="58108" y="7539"/>
                    <a:pt x="45099" y="1"/>
                    <a:pt x="2905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82"/>
            <p:cNvSpPr/>
            <p:nvPr/>
          </p:nvSpPr>
          <p:spPr>
            <a:xfrm>
              <a:off x="5590341" y="2721785"/>
              <a:ext cx="2253558" cy="1298224"/>
            </a:xfrm>
            <a:custGeom>
              <a:avLst/>
              <a:gdLst/>
              <a:ahLst/>
              <a:cxnLst/>
              <a:rect l="l" t="t" r="r" b="b"/>
              <a:pathLst>
                <a:path w="112215" h="64814" extrusionOk="0">
                  <a:moveTo>
                    <a:pt x="74266" y="0"/>
                  </a:moveTo>
                  <a:cubicBezTo>
                    <a:pt x="73970" y="0"/>
                    <a:pt x="73670" y="67"/>
                    <a:pt x="73387" y="200"/>
                  </a:cubicBezTo>
                  <a:lnTo>
                    <a:pt x="501" y="42497"/>
                  </a:lnTo>
                  <a:cubicBezTo>
                    <a:pt x="1" y="42664"/>
                    <a:pt x="1" y="43331"/>
                    <a:pt x="501" y="43498"/>
                  </a:cubicBezTo>
                  <a:lnTo>
                    <a:pt x="37094" y="64613"/>
                  </a:lnTo>
                  <a:cubicBezTo>
                    <a:pt x="37361" y="64747"/>
                    <a:pt x="37661" y="64813"/>
                    <a:pt x="37961" y="64813"/>
                  </a:cubicBezTo>
                  <a:cubicBezTo>
                    <a:pt x="38262" y="64813"/>
                    <a:pt x="38562" y="64747"/>
                    <a:pt x="38829" y="64613"/>
                  </a:cubicBezTo>
                  <a:lnTo>
                    <a:pt x="111747" y="22316"/>
                  </a:lnTo>
                  <a:cubicBezTo>
                    <a:pt x="112214" y="22149"/>
                    <a:pt x="112214" y="21482"/>
                    <a:pt x="111747" y="21316"/>
                  </a:cubicBezTo>
                  <a:lnTo>
                    <a:pt x="75121" y="200"/>
                  </a:lnTo>
                  <a:cubicBezTo>
                    <a:pt x="74854" y="67"/>
                    <a:pt x="74563" y="0"/>
                    <a:pt x="7426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82"/>
            <p:cNvSpPr/>
            <p:nvPr/>
          </p:nvSpPr>
          <p:spPr>
            <a:xfrm>
              <a:off x="5522020" y="2701074"/>
              <a:ext cx="1122090" cy="646108"/>
            </a:xfrm>
            <a:custGeom>
              <a:avLst/>
              <a:gdLst/>
              <a:ahLst/>
              <a:cxnLst/>
              <a:rect l="l" t="t" r="r" b="b"/>
              <a:pathLst>
                <a:path w="55874" h="32257" extrusionOk="0">
                  <a:moveTo>
                    <a:pt x="27954" y="0"/>
                  </a:moveTo>
                  <a:cubicBezTo>
                    <a:pt x="12509" y="0"/>
                    <a:pt x="1" y="7239"/>
                    <a:pt x="1" y="16145"/>
                  </a:cubicBezTo>
                  <a:cubicBezTo>
                    <a:pt x="1" y="25051"/>
                    <a:pt x="12509" y="32257"/>
                    <a:pt x="27954" y="32257"/>
                  </a:cubicBezTo>
                  <a:cubicBezTo>
                    <a:pt x="43365" y="32257"/>
                    <a:pt x="55874" y="25051"/>
                    <a:pt x="55874" y="16145"/>
                  </a:cubicBezTo>
                  <a:cubicBezTo>
                    <a:pt x="55874" y="7239"/>
                    <a:pt x="43365" y="0"/>
                    <a:pt x="2795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82"/>
            <p:cNvSpPr/>
            <p:nvPr/>
          </p:nvSpPr>
          <p:spPr>
            <a:xfrm>
              <a:off x="5156920" y="3456746"/>
              <a:ext cx="828684" cy="477075"/>
            </a:xfrm>
            <a:custGeom>
              <a:avLst/>
              <a:gdLst/>
              <a:ahLst/>
              <a:cxnLst/>
              <a:rect l="l" t="t" r="r" b="b"/>
              <a:pathLst>
                <a:path w="41264" h="23818" extrusionOk="0">
                  <a:moveTo>
                    <a:pt x="19848" y="0"/>
                  </a:moveTo>
                  <a:lnTo>
                    <a:pt x="1" y="11475"/>
                  </a:lnTo>
                  <a:lnTo>
                    <a:pt x="21383" y="23817"/>
                  </a:lnTo>
                  <a:lnTo>
                    <a:pt x="41264" y="12342"/>
                  </a:lnTo>
                  <a:lnTo>
                    <a:pt x="1984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82"/>
            <p:cNvSpPr/>
            <p:nvPr/>
          </p:nvSpPr>
          <p:spPr>
            <a:xfrm>
              <a:off x="5629200" y="3751387"/>
              <a:ext cx="751648" cy="431647"/>
            </a:xfrm>
            <a:custGeom>
              <a:avLst/>
              <a:gdLst/>
              <a:ahLst/>
              <a:cxnLst/>
              <a:rect l="l" t="t" r="r" b="b"/>
              <a:pathLst>
                <a:path w="37428" h="21550" extrusionOk="0">
                  <a:moveTo>
                    <a:pt x="16045" y="1"/>
                  </a:moveTo>
                  <a:lnTo>
                    <a:pt x="1" y="9207"/>
                  </a:lnTo>
                  <a:lnTo>
                    <a:pt x="21383" y="21549"/>
                  </a:lnTo>
                  <a:lnTo>
                    <a:pt x="37427" y="12343"/>
                  </a:lnTo>
                  <a:lnTo>
                    <a:pt x="1604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82"/>
            <p:cNvSpPr/>
            <p:nvPr/>
          </p:nvSpPr>
          <p:spPr>
            <a:xfrm>
              <a:off x="6424367" y="541059"/>
              <a:ext cx="412013" cy="513289"/>
            </a:xfrm>
            <a:custGeom>
              <a:avLst/>
              <a:gdLst/>
              <a:ahLst/>
              <a:cxnLst/>
              <a:rect l="l" t="t" r="r" b="b"/>
              <a:pathLst>
                <a:path w="20516" h="25626" extrusionOk="0">
                  <a:moveTo>
                    <a:pt x="13250" y="0"/>
                  </a:moveTo>
                  <a:cubicBezTo>
                    <a:pt x="11924" y="0"/>
                    <a:pt x="10438" y="474"/>
                    <a:pt x="8874" y="1496"/>
                  </a:cubicBezTo>
                  <a:cubicBezTo>
                    <a:pt x="3870" y="4732"/>
                    <a:pt x="1" y="12171"/>
                    <a:pt x="301" y="18142"/>
                  </a:cubicBezTo>
                  <a:cubicBezTo>
                    <a:pt x="434" y="21144"/>
                    <a:pt x="1602" y="23179"/>
                    <a:pt x="3303" y="24079"/>
                  </a:cubicBezTo>
                  <a:lnTo>
                    <a:pt x="5071" y="25113"/>
                  </a:lnTo>
                  <a:cubicBezTo>
                    <a:pt x="5722" y="25452"/>
                    <a:pt x="6459" y="25625"/>
                    <a:pt x="7257" y="25625"/>
                  </a:cubicBezTo>
                  <a:cubicBezTo>
                    <a:pt x="8583" y="25625"/>
                    <a:pt x="10080" y="25146"/>
                    <a:pt x="11642" y="24146"/>
                  </a:cubicBezTo>
                  <a:cubicBezTo>
                    <a:pt x="16646" y="20910"/>
                    <a:pt x="20515" y="13438"/>
                    <a:pt x="20215" y="7467"/>
                  </a:cubicBezTo>
                  <a:cubicBezTo>
                    <a:pt x="20082" y="4499"/>
                    <a:pt x="18914" y="2430"/>
                    <a:pt x="17180" y="1530"/>
                  </a:cubicBezTo>
                  <a:lnTo>
                    <a:pt x="15445" y="496"/>
                  </a:lnTo>
                  <a:cubicBezTo>
                    <a:pt x="14782" y="171"/>
                    <a:pt x="14045" y="0"/>
                    <a:pt x="13250"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82"/>
            <p:cNvSpPr/>
            <p:nvPr/>
          </p:nvSpPr>
          <p:spPr>
            <a:xfrm>
              <a:off x="6427058" y="736712"/>
              <a:ext cx="96476" cy="305377"/>
            </a:xfrm>
            <a:custGeom>
              <a:avLst/>
              <a:gdLst/>
              <a:ahLst/>
              <a:cxnLst/>
              <a:rect l="l" t="t" r="r" b="b"/>
              <a:pathLst>
                <a:path w="4804" h="15246" extrusionOk="0">
                  <a:moveTo>
                    <a:pt x="1968" y="1"/>
                  </a:moveTo>
                  <a:cubicBezTo>
                    <a:pt x="701" y="2736"/>
                    <a:pt x="0" y="5705"/>
                    <a:pt x="133" y="8374"/>
                  </a:cubicBezTo>
                  <a:cubicBezTo>
                    <a:pt x="300" y="11342"/>
                    <a:pt x="1434" y="13377"/>
                    <a:pt x="3169" y="14278"/>
                  </a:cubicBezTo>
                  <a:lnTo>
                    <a:pt x="4515" y="15074"/>
                  </a:lnTo>
                  <a:lnTo>
                    <a:pt x="4515" y="15074"/>
                  </a:lnTo>
                  <a:cubicBezTo>
                    <a:pt x="3009" y="14102"/>
                    <a:pt x="2027" y="12139"/>
                    <a:pt x="1901" y="9408"/>
                  </a:cubicBezTo>
                  <a:cubicBezTo>
                    <a:pt x="1768" y="6739"/>
                    <a:pt x="2468" y="3804"/>
                    <a:pt x="3703" y="1035"/>
                  </a:cubicBezTo>
                  <a:lnTo>
                    <a:pt x="1968" y="1"/>
                  </a:lnTo>
                  <a:close/>
                  <a:moveTo>
                    <a:pt x="4515" y="15074"/>
                  </a:moveTo>
                  <a:cubicBezTo>
                    <a:pt x="4609" y="15135"/>
                    <a:pt x="4705" y="15192"/>
                    <a:pt x="4803" y="15245"/>
                  </a:cubicBezTo>
                  <a:lnTo>
                    <a:pt x="4515" y="15074"/>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82"/>
            <p:cNvSpPr/>
            <p:nvPr/>
          </p:nvSpPr>
          <p:spPr>
            <a:xfrm>
              <a:off x="6459210" y="561189"/>
              <a:ext cx="377169" cy="492718"/>
            </a:xfrm>
            <a:custGeom>
              <a:avLst/>
              <a:gdLst/>
              <a:ahLst/>
              <a:cxnLst/>
              <a:rect l="l" t="t" r="r" b="b"/>
              <a:pathLst>
                <a:path w="18781" h="24599" extrusionOk="0">
                  <a:moveTo>
                    <a:pt x="13248" y="1"/>
                  </a:moveTo>
                  <a:cubicBezTo>
                    <a:pt x="11916" y="1"/>
                    <a:pt x="10414" y="481"/>
                    <a:pt x="8840" y="1492"/>
                  </a:cubicBezTo>
                  <a:cubicBezTo>
                    <a:pt x="3836" y="4728"/>
                    <a:pt x="0" y="12166"/>
                    <a:pt x="300" y="18171"/>
                  </a:cubicBezTo>
                  <a:cubicBezTo>
                    <a:pt x="484" y="22276"/>
                    <a:pt x="2575" y="24599"/>
                    <a:pt x="5501" y="24599"/>
                  </a:cubicBezTo>
                  <a:cubicBezTo>
                    <a:pt x="6831" y="24599"/>
                    <a:pt x="8333" y="24119"/>
                    <a:pt x="9907" y="23108"/>
                  </a:cubicBezTo>
                  <a:cubicBezTo>
                    <a:pt x="14911" y="19872"/>
                    <a:pt x="18780" y="12433"/>
                    <a:pt x="18480" y="6429"/>
                  </a:cubicBezTo>
                  <a:cubicBezTo>
                    <a:pt x="18274" y="2324"/>
                    <a:pt x="16175" y="1"/>
                    <a:pt x="1324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82"/>
            <p:cNvSpPr/>
            <p:nvPr/>
          </p:nvSpPr>
          <p:spPr>
            <a:xfrm>
              <a:off x="6498050" y="599627"/>
              <a:ext cx="299470" cy="416484"/>
            </a:xfrm>
            <a:custGeom>
              <a:avLst/>
              <a:gdLst/>
              <a:ahLst/>
              <a:cxnLst/>
              <a:rect l="l" t="t" r="r" b="b"/>
              <a:pathLst>
                <a:path w="14912" h="20793" extrusionOk="0">
                  <a:moveTo>
                    <a:pt x="11352" y="1"/>
                  </a:moveTo>
                  <a:cubicBezTo>
                    <a:pt x="11283" y="1"/>
                    <a:pt x="11213" y="3"/>
                    <a:pt x="11142" y="7"/>
                  </a:cubicBezTo>
                  <a:cubicBezTo>
                    <a:pt x="9975" y="107"/>
                    <a:pt x="8874" y="507"/>
                    <a:pt x="7940" y="1174"/>
                  </a:cubicBezTo>
                  <a:cubicBezTo>
                    <a:pt x="3503" y="4043"/>
                    <a:pt x="1" y="10881"/>
                    <a:pt x="234" y="16152"/>
                  </a:cubicBezTo>
                  <a:cubicBezTo>
                    <a:pt x="300" y="17558"/>
                    <a:pt x="782" y="20792"/>
                    <a:pt x="3599" y="20792"/>
                  </a:cubicBezTo>
                  <a:cubicBezTo>
                    <a:pt x="3655" y="20792"/>
                    <a:pt x="3712" y="20791"/>
                    <a:pt x="3770" y="20788"/>
                  </a:cubicBezTo>
                  <a:cubicBezTo>
                    <a:pt x="4904" y="20655"/>
                    <a:pt x="6005" y="20255"/>
                    <a:pt x="6939" y="19587"/>
                  </a:cubicBezTo>
                  <a:cubicBezTo>
                    <a:pt x="11376" y="16752"/>
                    <a:pt x="14912" y="9880"/>
                    <a:pt x="14645" y="4610"/>
                  </a:cubicBezTo>
                  <a:cubicBezTo>
                    <a:pt x="14580" y="3210"/>
                    <a:pt x="14102" y="1"/>
                    <a:pt x="1135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82"/>
            <p:cNvSpPr/>
            <p:nvPr/>
          </p:nvSpPr>
          <p:spPr>
            <a:xfrm>
              <a:off x="6648106" y="665766"/>
              <a:ext cx="13435" cy="171857"/>
            </a:xfrm>
            <a:custGeom>
              <a:avLst/>
              <a:gdLst/>
              <a:ahLst/>
              <a:cxnLst/>
              <a:rect l="l" t="t" r="r" b="b"/>
              <a:pathLst>
                <a:path w="669" h="8580" extrusionOk="0">
                  <a:moveTo>
                    <a:pt x="588" y="0"/>
                  </a:moveTo>
                  <a:cubicBezTo>
                    <a:pt x="524" y="0"/>
                    <a:pt x="429" y="60"/>
                    <a:pt x="334" y="174"/>
                  </a:cubicBezTo>
                  <a:cubicBezTo>
                    <a:pt x="168" y="341"/>
                    <a:pt x="34" y="608"/>
                    <a:pt x="1" y="874"/>
                  </a:cubicBezTo>
                  <a:lnTo>
                    <a:pt x="1" y="7512"/>
                  </a:lnTo>
                  <a:lnTo>
                    <a:pt x="68" y="8580"/>
                  </a:lnTo>
                  <a:cubicBezTo>
                    <a:pt x="134" y="8580"/>
                    <a:pt x="234" y="8547"/>
                    <a:pt x="334" y="8413"/>
                  </a:cubicBezTo>
                  <a:cubicBezTo>
                    <a:pt x="368" y="8380"/>
                    <a:pt x="401" y="8346"/>
                    <a:pt x="435" y="8280"/>
                  </a:cubicBezTo>
                  <a:cubicBezTo>
                    <a:pt x="568" y="8113"/>
                    <a:pt x="635" y="7946"/>
                    <a:pt x="668" y="7746"/>
                  </a:cubicBezTo>
                  <a:lnTo>
                    <a:pt x="668" y="107"/>
                  </a:lnTo>
                  <a:cubicBezTo>
                    <a:pt x="668" y="35"/>
                    <a:pt x="637" y="0"/>
                    <a:pt x="588"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82"/>
            <p:cNvSpPr/>
            <p:nvPr/>
          </p:nvSpPr>
          <p:spPr>
            <a:xfrm>
              <a:off x="6597880" y="837603"/>
              <a:ext cx="54946" cy="78458"/>
            </a:xfrm>
            <a:custGeom>
              <a:avLst/>
              <a:gdLst/>
              <a:ahLst/>
              <a:cxnLst/>
              <a:rect l="l" t="t" r="r" b="b"/>
              <a:pathLst>
                <a:path w="2736" h="3917" extrusionOk="0">
                  <a:moveTo>
                    <a:pt x="1968" y="1"/>
                  </a:moveTo>
                  <a:lnTo>
                    <a:pt x="134" y="3103"/>
                  </a:lnTo>
                  <a:cubicBezTo>
                    <a:pt x="0" y="3303"/>
                    <a:pt x="33" y="3537"/>
                    <a:pt x="167" y="3770"/>
                  </a:cubicBezTo>
                  <a:cubicBezTo>
                    <a:pt x="246" y="3881"/>
                    <a:pt x="340" y="3917"/>
                    <a:pt x="420" y="3917"/>
                  </a:cubicBezTo>
                  <a:cubicBezTo>
                    <a:pt x="510" y="3917"/>
                    <a:pt x="583" y="3872"/>
                    <a:pt x="601" y="3837"/>
                  </a:cubicBezTo>
                  <a:lnTo>
                    <a:pt x="2735" y="435"/>
                  </a:lnTo>
                  <a:lnTo>
                    <a:pt x="1968"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82"/>
            <p:cNvSpPr/>
            <p:nvPr/>
          </p:nvSpPr>
          <p:spPr>
            <a:xfrm>
              <a:off x="6652805" y="818655"/>
              <a:ext cx="41551" cy="87852"/>
            </a:xfrm>
            <a:custGeom>
              <a:avLst/>
              <a:gdLst/>
              <a:ahLst/>
              <a:cxnLst/>
              <a:rect l="l" t="t" r="r" b="b"/>
              <a:pathLst>
                <a:path w="2069" h="4386" extrusionOk="0">
                  <a:moveTo>
                    <a:pt x="251" y="0"/>
                  </a:moveTo>
                  <a:cubicBezTo>
                    <a:pt x="219" y="0"/>
                    <a:pt x="151" y="38"/>
                    <a:pt x="100" y="113"/>
                  </a:cubicBezTo>
                  <a:cubicBezTo>
                    <a:pt x="34" y="213"/>
                    <a:pt x="0" y="313"/>
                    <a:pt x="0" y="413"/>
                  </a:cubicBezTo>
                  <a:lnTo>
                    <a:pt x="1802" y="4349"/>
                  </a:lnTo>
                  <a:cubicBezTo>
                    <a:pt x="1802" y="4375"/>
                    <a:pt x="1811" y="4386"/>
                    <a:pt x="1827" y="4386"/>
                  </a:cubicBezTo>
                  <a:cubicBezTo>
                    <a:pt x="1853" y="4386"/>
                    <a:pt x="1894" y="4357"/>
                    <a:pt x="1935" y="4316"/>
                  </a:cubicBezTo>
                  <a:cubicBezTo>
                    <a:pt x="1935" y="4283"/>
                    <a:pt x="1968" y="4283"/>
                    <a:pt x="1968" y="4249"/>
                  </a:cubicBezTo>
                  <a:cubicBezTo>
                    <a:pt x="2035" y="4183"/>
                    <a:pt x="2069" y="4082"/>
                    <a:pt x="2069" y="3982"/>
                  </a:cubicBezTo>
                  <a:lnTo>
                    <a:pt x="267" y="13"/>
                  </a:lnTo>
                  <a:cubicBezTo>
                    <a:pt x="267" y="5"/>
                    <a:pt x="261" y="0"/>
                    <a:pt x="25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82"/>
            <p:cNvSpPr/>
            <p:nvPr/>
          </p:nvSpPr>
          <p:spPr>
            <a:xfrm>
              <a:off x="6633526" y="792756"/>
              <a:ext cx="44443" cy="58347"/>
            </a:xfrm>
            <a:custGeom>
              <a:avLst/>
              <a:gdLst/>
              <a:ahLst/>
              <a:cxnLst/>
              <a:rect l="l" t="t" r="r" b="b"/>
              <a:pathLst>
                <a:path w="2213" h="2913" extrusionOk="0">
                  <a:moveTo>
                    <a:pt x="1561" y="0"/>
                  </a:moveTo>
                  <a:cubicBezTo>
                    <a:pt x="1438" y="0"/>
                    <a:pt x="1303" y="34"/>
                    <a:pt x="1161" y="105"/>
                  </a:cubicBezTo>
                  <a:cubicBezTo>
                    <a:pt x="493" y="539"/>
                    <a:pt x="93" y="1239"/>
                    <a:pt x="26" y="2006"/>
                  </a:cubicBezTo>
                  <a:cubicBezTo>
                    <a:pt x="1" y="2566"/>
                    <a:pt x="266" y="2912"/>
                    <a:pt x="645" y="2912"/>
                  </a:cubicBezTo>
                  <a:cubicBezTo>
                    <a:pt x="763" y="2912"/>
                    <a:pt x="892" y="2878"/>
                    <a:pt x="1027" y="2807"/>
                  </a:cubicBezTo>
                  <a:cubicBezTo>
                    <a:pt x="1694" y="2407"/>
                    <a:pt x="2128" y="1673"/>
                    <a:pt x="2161" y="906"/>
                  </a:cubicBezTo>
                  <a:cubicBezTo>
                    <a:pt x="2212" y="346"/>
                    <a:pt x="1953" y="0"/>
                    <a:pt x="156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82"/>
            <p:cNvSpPr/>
            <p:nvPr/>
          </p:nvSpPr>
          <p:spPr>
            <a:xfrm>
              <a:off x="6033160" y="2571620"/>
              <a:ext cx="22111" cy="724786"/>
            </a:xfrm>
            <a:custGeom>
              <a:avLst/>
              <a:gdLst/>
              <a:ahLst/>
              <a:cxnLst/>
              <a:rect l="l" t="t" r="r" b="b"/>
              <a:pathLst>
                <a:path w="1101" h="36185" extrusionOk="0">
                  <a:moveTo>
                    <a:pt x="550" y="0"/>
                  </a:moveTo>
                  <a:cubicBezTo>
                    <a:pt x="275" y="0"/>
                    <a:pt x="0" y="175"/>
                    <a:pt x="0" y="526"/>
                  </a:cubicBezTo>
                  <a:lnTo>
                    <a:pt x="0" y="35617"/>
                  </a:lnTo>
                  <a:cubicBezTo>
                    <a:pt x="0" y="35918"/>
                    <a:pt x="234" y="36184"/>
                    <a:pt x="567" y="36184"/>
                  </a:cubicBezTo>
                  <a:cubicBezTo>
                    <a:pt x="867" y="36184"/>
                    <a:pt x="1101" y="35918"/>
                    <a:pt x="1101" y="35617"/>
                  </a:cubicBezTo>
                  <a:lnTo>
                    <a:pt x="1101" y="526"/>
                  </a:lnTo>
                  <a:cubicBezTo>
                    <a:pt x="1101" y="175"/>
                    <a:pt x="826" y="0"/>
                    <a:pt x="55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82"/>
            <p:cNvSpPr/>
            <p:nvPr/>
          </p:nvSpPr>
          <p:spPr>
            <a:xfrm>
              <a:off x="6250352" y="2472752"/>
              <a:ext cx="242376" cy="567750"/>
            </a:xfrm>
            <a:custGeom>
              <a:avLst/>
              <a:gdLst/>
              <a:ahLst/>
              <a:cxnLst/>
              <a:rect l="l" t="t" r="r" b="b"/>
              <a:pathLst>
                <a:path w="12069" h="28345" extrusionOk="0">
                  <a:moveTo>
                    <a:pt x="704" y="0"/>
                  </a:moveTo>
                  <a:cubicBezTo>
                    <a:pt x="355" y="0"/>
                    <a:pt x="1" y="332"/>
                    <a:pt x="193" y="758"/>
                  </a:cubicBezTo>
                  <a:lnTo>
                    <a:pt x="10934" y="28011"/>
                  </a:lnTo>
                  <a:cubicBezTo>
                    <a:pt x="11034" y="28211"/>
                    <a:pt x="11234" y="28345"/>
                    <a:pt x="11434" y="28345"/>
                  </a:cubicBezTo>
                  <a:cubicBezTo>
                    <a:pt x="11501" y="28345"/>
                    <a:pt x="11568" y="28311"/>
                    <a:pt x="11634" y="28278"/>
                  </a:cubicBezTo>
                  <a:cubicBezTo>
                    <a:pt x="11935" y="28178"/>
                    <a:pt x="12068" y="27844"/>
                    <a:pt x="11968" y="27577"/>
                  </a:cubicBezTo>
                  <a:lnTo>
                    <a:pt x="1194" y="358"/>
                  </a:lnTo>
                  <a:cubicBezTo>
                    <a:pt x="1097" y="105"/>
                    <a:pt x="902" y="0"/>
                    <a:pt x="70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82"/>
            <p:cNvSpPr/>
            <p:nvPr/>
          </p:nvSpPr>
          <p:spPr>
            <a:xfrm>
              <a:off x="5619822" y="2520003"/>
              <a:ext cx="850112" cy="455022"/>
            </a:xfrm>
            <a:custGeom>
              <a:avLst/>
              <a:gdLst/>
              <a:ahLst/>
              <a:cxnLst/>
              <a:rect l="l" t="t" r="r" b="b"/>
              <a:pathLst>
                <a:path w="42331" h="22717" extrusionOk="0">
                  <a:moveTo>
                    <a:pt x="21149" y="0"/>
                  </a:moveTo>
                  <a:cubicBezTo>
                    <a:pt x="20982" y="0"/>
                    <a:pt x="20849" y="67"/>
                    <a:pt x="20749" y="167"/>
                  </a:cubicBezTo>
                  <a:lnTo>
                    <a:pt x="334" y="21716"/>
                  </a:lnTo>
                  <a:cubicBezTo>
                    <a:pt x="1" y="22101"/>
                    <a:pt x="357" y="22603"/>
                    <a:pt x="767" y="22603"/>
                  </a:cubicBezTo>
                  <a:cubicBezTo>
                    <a:pt x="891" y="22603"/>
                    <a:pt x="1019" y="22558"/>
                    <a:pt x="1135" y="22450"/>
                  </a:cubicBezTo>
                  <a:lnTo>
                    <a:pt x="21149" y="1335"/>
                  </a:lnTo>
                  <a:lnTo>
                    <a:pt x="41163" y="22550"/>
                  </a:lnTo>
                  <a:cubicBezTo>
                    <a:pt x="41263" y="22650"/>
                    <a:pt x="41397" y="22717"/>
                    <a:pt x="41564" y="22717"/>
                  </a:cubicBezTo>
                  <a:cubicBezTo>
                    <a:pt x="42064" y="22717"/>
                    <a:pt x="42331" y="22150"/>
                    <a:pt x="41997" y="21783"/>
                  </a:cubicBezTo>
                  <a:lnTo>
                    <a:pt x="21549" y="167"/>
                  </a:lnTo>
                  <a:cubicBezTo>
                    <a:pt x="21449" y="67"/>
                    <a:pt x="21283" y="0"/>
                    <a:pt x="2114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82"/>
            <p:cNvSpPr/>
            <p:nvPr/>
          </p:nvSpPr>
          <p:spPr>
            <a:xfrm>
              <a:off x="5595703" y="2473073"/>
              <a:ext cx="242376" cy="567430"/>
            </a:xfrm>
            <a:custGeom>
              <a:avLst/>
              <a:gdLst/>
              <a:ahLst/>
              <a:cxnLst/>
              <a:rect l="l" t="t" r="r" b="b"/>
              <a:pathLst>
                <a:path w="12069" h="28329" extrusionOk="0">
                  <a:moveTo>
                    <a:pt x="11362" y="1"/>
                  </a:moveTo>
                  <a:cubicBezTo>
                    <a:pt x="11165" y="1"/>
                    <a:pt x="10971" y="103"/>
                    <a:pt x="10875" y="342"/>
                  </a:cubicBezTo>
                  <a:lnTo>
                    <a:pt x="101" y="27595"/>
                  </a:lnTo>
                  <a:cubicBezTo>
                    <a:pt x="1" y="27862"/>
                    <a:pt x="134" y="28162"/>
                    <a:pt x="434" y="28295"/>
                  </a:cubicBezTo>
                  <a:cubicBezTo>
                    <a:pt x="501" y="28295"/>
                    <a:pt x="568" y="28329"/>
                    <a:pt x="635" y="28329"/>
                  </a:cubicBezTo>
                  <a:cubicBezTo>
                    <a:pt x="835" y="28329"/>
                    <a:pt x="1035" y="28195"/>
                    <a:pt x="1135" y="27995"/>
                  </a:cubicBezTo>
                  <a:lnTo>
                    <a:pt x="11876" y="776"/>
                  </a:lnTo>
                  <a:cubicBezTo>
                    <a:pt x="12068" y="326"/>
                    <a:pt x="11712" y="1"/>
                    <a:pt x="1136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82"/>
            <p:cNvSpPr/>
            <p:nvPr/>
          </p:nvSpPr>
          <p:spPr>
            <a:xfrm>
              <a:off x="6442461" y="2958300"/>
              <a:ext cx="51592" cy="84887"/>
            </a:xfrm>
            <a:custGeom>
              <a:avLst/>
              <a:gdLst/>
              <a:ahLst/>
              <a:cxnLst/>
              <a:rect l="l" t="t" r="r" b="b"/>
              <a:pathLst>
                <a:path w="2569" h="4238" extrusionOk="0">
                  <a:moveTo>
                    <a:pt x="1134" y="1"/>
                  </a:moveTo>
                  <a:lnTo>
                    <a:pt x="0" y="401"/>
                  </a:lnTo>
                  <a:lnTo>
                    <a:pt x="1301" y="3904"/>
                  </a:lnTo>
                  <a:lnTo>
                    <a:pt x="1301" y="3970"/>
                  </a:lnTo>
                  <a:cubicBezTo>
                    <a:pt x="1335" y="4037"/>
                    <a:pt x="1401" y="4104"/>
                    <a:pt x="1468" y="4137"/>
                  </a:cubicBezTo>
                  <a:cubicBezTo>
                    <a:pt x="1618" y="4204"/>
                    <a:pt x="1768" y="4237"/>
                    <a:pt x="1914" y="4237"/>
                  </a:cubicBezTo>
                  <a:cubicBezTo>
                    <a:pt x="2060" y="4237"/>
                    <a:pt x="2202" y="4204"/>
                    <a:pt x="2335" y="4137"/>
                  </a:cubicBezTo>
                  <a:cubicBezTo>
                    <a:pt x="2435" y="4104"/>
                    <a:pt x="2535" y="4004"/>
                    <a:pt x="2569" y="3904"/>
                  </a:cubicBezTo>
                  <a:cubicBezTo>
                    <a:pt x="2569" y="3870"/>
                    <a:pt x="2569" y="3870"/>
                    <a:pt x="2569" y="3837"/>
                  </a:cubicBezTo>
                  <a:cubicBezTo>
                    <a:pt x="2569" y="3803"/>
                    <a:pt x="2569" y="3770"/>
                    <a:pt x="2569" y="3737"/>
                  </a:cubicBezTo>
                  <a:lnTo>
                    <a:pt x="1134"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82"/>
            <p:cNvSpPr/>
            <p:nvPr/>
          </p:nvSpPr>
          <p:spPr>
            <a:xfrm>
              <a:off x="5594377" y="2958300"/>
              <a:ext cx="51592" cy="84887"/>
            </a:xfrm>
            <a:custGeom>
              <a:avLst/>
              <a:gdLst/>
              <a:ahLst/>
              <a:cxnLst/>
              <a:rect l="l" t="t" r="r" b="b"/>
              <a:pathLst>
                <a:path w="2569" h="4238" extrusionOk="0">
                  <a:moveTo>
                    <a:pt x="1434" y="1"/>
                  </a:moveTo>
                  <a:lnTo>
                    <a:pt x="0" y="3737"/>
                  </a:lnTo>
                  <a:cubicBezTo>
                    <a:pt x="0" y="3770"/>
                    <a:pt x="0" y="3803"/>
                    <a:pt x="0" y="3837"/>
                  </a:cubicBezTo>
                  <a:lnTo>
                    <a:pt x="0" y="3904"/>
                  </a:lnTo>
                  <a:cubicBezTo>
                    <a:pt x="33" y="4004"/>
                    <a:pt x="100" y="4104"/>
                    <a:pt x="200" y="4137"/>
                  </a:cubicBezTo>
                  <a:cubicBezTo>
                    <a:pt x="334" y="4204"/>
                    <a:pt x="484" y="4237"/>
                    <a:pt x="634" y="4237"/>
                  </a:cubicBezTo>
                  <a:cubicBezTo>
                    <a:pt x="784" y="4237"/>
                    <a:pt x="934" y="4204"/>
                    <a:pt x="1068" y="4137"/>
                  </a:cubicBezTo>
                  <a:cubicBezTo>
                    <a:pt x="1134" y="4104"/>
                    <a:pt x="1201" y="4037"/>
                    <a:pt x="1234" y="3970"/>
                  </a:cubicBezTo>
                  <a:lnTo>
                    <a:pt x="1234" y="3904"/>
                  </a:lnTo>
                  <a:lnTo>
                    <a:pt x="2569" y="401"/>
                  </a:lnTo>
                  <a:lnTo>
                    <a:pt x="1434"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82"/>
            <p:cNvSpPr/>
            <p:nvPr/>
          </p:nvSpPr>
          <p:spPr>
            <a:xfrm>
              <a:off x="6031814" y="3227903"/>
              <a:ext cx="24802" cy="72509"/>
            </a:xfrm>
            <a:custGeom>
              <a:avLst/>
              <a:gdLst/>
              <a:ahLst/>
              <a:cxnLst/>
              <a:rect l="l" t="t" r="r" b="b"/>
              <a:pathLst>
                <a:path w="1235" h="3620" extrusionOk="0">
                  <a:moveTo>
                    <a:pt x="617" y="0"/>
                  </a:moveTo>
                  <a:cubicBezTo>
                    <a:pt x="401" y="0"/>
                    <a:pt x="184" y="50"/>
                    <a:pt x="0" y="150"/>
                  </a:cubicBezTo>
                  <a:lnTo>
                    <a:pt x="0" y="3253"/>
                  </a:lnTo>
                  <a:cubicBezTo>
                    <a:pt x="0" y="3353"/>
                    <a:pt x="67" y="3453"/>
                    <a:pt x="167" y="3520"/>
                  </a:cubicBezTo>
                  <a:cubicBezTo>
                    <a:pt x="317" y="3586"/>
                    <a:pt x="467" y="3620"/>
                    <a:pt x="617" y="3620"/>
                  </a:cubicBezTo>
                  <a:cubicBezTo>
                    <a:pt x="768" y="3620"/>
                    <a:pt x="918" y="3586"/>
                    <a:pt x="1068" y="3520"/>
                  </a:cubicBezTo>
                  <a:cubicBezTo>
                    <a:pt x="1168" y="3453"/>
                    <a:pt x="1235" y="3353"/>
                    <a:pt x="1235" y="3253"/>
                  </a:cubicBezTo>
                  <a:lnTo>
                    <a:pt x="1235" y="150"/>
                  </a:lnTo>
                  <a:cubicBezTo>
                    <a:pt x="1051" y="50"/>
                    <a:pt x="834" y="0"/>
                    <a:pt x="61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82"/>
            <p:cNvSpPr/>
            <p:nvPr/>
          </p:nvSpPr>
          <p:spPr>
            <a:xfrm>
              <a:off x="5539432" y="1694647"/>
              <a:ext cx="995490" cy="1075451"/>
            </a:xfrm>
            <a:custGeom>
              <a:avLst/>
              <a:gdLst/>
              <a:ahLst/>
              <a:cxnLst/>
              <a:rect l="l" t="t" r="r" b="b"/>
              <a:pathLst>
                <a:path w="49570" h="53692" extrusionOk="0">
                  <a:moveTo>
                    <a:pt x="15096" y="1"/>
                  </a:moveTo>
                  <a:cubicBezTo>
                    <a:pt x="12979" y="1"/>
                    <a:pt x="10447" y="1385"/>
                    <a:pt x="7473" y="3046"/>
                  </a:cubicBezTo>
                  <a:cubicBezTo>
                    <a:pt x="3804" y="5047"/>
                    <a:pt x="901" y="7616"/>
                    <a:pt x="334" y="14487"/>
                  </a:cubicBezTo>
                  <a:cubicBezTo>
                    <a:pt x="1" y="18657"/>
                    <a:pt x="334" y="26629"/>
                    <a:pt x="1168" y="32667"/>
                  </a:cubicBezTo>
                  <a:cubicBezTo>
                    <a:pt x="2403" y="42741"/>
                    <a:pt x="3904" y="42774"/>
                    <a:pt x="6072" y="44442"/>
                  </a:cubicBezTo>
                  <a:cubicBezTo>
                    <a:pt x="9841" y="47377"/>
                    <a:pt x="18314" y="51447"/>
                    <a:pt x="21883" y="52848"/>
                  </a:cubicBezTo>
                  <a:cubicBezTo>
                    <a:pt x="23389" y="53446"/>
                    <a:pt x="24832" y="53691"/>
                    <a:pt x="26209" y="53691"/>
                  </a:cubicBezTo>
                  <a:cubicBezTo>
                    <a:pt x="30749" y="53691"/>
                    <a:pt x="34574" y="51022"/>
                    <a:pt x="37594" y="49512"/>
                  </a:cubicBezTo>
                  <a:cubicBezTo>
                    <a:pt x="41230" y="47678"/>
                    <a:pt x="44699" y="45610"/>
                    <a:pt x="48068" y="43308"/>
                  </a:cubicBezTo>
                  <a:cubicBezTo>
                    <a:pt x="49036" y="42607"/>
                    <a:pt x="49570" y="41874"/>
                    <a:pt x="49536" y="41106"/>
                  </a:cubicBezTo>
                  <a:cubicBezTo>
                    <a:pt x="49536" y="40806"/>
                    <a:pt x="49536" y="39539"/>
                    <a:pt x="49536" y="39238"/>
                  </a:cubicBezTo>
                  <a:cubicBezTo>
                    <a:pt x="49536" y="38271"/>
                    <a:pt x="48669" y="37204"/>
                    <a:pt x="46868" y="36036"/>
                  </a:cubicBezTo>
                  <a:cubicBezTo>
                    <a:pt x="43532" y="33868"/>
                    <a:pt x="33792" y="28431"/>
                    <a:pt x="29088" y="25829"/>
                  </a:cubicBezTo>
                  <a:cubicBezTo>
                    <a:pt x="29088" y="25829"/>
                    <a:pt x="29088" y="25795"/>
                    <a:pt x="29055" y="25795"/>
                  </a:cubicBezTo>
                  <a:cubicBezTo>
                    <a:pt x="25452" y="23627"/>
                    <a:pt x="24352" y="14287"/>
                    <a:pt x="21883" y="6381"/>
                  </a:cubicBezTo>
                  <a:cubicBezTo>
                    <a:pt x="21049" y="3680"/>
                    <a:pt x="19982" y="2145"/>
                    <a:pt x="18748" y="1445"/>
                  </a:cubicBezTo>
                  <a:cubicBezTo>
                    <a:pt x="18447" y="1278"/>
                    <a:pt x="17380" y="677"/>
                    <a:pt x="17146" y="544"/>
                  </a:cubicBezTo>
                  <a:cubicBezTo>
                    <a:pt x="16512" y="167"/>
                    <a:pt x="15829" y="1"/>
                    <a:pt x="1509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82"/>
            <p:cNvSpPr/>
            <p:nvPr/>
          </p:nvSpPr>
          <p:spPr>
            <a:xfrm>
              <a:off x="5609781" y="2183920"/>
              <a:ext cx="939881" cy="547821"/>
            </a:xfrm>
            <a:custGeom>
              <a:avLst/>
              <a:gdLst/>
              <a:ahLst/>
              <a:cxnLst/>
              <a:rect l="l" t="t" r="r" b="b"/>
              <a:pathLst>
                <a:path w="46801" h="27350" extrusionOk="0">
                  <a:moveTo>
                    <a:pt x="23050" y="1"/>
                  </a:moveTo>
                  <a:cubicBezTo>
                    <a:pt x="23050" y="1"/>
                    <a:pt x="0" y="13577"/>
                    <a:pt x="1001" y="16079"/>
                  </a:cubicBezTo>
                  <a:cubicBezTo>
                    <a:pt x="2002" y="18614"/>
                    <a:pt x="13910" y="24752"/>
                    <a:pt x="18380" y="26520"/>
                  </a:cubicBezTo>
                  <a:cubicBezTo>
                    <a:pt x="19880" y="27107"/>
                    <a:pt x="21318" y="27349"/>
                    <a:pt x="22690" y="27349"/>
                  </a:cubicBezTo>
                  <a:cubicBezTo>
                    <a:pt x="27237" y="27349"/>
                    <a:pt x="31068" y="24696"/>
                    <a:pt x="34091" y="23184"/>
                  </a:cubicBezTo>
                  <a:cubicBezTo>
                    <a:pt x="37727" y="21349"/>
                    <a:pt x="41196" y="19281"/>
                    <a:pt x="44532" y="16980"/>
                  </a:cubicBezTo>
                  <a:cubicBezTo>
                    <a:pt x="46800" y="15378"/>
                    <a:pt x="46600" y="13711"/>
                    <a:pt x="43365" y="11609"/>
                  </a:cubicBezTo>
                  <a:cubicBezTo>
                    <a:pt x="38895" y="8707"/>
                    <a:pt x="23050" y="1"/>
                    <a:pt x="23050"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82"/>
            <p:cNvSpPr/>
            <p:nvPr/>
          </p:nvSpPr>
          <p:spPr>
            <a:xfrm>
              <a:off x="5570921" y="1694367"/>
              <a:ext cx="342346" cy="200280"/>
            </a:xfrm>
            <a:custGeom>
              <a:avLst/>
              <a:gdLst/>
              <a:ahLst/>
              <a:cxnLst/>
              <a:rect l="l" t="t" r="r" b="b"/>
              <a:pathLst>
                <a:path w="17047" h="9999" extrusionOk="0">
                  <a:moveTo>
                    <a:pt x="13542" y="1"/>
                  </a:moveTo>
                  <a:cubicBezTo>
                    <a:pt x="11433" y="1"/>
                    <a:pt x="8892" y="1383"/>
                    <a:pt x="5905" y="3026"/>
                  </a:cubicBezTo>
                  <a:cubicBezTo>
                    <a:pt x="3403" y="4394"/>
                    <a:pt x="1268" y="5995"/>
                    <a:pt x="1" y="9031"/>
                  </a:cubicBezTo>
                  <a:lnTo>
                    <a:pt x="1668" y="9998"/>
                  </a:lnTo>
                  <a:cubicBezTo>
                    <a:pt x="2936" y="6963"/>
                    <a:pt x="5071" y="5328"/>
                    <a:pt x="7573" y="3960"/>
                  </a:cubicBezTo>
                  <a:cubicBezTo>
                    <a:pt x="10558" y="2327"/>
                    <a:pt x="13095" y="928"/>
                    <a:pt x="15212" y="928"/>
                  </a:cubicBezTo>
                  <a:cubicBezTo>
                    <a:pt x="15863" y="928"/>
                    <a:pt x="16474" y="1061"/>
                    <a:pt x="17046" y="1359"/>
                  </a:cubicBezTo>
                  <a:cubicBezTo>
                    <a:pt x="16646" y="1125"/>
                    <a:pt x="15779" y="658"/>
                    <a:pt x="15545" y="525"/>
                  </a:cubicBezTo>
                  <a:cubicBezTo>
                    <a:pt x="14927" y="161"/>
                    <a:pt x="14260" y="1"/>
                    <a:pt x="1354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82"/>
            <p:cNvSpPr/>
            <p:nvPr/>
          </p:nvSpPr>
          <p:spPr>
            <a:xfrm>
              <a:off x="5567567" y="1713135"/>
              <a:ext cx="601591" cy="830945"/>
            </a:xfrm>
            <a:custGeom>
              <a:avLst/>
              <a:gdLst/>
              <a:ahLst/>
              <a:cxnLst/>
              <a:rect l="l" t="t" r="r" b="b"/>
              <a:pathLst>
                <a:path w="29956" h="41485" extrusionOk="0">
                  <a:moveTo>
                    <a:pt x="15400" y="0"/>
                  </a:moveTo>
                  <a:cubicBezTo>
                    <a:pt x="13288" y="0"/>
                    <a:pt x="10745" y="1396"/>
                    <a:pt x="7773" y="3023"/>
                  </a:cubicBezTo>
                  <a:cubicBezTo>
                    <a:pt x="4070" y="5058"/>
                    <a:pt x="1135" y="7627"/>
                    <a:pt x="568" y="14465"/>
                  </a:cubicBezTo>
                  <a:cubicBezTo>
                    <a:pt x="1" y="21303"/>
                    <a:pt x="1268" y="38415"/>
                    <a:pt x="3637" y="40383"/>
                  </a:cubicBezTo>
                  <a:cubicBezTo>
                    <a:pt x="3703" y="40450"/>
                    <a:pt x="4271" y="40984"/>
                    <a:pt x="4871" y="41484"/>
                  </a:cubicBezTo>
                  <a:cubicBezTo>
                    <a:pt x="7703" y="35820"/>
                    <a:pt x="23813" y="26122"/>
                    <a:pt x="29549" y="26122"/>
                  </a:cubicBezTo>
                  <a:cubicBezTo>
                    <a:pt x="29691" y="26122"/>
                    <a:pt x="29827" y="26128"/>
                    <a:pt x="29956" y="26140"/>
                  </a:cubicBezTo>
                  <a:cubicBezTo>
                    <a:pt x="26320" y="23972"/>
                    <a:pt x="22984" y="13364"/>
                    <a:pt x="20482" y="5458"/>
                  </a:cubicBezTo>
                  <a:cubicBezTo>
                    <a:pt x="19226" y="1421"/>
                    <a:pt x="17532" y="0"/>
                    <a:pt x="15400"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82"/>
            <p:cNvSpPr/>
            <p:nvPr/>
          </p:nvSpPr>
          <p:spPr>
            <a:xfrm>
              <a:off x="5567567" y="1713135"/>
              <a:ext cx="601591" cy="830945"/>
            </a:xfrm>
            <a:custGeom>
              <a:avLst/>
              <a:gdLst/>
              <a:ahLst/>
              <a:cxnLst/>
              <a:rect l="l" t="t" r="r" b="b"/>
              <a:pathLst>
                <a:path w="29956" h="41485" extrusionOk="0">
                  <a:moveTo>
                    <a:pt x="15400" y="0"/>
                  </a:moveTo>
                  <a:cubicBezTo>
                    <a:pt x="13288" y="0"/>
                    <a:pt x="10745" y="1396"/>
                    <a:pt x="7773" y="3023"/>
                  </a:cubicBezTo>
                  <a:cubicBezTo>
                    <a:pt x="4070" y="5058"/>
                    <a:pt x="1135" y="7627"/>
                    <a:pt x="568" y="14465"/>
                  </a:cubicBezTo>
                  <a:cubicBezTo>
                    <a:pt x="1" y="21303"/>
                    <a:pt x="1268" y="38415"/>
                    <a:pt x="3637" y="40383"/>
                  </a:cubicBezTo>
                  <a:cubicBezTo>
                    <a:pt x="3703" y="40450"/>
                    <a:pt x="4271" y="40984"/>
                    <a:pt x="4871" y="41484"/>
                  </a:cubicBezTo>
                  <a:cubicBezTo>
                    <a:pt x="7703" y="35820"/>
                    <a:pt x="23813" y="26122"/>
                    <a:pt x="29549" y="26122"/>
                  </a:cubicBezTo>
                  <a:cubicBezTo>
                    <a:pt x="29691" y="26122"/>
                    <a:pt x="29827" y="26128"/>
                    <a:pt x="29956" y="26140"/>
                  </a:cubicBezTo>
                  <a:cubicBezTo>
                    <a:pt x="26320" y="23972"/>
                    <a:pt x="22984" y="13364"/>
                    <a:pt x="20482" y="5458"/>
                  </a:cubicBezTo>
                  <a:cubicBezTo>
                    <a:pt x="19226" y="1421"/>
                    <a:pt x="17532" y="0"/>
                    <a:pt x="154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82"/>
            <p:cNvSpPr/>
            <p:nvPr/>
          </p:nvSpPr>
          <p:spPr>
            <a:xfrm>
              <a:off x="8268583" y="3106642"/>
              <a:ext cx="308186" cy="149103"/>
            </a:xfrm>
            <a:custGeom>
              <a:avLst/>
              <a:gdLst/>
              <a:ahLst/>
              <a:cxnLst/>
              <a:rect l="l" t="t" r="r" b="b"/>
              <a:pathLst>
                <a:path w="15346" h="7444" extrusionOk="0">
                  <a:moveTo>
                    <a:pt x="34" y="0"/>
                  </a:moveTo>
                  <a:cubicBezTo>
                    <a:pt x="1" y="367"/>
                    <a:pt x="34" y="734"/>
                    <a:pt x="134" y="1067"/>
                  </a:cubicBezTo>
                  <a:cubicBezTo>
                    <a:pt x="301" y="1368"/>
                    <a:pt x="1202" y="2001"/>
                    <a:pt x="2202" y="2502"/>
                  </a:cubicBezTo>
                  <a:cubicBezTo>
                    <a:pt x="3003" y="2869"/>
                    <a:pt x="3303" y="3402"/>
                    <a:pt x="4304" y="4537"/>
                  </a:cubicBezTo>
                  <a:cubicBezTo>
                    <a:pt x="5171" y="5504"/>
                    <a:pt x="6272" y="6271"/>
                    <a:pt x="7506" y="6772"/>
                  </a:cubicBezTo>
                  <a:cubicBezTo>
                    <a:pt x="8463" y="7173"/>
                    <a:pt x="9584" y="7443"/>
                    <a:pt x="10725" y="7443"/>
                  </a:cubicBezTo>
                  <a:cubicBezTo>
                    <a:pt x="11573" y="7443"/>
                    <a:pt x="12433" y="7294"/>
                    <a:pt x="13244" y="6938"/>
                  </a:cubicBezTo>
                  <a:cubicBezTo>
                    <a:pt x="14011" y="6605"/>
                    <a:pt x="14711" y="6104"/>
                    <a:pt x="15278" y="5504"/>
                  </a:cubicBezTo>
                  <a:cubicBezTo>
                    <a:pt x="15312" y="5304"/>
                    <a:pt x="15345" y="5104"/>
                    <a:pt x="15312" y="4904"/>
                  </a:cubicBezTo>
                  <a:lnTo>
                    <a:pt x="3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82"/>
            <p:cNvSpPr/>
            <p:nvPr/>
          </p:nvSpPr>
          <p:spPr>
            <a:xfrm>
              <a:off x="8263221" y="3001384"/>
              <a:ext cx="328951" cy="235292"/>
            </a:xfrm>
            <a:custGeom>
              <a:avLst/>
              <a:gdLst/>
              <a:ahLst/>
              <a:cxnLst/>
              <a:rect l="l" t="t" r="r" b="b"/>
              <a:pathLst>
                <a:path w="16380" h="11747" extrusionOk="0">
                  <a:moveTo>
                    <a:pt x="5470" y="0"/>
                  </a:moveTo>
                  <a:cubicBezTo>
                    <a:pt x="4734" y="0"/>
                    <a:pt x="3742" y="174"/>
                    <a:pt x="3270" y="1019"/>
                  </a:cubicBezTo>
                  <a:cubicBezTo>
                    <a:pt x="3036" y="1452"/>
                    <a:pt x="3403" y="1753"/>
                    <a:pt x="3170" y="1886"/>
                  </a:cubicBezTo>
                  <a:cubicBezTo>
                    <a:pt x="3141" y="1903"/>
                    <a:pt x="3108" y="1910"/>
                    <a:pt x="3073" y="1910"/>
                  </a:cubicBezTo>
                  <a:cubicBezTo>
                    <a:pt x="2840" y="1910"/>
                    <a:pt x="2502" y="1584"/>
                    <a:pt x="2294" y="1584"/>
                  </a:cubicBezTo>
                  <a:cubicBezTo>
                    <a:pt x="2286" y="1584"/>
                    <a:pt x="2277" y="1585"/>
                    <a:pt x="2269" y="1586"/>
                  </a:cubicBezTo>
                  <a:cubicBezTo>
                    <a:pt x="1702" y="1686"/>
                    <a:pt x="1135" y="1753"/>
                    <a:pt x="568" y="1753"/>
                  </a:cubicBezTo>
                  <a:lnTo>
                    <a:pt x="435" y="1219"/>
                  </a:lnTo>
                  <a:cubicBezTo>
                    <a:pt x="1" y="1386"/>
                    <a:pt x="168" y="2220"/>
                    <a:pt x="168" y="3120"/>
                  </a:cubicBezTo>
                  <a:cubicBezTo>
                    <a:pt x="134" y="4088"/>
                    <a:pt x="201" y="5255"/>
                    <a:pt x="501" y="5722"/>
                  </a:cubicBezTo>
                  <a:cubicBezTo>
                    <a:pt x="1035" y="6556"/>
                    <a:pt x="2603" y="7090"/>
                    <a:pt x="3370" y="7723"/>
                  </a:cubicBezTo>
                  <a:cubicBezTo>
                    <a:pt x="4171" y="8391"/>
                    <a:pt x="4971" y="9425"/>
                    <a:pt x="6039" y="10225"/>
                  </a:cubicBezTo>
                  <a:cubicBezTo>
                    <a:pt x="6539" y="10659"/>
                    <a:pt x="7139" y="10992"/>
                    <a:pt x="7740" y="11293"/>
                  </a:cubicBezTo>
                  <a:cubicBezTo>
                    <a:pt x="8452" y="11649"/>
                    <a:pt x="9281" y="11747"/>
                    <a:pt x="10074" y="11747"/>
                  </a:cubicBezTo>
                  <a:cubicBezTo>
                    <a:pt x="10619" y="11747"/>
                    <a:pt x="11147" y="11700"/>
                    <a:pt x="11609" y="11660"/>
                  </a:cubicBezTo>
                  <a:cubicBezTo>
                    <a:pt x="13077" y="11560"/>
                    <a:pt x="16379" y="10192"/>
                    <a:pt x="15445" y="8724"/>
                  </a:cubicBezTo>
                  <a:cubicBezTo>
                    <a:pt x="14812" y="7723"/>
                    <a:pt x="13978" y="6856"/>
                    <a:pt x="12977" y="6222"/>
                  </a:cubicBezTo>
                  <a:cubicBezTo>
                    <a:pt x="12410" y="5889"/>
                    <a:pt x="11009" y="5155"/>
                    <a:pt x="10175" y="4688"/>
                  </a:cubicBezTo>
                  <a:cubicBezTo>
                    <a:pt x="7873" y="3287"/>
                    <a:pt x="6639" y="1286"/>
                    <a:pt x="6372" y="85"/>
                  </a:cubicBezTo>
                  <a:cubicBezTo>
                    <a:pt x="6372" y="85"/>
                    <a:pt x="5983" y="0"/>
                    <a:pt x="5470"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82"/>
            <p:cNvSpPr/>
            <p:nvPr/>
          </p:nvSpPr>
          <p:spPr>
            <a:xfrm>
              <a:off x="8418640" y="3125149"/>
              <a:ext cx="168171" cy="117095"/>
            </a:xfrm>
            <a:custGeom>
              <a:avLst/>
              <a:gdLst/>
              <a:ahLst/>
              <a:cxnLst/>
              <a:rect l="l" t="t" r="r" b="b"/>
              <a:pathLst>
                <a:path w="8374" h="5846" extrusionOk="0">
                  <a:moveTo>
                    <a:pt x="4771" y="1"/>
                  </a:moveTo>
                  <a:cubicBezTo>
                    <a:pt x="4204" y="1"/>
                    <a:pt x="3466" y="182"/>
                    <a:pt x="2503" y="744"/>
                  </a:cubicBezTo>
                  <a:cubicBezTo>
                    <a:pt x="134" y="2178"/>
                    <a:pt x="1" y="5114"/>
                    <a:pt x="1" y="5114"/>
                  </a:cubicBezTo>
                  <a:cubicBezTo>
                    <a:pt x="986" y="5606"/>
                    <a:pt x="2048" y="5846"/>
                    <a:pt x="3104" y="5846"/>
                  </a:cubicBezTo>
                  <a:cubicBezTo>
                    <a:pt x="4834" y="5846"/>
                    <a:pt x="6547" y="5202"/>
                    <a:pt x="7873" y="3980"/>
                  </a:cubicBezTo>
                  <a:cubicBezTo>
                    <a:pt x="8373" y="1945"/>
                    <a:pt x="6739" y="777"/>
                    <a:pt x="6339" y="544"/>
                  </a:cubicBezTo>
                  <a:cubicBezTo>
                    <a:pt x="6079" y="404"/>
                    <a:pt x="5616" y="1"/>
                    <a:pt x="477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82"/>
            <p:cNvSpPr/>
            <p:nvPr/>
          </p:nvSpPr>
          <p:spPr>
            <a:xfrm>
              <a:off x="7689806" y="2793272"/>
              <a:ext cx="232475" cy="271847"/>
            </a:xfrm>
            <a:custGeom>
              <a:avLst/>
              <a:gdLst/>
              <a:ahLst/>
              <a:cxnLst/>
              <a:rect l="l" t="t" r="r" b="b"/>
              <a:pathLst>
                <a:path w="11576" h="13572" extrusionOk="0">
                  <a:moveTo>
                    <a:pt x="767" y="0"/>
                  </a:moveTo>
                  <a:cubicBezTo>
                    <a:pt x="434" y="167"/>
                    <a:pt x="200" y="467"/>
                    <a:pt x="67" y="834"/>
                  </a:cubicBezTo>
                  <a:cubicBezTo>
                    <a:pt x="0" y="1201"/>
                    <a:pt x="300" y="2202"/>
                    <a:pt x="634" y="2969"/>
                  </a:cubicBezTo>
                  <a:cubicBezTo>
                    <a:pt x="1001" y="3903"/>
                    <a:pt x="1201" y="4904"/>
                    <a:pt x="1201" y="5905"/>
                  </a:cubicBezTo>
                  <a:cubicBezTo>
                    <a:pt x="1301" y="7372"/>
                    <a:pt x="1701" y="8773"/>
                    <a:pt x="2335" y="10074"/>
                  </a:cubicBezTo>
                  <a:cubicBezTo>
                    <a:pt x="3054" y="11574"/>
                    <a:pt x="5587" y="13572"/>
                    <a:pt x="8373" y="13572"/>
                  </a:cubicBezTo>
                  <a:cubicBezTo>
                    <a:pt x="8561" y="13572"/>
                    <a:pt x="8750" y="13563"/>
                    <a:pt x="8940" y="13544"/>
                  </a:cubicBezTo>
                  <a:cubicBezTo>
                    <a:pt x="11342" y="13310"/>
                    <a:pt x="11575" y="12143"/>
                    <a:pt x="11475" y="11575"/>
                  </a:cubicBezTo>
                  <a:lnTo>
                    <a:pt x="76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82"/>
            <p:cNvSpPr/>
            <p:nvPr/>
          </p:nvSpPr>
          <p:spPr>
            <a:xfrm>
              <a:off x="7699847" y="2737429"/>
              <a:ext cx="217072" cy="299789"/>
            </a:xfrm>
            <a:custGeom>
              <a:avLst/>
              <a:gdLst/>
              <a:ahLst/>
              <a:cxnLst/>
              <a:rect l="l" t="t" r="r" b="b"/>
              <a:pathLst>
                <a:path w="10809" h="14967" extrusionOk="0">
                  <a:moveTo>
                    <a:pt x="2858" y="0"/>
                  </a:moveTo>
                  <a:cubicBezTo>
                    <a:pt x="2514" y="0"/>
                    <a:pt x="2106" y="523"/>
                    <a:pt x="1535" y="1154"/>
                  </a:cubicBezTo>
                  <a:cubicBezTo>
                    <a:pt x="901" y="1888"/>
                    <a:pt x="201" y="2722"/>
                    <a:pt x="134" y="3255"/>
                  </a:cubicBezTo>
                  <a:cubicBezTo>
                    <a:pt x="1" y="4189"/>
                    <a:pt x="734" y="5390"/>
                    <a:pt x="1068" y="6358"/>
                  </a:cubicBezTo>
                  <a:cubicBezTo>
                    <a:pt x="1335" y="7292"/>
                    <a:pt x="1235" y="8159"/>
                    <a:pt x="1502" y="9393"/>
                  </a:cubicBezTo>
                  <a:cubicBezTo>
                    <a:pt x="1735" y="10828"/>
                    <a:pt x="2336" y="12162"/>
                    <a:pt x="3236" y="13263"/>
                  </a:cubicBezTo>
                  <a:cubicBezTo>
                    <a:pt x="3851" y="14014"/>
                    <a:pt x="6872" y="14967"/>
                    <a:pt x="8815" y="14967"/>
                  </a:cubicBezTo>
                  <a:cubicBezTo>
                    <a:pt x="9719" y="14967"/>
                    <a:pt x="10390" y="14760"/>
                    <a:pt x="10475" y="14230"/>
                  </a:cubicBezTo>
                  <a:cubicBezTo>
                    <a:pt x="10608" y="13163"/>
                    <a:pt x="10808" y="11895"/>
                    <a:pt x="10041" y="10928"/>
                  </a:cubicBezTo>
                  <a:cubicBezTo>
                    <a:pt x="9674" y="10427"/>
                    <a:pt x="9174" y="9793"/>
                    <a:pt x="8740" y="9260"/>
                  </a:cubicBezTo>
                  <a:cubicBezTo>
                    <a:pt x="6939" y="6758"/>
                    <a:pt x="7606" y="3823"/>
                    <a:pt x="7906" y="2655"/>
                  </a:cubicBezTo>
                  <a:cubicBezTo>
                    <a:pt x="7906" y="2655"/>
                    <a:pt x="6908" y="1510"/>
                    <a:pt x="5722" y="1510"/>
                  </a:cubicBezTo>
                  <a:cubicBezTo>
                    <a:pt x="5520" y="1510"/>
                    <a:pt x="5313" y="1543"/>
                    <a:pt x="5104" y="1621"/>
                  </a:cubicBezTo>
                  <a:cubicBezTo>
                    <a:pt x="4658" y="1780"/>
                    <a:pt x="4699" y="2426"/>
                    <a:pt x="4500" y="2426"/>
                  </a:cubicBezTo>
                  <a:cubicBezTo>
                    <a:pt x="4491" y="2426"/>
                    <a:pt x="4481" y="2425"/>
                    <a:pt x="4470" y="2422"/>
                  </a:cubicBezTo>
                  <a:cubicBezTo>
                    <a:pt x="4204" y="2388"/>
                    <a:pt x="4204" y="1521"/>
                    <a:pt x="4003" y="1421"/>
                  </a:cubicBezTo>
                  <a:cubicBezTo>
                    <a:pt x="3503" y="1154"/>
                    <a:pt x="3069" y="820"/>
                    <a:pt x="2736" y="420"/>
                  </a:cubicBezTo>
                  <a:lnTo>
                    <a:pt x="2969" y="20"/>
                  </a:lnTo>
                  <a:cubicBezTo>
                    <a:pt x="2933" y="7"/>
                    <a:pt x="2896" y="0"/>
                    <a:pt x="2858"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82"/>
            <p:cNvSpPr/>
            <p:nvPr/>
          </p:nvSpPr>
          <p:spPr>
            <a:xfrm>
              <a:off x="7764151" y="2942496"/>
              <a:ext cx="178212" cy="105378"/>
            </a:xfrm>
            <a:custGeom>
              <a:avLst/>
              <a:gdLst/>
              <a:ahLst/>
              <a:cxnLst/>
              <a:rect l="l" t="t" r="r" b="b"/>
              <a:pathLst>
                <a:path w="8874" h="5261" extrusionOk="0">
                  <a:moveTo>
                    <a:pt x="4948" y="1"/>
                  </a:moveTo>
                  <a:cubicBezTo>
                    <a:pt x="4591" y="1"/>
                    <a:pt x="4180" y="37"/>
                    <a:pt x="3704" y="123"/>
                  </a:cubicBezTo>
                  <a:cubicBezTo>
                    <a:pt x="1102" y="590"/>
                    <a:pt x="1" y="3025"/>
                    <a:pt x="1" y="3025"/>
                  </a:cubicBezTo>
                  <a:cubicBezTo>
                    <a:pt x="1540" y="4810"/>
                    <a:pt x="3313" y="5260"/>
                    <a:pt x="4718" y="5260"/>
                  </a:cubicBezTo>
                  <a:cubicBezTo>
                    <a:pt x="6151" y="5260"/>
                    <a:pt x="7203" y="4792"/>
                    <a:pt x="7238" y="4792"/>
                  </a:cubicBezTo>
                  <a:cubicBezTo>
                    <a:pt x="7239" y="4792"/>
                    <a:pt x="7239" y="4792"/>
                    <a:pt x="7239" y="4793"/>
                  </a:cubicBezTo>
                  <a:cubicBezTo>
                    <a:pt x="8874" y="3458"/>
                    <a:pt x="7573" y="1390"/>
                    <a:pt x="7273" y="1023"/>
                  </a:cubicBezTo>
                  <a:cubicBezTo>
                    <a:pt x="7028" y="723"/>
                    <a:pt x="6537" y="1"/>
                    <a:pt x="494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82"/>
            <p:cNvSpPr/>
            <p:nvPr/>
          </p:nvSpPr>
          <p:spPr>
            <a:xfrm>
              <a:off x="7737361" y="1782378"/>
              <a:ext cx="646476" cy="1049672"/>
            </a:xfrm>
            <a:custGeom>
              <a:avLst/>
              <a:gdLst/>
              <a:ahLst/>
              <a:cxnLst/>
              <a:rect l="l" t="t" r="r" b="b"/>
              <a:pathLst>
                <a:path w="32191" h="52405" extrusionOk="0">
                  <a:moveTo>
                    <a:pt x="32190" y="0"/>
                  </a:moveTo>
                  <a:lnTo>
                    <a:pt x="12610" y="2602"/>
                  </a:lnTo>
                  <a:lnTo>
                    <a:pt x="15512" y="24884"/>
                  </a:lnTo>
                  <a:lnTo>
                    <a:pt x="1" y="48034"/>
                  </a:lnTo>
                  <a:cubicBezTo>
                    <a:pt x="1235" y="51537"/>
                    <a:pt x="6038" y="52404"/>
                    <a:pt x="6038" y="52404"/>
                  </a:cubicBezTo>
                  <a:cubicBezTo>
                    <a:pt x="13677" y="43765"/>
                    <a:pt x="25152" y="33090"/>
                    <a:pt x="27820" y="28954"/>
                  </a:cubicBezTo>
                  <a:cubicBezTo>
                    <a:pt x="29588" y="26219"/>
                    <a:pt x="30923" y="19214"/>
                    <a:pt x="31556" y="11909"/>
                  </a:cubicBezTo>
                  <a:cubicBezTo>
                    <a:pt x="32190" y="4603"/>
                    <a:pt x="32190" y="0"/>
                    <a:pt x="3219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82"/>
            <p:cNvSpPr/>
            <p:nvPr/>
          </p:nvSpPr>
          <p:spPr>
            <a:xfrm>
              <a:off x="8044844" y="2286814"/>
              <a:ext cx="98505" cy="304035"/>
            </a:xfrm>
            <a:custGeom>
              <a:avLst/>
              <a:gdLst/>
              <a:ahLst/>
              <a:cxnLst/>
              <a:rect l="l" t="t" r="r" b="b"/>
              <a:pathLst>
                <a:path w="4905" h="15179" extrusionOk="0">
                  <a:moveTo>
                    <a:pt x="1" y="1"/>
                  </a:moveTo>
                  <a:lnTo>
                    <a:pt x="2302" y="8674"/>
                  </a:lnTo>
                  <a:lnTo>
                    <a:pt x="2135" y="15178"/>
                  </a:lnTo>
                  <a:lnTo>
                    <a:pt x="3903" y="13377"/>
                  </a:lnTo>
                  <a:cubicBezTo>
                    <a:pt x="3903" y="13377"/>
                    <a:pt x="4904" y="6038"/>
                    <a:pt x="4537" y="4637"/>
                  </a:cubicBezTo>
                  <a:cubicBezTo>
                    <a:pt x="4204" y="3203"/>
                    <a:pt x="1" y="1"/>
                    <a:pt x="1"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82"/>
            <p:cNvSpPr/>
            <p:nvPr/>
          </p:nvSpPr>
          <p:spPr>
            <a:xfrm>
              <a:off x="8235086" y="1921346"/>
              <a:ext cx="122624" cy="352127"/>
            </a:xfrm>
            <a:custGeom>
              <a:avLst/>
              <a:gdLst/>
              <a:ahLst/>
              <a:cxnLst/>
              <a:rect l="l" t="t" r="r" b="b"/>
              <a:pathLst>
                <a:path w="6106" h="17580" extrusionOk="0">
                  <a:moveTo>
                    <a:pt x="6105" y="0"/>
                  </a:moveTo>
                  <a:cubicBezTo>
                    <a:pt x="4704" y="2602"/>
                    <a:pt x="2469" y="3970"/>
                    <a:pt x="1" y="5037"/>
                  </a:cubicBezTo>
                  <a:lnTo>
                    <a:pt x="3403" y="17580"/>
                  </a:lnTo>
                  <a:lnTo>
                    <a:pt x="1736" y="5838"/>
                  </a:lnTo>
                  <a:cubicBezTo>
                    <a:pt x="2636" y="5271"/>
                    <a:pt x="3503" y="4604"/>
                    <a:pt x="4271" y="3803"/>
                  </a:cubicBezTo>
                  <a:cubicBezTo>
                    <a:pt x="6105" y="1935"/>
                    <a:pt x="6105" y="1"/>
                    <a:pt x="6105"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82"/>
            <p:cNvSpPr/>
            <p:nvPr/>
          </p:nvSpPr>
          <p:spPr>
            <a:xfrm>
              <a:off x="7948388" y="1792393"/>
              <a:ext cx="447498" cy="1254900"/>
            </a:xfrm>
            <a:custGeom>
              <a:avLst/>
              <a:gdLst/>
              <a:ahLst/>
              <a:cxnLst/>
              <a:rect l="l" t="t" r="r" b="b"/>
              <a:pathLst>
                <a:path w="22283" h="62651" extrusionOk="0">
                  <a:moveTo>
                    <a:pt x="467" y="0"/>
                  </a:moveTo>
                  <a:cubicBezTo>
                    <a:pt x="167" y="2802"/>
                    <a:pt x="0" y="5604"/>
                    <a:pt x="0" y="8440"/>
                  </a:cubicBezTo>
                  <a:cubicBezTo>
                    <a:pt x="33" y="10875"/>
                    <a:pt x="734" y="14177"/>
                    <a:pt x="1835" y="17546"/>
                  </a:cubicBezTo>
                  <a:cubicBezTo>
                    <a:pt x="2969" y="20882"/>
                    <a:pt x="8006" y="31656"/>
                    <a:pt x="8439" y="32857"/>
                  </a:cubicBezTo>
                  <a:cubicBezTo>
                    <a:pt x="8573" y="33258"/>
                    <a:pt x="8373" y="38161"/>
                    <a:pt x="9340" y="42131"/>
                  </a:cubicBezTo>
                  <a:cubicBezTo>
                    <a:pt x="11708" y="51737"/>
                    <a:pt x="15378" y="62545"/>
                    <a:pt x="15378" y="62545"/>
                  </a:cubicBezTo>
                  <a:cubicBezTo>
                    <a:pt x="15846" y="62616"/>
                    <a:pt x="16315" y="62650"/>
                    <a:pt x="16782" y="62650"/>
                  </a:cubicBezTo>
                  <a:cubicBezTo>
                    <a:pt x="18744" y="62650"/>
                    <a:pt x="20666" y="62036"/>
                    <a:pt x="22283" y="60877"/>
                  </a:cubicBezTo>
                  <a:cubicBezTo>
                    <a:pt x="22283" y="60877"/>
                    <a:pt x="19080" y="29822"/>
                    <a:pt x="18647" y="27854"/>
                  </a:cubicBezTo>
                  <a:cubicBezTo>
                    <a:pt x="18213" y="25852"/>
                    <a:pt x="14277" y="11475"/>
                    <a:pt x="14277" y="11475"/>
                  </a:cubicBezTo>
                  <a:cubicBezTo>
                    <a:pt x="14277" y="11475"/>
                    <a:pt x="21349" y="6772"/>
                    <a:pt x="21482" y="67"/>
                  </a:cubicBezTo>
                  <a:lnTo>
                    <a:pt x="467"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82"/>
            <p:cNvSpPr/>
            <p:nvPr/>
          </p:nvSpPr>
          <p:spPr>
            <a:xfrm>
              <a:off x="7967808" y="795961"/>
              <a:ext cx="111217" cy="302253"/>
            </a:xfrm>
            <a:custGeom>
              <a:avLst/>
              <a:gdLst/>
              <a:ahLst/>
              <a:cxnLst/>
              <a:rect l="l" t="t" r="r" b="b"/>
              <a:pathLst>
                <a:path w="5538" h="15090" extrusionOk="0">
                  <a:moveTo>
                    <a:pt x="1288" y="1"/>
                  </a:moveTo>
                  <a:cubicBezTo>
                    <a:pt x="778" y="1"/>
                    <a:pt x="292" y="313"/>
                    <a:pt x="67" y="812"/>
                  </a:cubicBezTo>
                  <a:lnTo>
                    <a:pt x="1969" y="1680"/>
                  </a:lnTo>
                  <a:cubicBezTo>
                    <a:pt x="1335" y="1913"/>
                    <a:pt x="834" y="2347"/>
                    <a:pt x="534" y="2914"/>
                  </a:cubicBezTo>
                  <a:cubicBezTo>
                    <a:pt x="0" y="3981"/>
                    <a:pt x="701" y="6250"/>
                    <a:pt x="1401" y="9085"/>
                  </a:cubicBezTo>
                  <a:cubicBezTo>
                    <a:pt x="1768" y="10853"/>
                    <a:pt x="2269" y="12554"/>
                    <a:pt x="2903" y="14255"/>
                  </a:cubicBezTo>
                  <a:cubicBezTo>
                    <a:pt x="3236" y="15089"/>
                    <a:pt x="3803" y="15089"/>
                    <a:pt x="3803" y="15089"/>
                  </a:cubicBezTo>
                  <a:lnTo>
                    <a:pt x="3803" y="12321"/>
                  </a:lnTo>
                  <a:lnTo>
                    <a:pt x="3670" y="9986"/>
                  </a:lnTo>
                  <a:cubicBezTo>
                    <a:pt x="3670" y="9986"/>
                    <a:pt x="5171" y="7951"/>
                    <a:pt x="5338" y="6283"/>
                  </a:cubicBezTo>
                  <a:cubicBezTo>
                    <a:pt x="5538" y="4115"/>
                    <a:pt x="5104" y="3247"/>
                    <a:pt x="5104" y="3247"/>
                  </a:cubicBezTo>
                  <a:lnTo>
                    <a:pt x="2769" y="1446"/>
                  </a:lnTo>
                  <a:cubicBezTo>
                    <a:pt x="2669" y="1479"/>
                    <a:pt x="2569" y="1479"/>
                    <a:pt x="2469" y="1513"/>
                  </a:cubicBezTo>
                  <a:cubicBezTo>
                    <a:pt x="2602" y="946"/>
                    <a:pt x="2335" y="345"/>
                    <a:pt x="1802" y="112"/>
                  </a:cubicBezTo>
                  <a:cubicBezTo>
                    <a:pt x="1634" y="36"/>
                    <a:pt x="1459" y="1"/>
                    <a:pt x="128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82"/>
            <p:cNvSpPr/>
            <p:nvPr/>
          </p:nvSpPr>
          <p:spPr>
            <a:xfrm>
              <a:off x="8103786" y="776812"/>
              <a:ext cx="221771" cy="189384"/>
            </a:xfrm>
            <a:custGeom>
              <a:avLst/>
              <a:gdLst/>
              <a:ahLst/>
              <a:cxnLst/>
              <a:rect l="l" t="t" r="r" b="b"/>
              <a:pathLst>
                <a:path w="11043" h="9455" extrusionOk="0">
                  <a:moveTo>
                    <a:pt x="6272" y="0"/>
                  </a:moveTo>
                  <a:cubicBezTo>
                    <a:pt x="2069" y="0"/>
                    <a:pt x="1" y="5104"/>
                    <a:pt x="2970" y="8073"/>
                  </a:cubicBezTo>
                  <a:cubicBezTo>
                    <a:pt x="3935" y="9028"/>
                    <a:pt x="5115" y="9455"/>
                    <a:pt x="6271" y="9455"/>
                  </a:cubicBezTo>
                  <a:cubicBezTo>
                    <a:pt x="8709" y="9455"/>
                    <a:pt x="11042" y="7555"/>
                    <a:pt x="11042" y="4704"/>
                  </a:cubicBezTo>
                  <a:cubicBezTo>
                    <a:pt x="11009" y="2102"/>
                    <a:pt x="8907" y="0"/>
                    <a:pt x="62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82"/>
            <p:cNvSpPr/>
            <p:nvPr/>
          </p:nvSpPr>
          <p:spPr>
            <a:xfrm>
              <a:off x="7943026" y="821499"/>
              <a:ext cx="370462" cy="425698"/>
            </a:xfrm>
            <a:custGeom>
              <a:avLst/>
              <a:gdLst/>
              <a:ahLst/>
              <a:cxnLst/>
              <a:rect l="l" t="t" r="r" b="b"/>
              <a:pathLst>
                <a:path w="18447" h="21253" extrusionOk="0">
                  <a:moveTo>
                    <a:pt x="13792" y="1"/>
                  </a:moveTo>
                  <a:cubicBezTo>
                    <a:pt x="11415" y="1"/>
                    <a:pt x="8490" y="618"/>
                    <a:pt x="6338" y="1972"/>
                  </a:cubicBezTo>
                  <a:cubicBezTo>
                    <a:pt x="6605" y="6576"/>
                    <a:pt x="5571" y="7843"/>
                    <a:pt x="5004" y="8344"/>
                  </a:cubicBezTo>
                  <a:cubicBezTo>
                    <a:pt x="4916" y="8416"/>
                    <a:pt x="4832" y="8447"/>
                    <a:pt x="4750" y="8447"/>
                  </a:cubicBezTo>
                  <a:cubicBezTo>
                    <a:pt x="4301" y="8447"/>
                    <a:pt x="3926" y="7499"/>
                    <a:pt x="3503" y="7076"/>
                  </a:cubicBezTo>
                  <a:cubicBezTo>
                    <a:pt x="3258" y="6832"/>
                    <a:pt x="2721" y="6532"/>
                    <a:pt x="2160" y="6532"/>
                  </a:cubicBezTo>
                  <a:cubicBezTo>
                    <a:pt x="1649" y="6532"/>
                    <a:pt x="1117" y="6780"/>
                    <a:pt x="767" y="7543"/>
                  </a:cubicBezTo>
                  <a:cubicBezTo>
                    <a:pt x="0" y="9144"/>
                    <a:pt x="1468" y="11413"/>
                    <a:pt x="2602" y="11946"/>
                  </a:cubicBezTo>
                  <a:cubicBezTo>
                    <a:pt x="2920" y="12099"/>
                    <a:pt x="3205" y="12160"/>
                    <a:pt x="3458" y="12160"/>
                  </a:cubicBezTo>
                  <a:cubicBezTo>
                    <a:pt x="4534" y="12160"/>
                    <a:pt x="5037" y="11046"/>
                    <a:pt x="5037" y="11046"/>
                  </a:cubicBezTo>
                  <a:lnTo>
                    <a:pt x="5037" y="18051"/>
                  </a:lnTo>
                  <a:cubicBezTo>
                    <a:pt x="6805" y="21253"/>
                    <a:pt x="10208" y="20619"/>
                    <a:pt x="12009" y="21053"/>
                  </a:cubicBezTo>
                  <a:cubicBezTo>
                    <a:pt x="12342" y="19785"/>
                    <a:pt x="12643" y="19151"/>
                    <a:pt x="12442" y="18451"/>
                  </a:cubicBezTo>
                  <a:lnTo>
                    <a:pt x="12442" y="16149"/>
                  </a:lnTo>
                  <a:cubicBezTo>
                    <a:pt x="12967" y="16263"/>
                    <a:pt x="13491" y="16315"/>
                    <a:pt x="14015" y="16315"/>
                  </a:cubicBezTo>
                  <a:cubicBezTo>
                    <a:pt x="14258" y="16315"/>
                    <a:pt x="14501" y="16304"/>
                    <a:pt x="14744" y="16283"/>
                  </a:cubicBezTo>
                  <a:cubicBezTo>
                    <a:pt x="16279" y="16049"/>
                    <a:pt x="17112" y="14782"/>
                    <a:pt x="17579" y="13114"/>
                  </a:cubicBezTo>
                  <a:cubicBezTo>
                    <a:pt x="18313" y="10445"/>
                    <a:pt x="18447" y="5975"/>
                    <a:pt x="17446" y="805"/>
                  </a:cubicBezTo>
                  <a:cubicBezTo>
                    <a:pt x="16748" y="281"/>
                    <a:pt x="15394" y="1"/>
                    <a:pt x="13792"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82"/>
            <p:cNvSpPr/>
            <p:nvPr/>
          </p:nvSpPr>
          <p:spPr>
            <a:xfrm>
              <a:off x="8142646" y="951854"/>
              <a:ext cx="28838" cy="28763"/>
            </a:xfrm>
            <a:custGeom>
              <a:avLst/>
              <a:gdLst/>
              <a:ahLst/>
              <a:cxnLst/>
              <a:rect l="l" t="t" r="r" b="b"/>
              <a:pathLst>
                <a:path w="1436" h="1436" extrusionOk="0">
                  <a:moveTo>
                    <a:pt x="735" y="1"/>
                  </a:moveTo>
                  <a:cubicBezTo>
                    <a:pt x="334" y="1"/>
                    <a:pt x="1" y="335"/>
                    <a:pt x="1" y="735"/>
                  </a:cubicBezTo>
                  <a:cubicBezTo>
                    <a:pt x="1" y="1135"/>
                    <a:pt x="334" y="1435"/>
                    <a:pt x="735" y="1435"/>
                  </a:cubicBezTo>
                  <a:cubicBezTo>
                    <a:pt x="1135" y="1435"/>
                    <a:pt x="1435" y="1135"/>
                    <a:pt x="1435" y="735"/>
                  </a:cubicBezTo>
                  <a:cubicBezTo>
                    <a:pt x="1435" y="335"/>
                    <a:pt x="1135" y="1"/>
                    <a:pt x="7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82"/>
            <p:cNvSpPr/>
            <p:nvPr/>
          </p:nvSpPr>
          <p:spPr>
            <a:xfrm>
              <a:off x="8252517" y="946526"/>
              <a:ext cx="28818" cy="28743"/>
            </a:xfrm>
            <a:custGeom>
              <a:avLst/>
              <a:gdLst/>
              <a:ahLst/>
              <a:cxnLst/>
              <a:rect l="l" t="t" r="r" b="b"/>
              <a:pathLst>
                <a:path w="1435" h="1435" extrusionOk="0">
                  <a:moveTo>
                    <a:pt x="701" y="0"/>
                  </a:moveTo>
                  <a:cubicBezTo>
                    <a:pt x="300" y="0"/>
                    <a:pt x="0" y="334"/>
                    <a:pt x="0" y="734"/>
                  </a:cubicBezTo>
                  <a:cubicBezTo>
                    <a:pt x="0" y="1101"/>
                    <a:pt x="300" y="1435"/>
                    <a:pt x="701" y="1435"/>
                  </a:cubicBezTo>
                  <a:cubicBezTo>
                    <a:pt x="1101" y="1435"/>
                    <a:pt x="1435" y="1101"/>
                    <a:pt x="1435" y="734"/>
                  </a:cubicBezTo>
                  <a:cubicBezTo>
                    <a:pt x="1435" y="334"/>
                    <a:pt x="1101" y="0"/>
                    <a:pt x="7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82"/>
            <p:cNvSpPr/>
            <p:nvPr/>
          </p:nvSpPr>
          <p:spPr>
            <a:xfrm>
              <a:off x="8066955" y="1086156"/>
              <a:ext cx="125957" cy="76855"/>
            </a:xfrm>
            <a:custGeom>
              <a:avLst/>
              <a:gdLst/>
              <a:ahLst/>
              <a:cxnLst/>
              <a:rect l="l" t="t" r="r" b="b"/>
              <a:pathLst>
                <a:path w="6272" h="3837" extrusionOk="0">
                  <a:moveTo>
                    <a:pt x="0" y="1"/>
                  </a:moveTo>
                  <a:cubicBezTo>
                    <a:pt x="167" y="701"/>
                    <a:pt x="501" y="1335"/>
                    <a:pt x="934" y="1936"/>
                  </a:cubicBezTo>
                  <a:cubicBezTo>
                    <a:pt x="1802" y="3036"/>
                    <a:pt x="6271" y="3837"/>
                    <a:pt x="6271" y="3837"/>
                  </a:cubicBezTo>
                  <a:lnTo>
                    <a:pt x="6271" y="2936"/>
                  </a:lnTo>
                  <a:cubicBezTo>
                    <a:pt x="6271" y="2936"/>
                    <a:pt x="2869" y="2269"/>
                    <a:pt x="1668" y="1635"/>
                  </a:cubicBezTo>
                  <a:cubicBezTo>
                    <a:pt x="968" y="1268"/>
                    <a:pt x="367" y="701"/>
                    <a:pt x="0"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82"/>
            <p:cNvSpPr/>
            <p:nvPr/>
          </p:nvSpPr>
          <p:spPr>
            <a:xfrm>
              <a:off x="8008675" y="717103"/>
              <a:ext cx="311520" cy="184877"/>
            </a:xfrm>
            <a:custGeom>
              <a:avLst/>
              <a:gdLst/>
              <a:ahLst/>
              <a:cxnLst/>
              <a:rect l="l" t="t" r="r" b="b"/>
              <a:pathLst>
                <a:path w="15512" h="9230" extrusionOk="0">
                  <a:moveTo>
                    <a:pt x="12648" y="1"/>
                  </a:moveTo>
                  <a:cubicBezTo>
                    <a:pt x="12413" y="1"/>
                    <a:pt x="12185" y="203"/>
                    <a:pt x="12009" y="380"/>
                  </a:cubicBezTo>
                  <a:cubicBezTo>
                    <a:pt x="11015" y="1303"/>
                    <a:pt x="9860" y="1508"/>
                    <a:pt x="8656" y="1508"/>
                  </a:cubicBezTo>
                  <a:cubicBezTo>
                    <a:pt x="7692" y="1508"/>
                    <a:pt x="6695" y="1376"/>
                    <a:pt x="5723" y="1376"/>
                  </a:cubicBezTo>
                  <a:cubicBezTo>
                    <a:pt x="5628" y="1376"/>
                    <a:pt x="5533" y="1377"/>
                    <a:pt x="5437" y="1380"/>
                  </a:cubicBezTo>
                  <a:cubicBezTo>
                    <a:pt x="3569" y="1447"/>
                    <a:pt x="1268" y="2214"/>
                    <a:pt x="434" y="4049"/>
                  </a:cubicBezTo>
                  <a:cubicBezTo>
                    <a:pt x="67" y="4883"/>
                    <a:pt x="0" y="5750"/>
                    <a:pt x="767" y="6350"/>
                  </a:cubicBezTo>
                  <a:cubicBezTo>
                    <a:pt x="1268" y="6717"/>
                    <a:pt x="1735" y="6684"/>
                    <a:pt x="2002" y="7318"/>
                  </a:cubicBezTo>
                  <a:cubicBezTo>
                    <a:pt x="2068" y="7451"/>
                    <a:pt x="2502" y="9219"/>
                    <a:pt x="2269" y="9219"/>
                  </a:cubicBezTo>
                  <a:cubicBezTo>
                    <a:pt x="2334" y="9226"/>
                    <a:pt x="2399" y="9230"/>
                    <a:pt x="2463" y="9230"/>
                  </a:cubicBezTo>
                  <a:cubicBezTo>
                    <a:pt x="3325" y="9230"/>
                    <a:pt x="4119" y="8623"/>
                    <a:pt x="4337" y="7785"/>
                  </a:cubicBezTo>
                  <a:cubicBezTo>
                    <a:pt x="4403" y="7585"/>
                    <a:pt x="4503" y="7218"/>
                    <a:pt x="4537" y="7018"/>
                  </a:cubicBezTo>
                  <a:cubicBezTo>
                    <a:pt x="4565" y="6819"/>
                    <a:pt x="4762" y="6669"/>
                    <a:pt x="4963" y="6669"/>
                  </a:cubicBezTo>
                  <a:cubicBezTo>
                    <a:pt x="4999" y="6669"/>
                    <a:pt x="5035" y="6674"/>
                    <a:pt x="5071" y="6684"/>
                  </a:cubicBezTo>
                  <a:cubicBezTo>
                    <a:pt x="5638" y="6817"/>
                    <a:pt x="6005" y="7051"/>
                    <a:pt x="6572" y="7218"/>
                  </a:cubicBezTo>
                  <a:cubicBezTo>
                    <a:pt x="7539" y="7491"/>
                    <a:pt x="8545" y="7632"/>
                    <a:pt x="9550" y="7632"/>
                  </a:cubicBezTo>
                  <a:cubicBezTo>
                    <a:pt x="10140" y="7632"/>
                    <a:pt x="10728" y="7583"/>
                    <a:pt x="11308" y="7485"/>
                  </a:cubicBezTo>
                  <a:cubicBezTo>
                    <a:pt x="12442" y="7284"/>
                    <a:pt x="13477" y="6717"/>
                    <a:pt x="14277" y="5883"/>
                  </a:cubicBezTo>
                  <a:cubicBezTo>
                    <a:pt x="15111" y="4916"/>
                    <a:pt x="15511" y="3649"/>
                    <a:pt x="15345" y="2381"/>
                  </a:cubicBezTo>
                  <a:cubicBezTo>
                    <a:pt x="15345" y="2314"/>
                    <a:pt x="15345" y="2281"/>
                    <a:pt x="15311" y="2214"/>
                  </a:cubicBezTo>
                  <a:cubicBezTo>
                    <a:pt x="15311" y="2114"/>
                    <a:pt x="15244" y="1981"/>
                    <a:pt x="15211" y="1914"/>
                  </a:cubicBezTo>
                  <a:cubicBezTo>
                    <a:pt x="15174" y="1877"/>
                    <a:pt x="15130" y="1861"/>
                    <a:pt x="15083" y="1861"/>
                  </a:cubicBezTo>
                  <a:cubicBezTo>
                    <a:pt x="14836" y="1861"/>
                    <a:pt x="14484" y="2302"/>
                    <a:pt x="14344" y="2414"/>
                  </a:cubicBezTo>
                  <a:cubicBezTo>
                    <a:pt x="14177" y="2548"/>
                    <a:pt x="14010" y="2681"/>
                    <a:pt x="13843" y="2781"/>
                  </a:cubicBezTo>
                  <a:cubicBezTo>
                    <a:pt x="13677" y="2881"/>
                    <a:pt x="13543" y="2981"/>
                    <a:pt x="13376" y="3081"/>
                  </a:cubicBezTo>
                  <a:cubicBezTo>
                    <a:pt x="13477" y="2514"/>
                    <a:pt x="13477" y="1914"/>
                    <a:pt x="13376" y="1347"/>
                  </a:cubicBezTo>
                  <a:cubicBezTo>
                    <a:pt x="13310" y="980"/>
                    <a:pt x="13210" y="79"/>
                    <a:pt x="12743" y="13"/>
                  </a:cubicBezTo>
                  <a:cubicBezTo>
                    <a:pt x="12711" y="5"/>
                    <a:pt x="12679" y="1"/>
                    <a:pt x="126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82"/>
            <p:cNvSpPr/>
            <p:nvPr/>
          </p:nvSpPr>
          <p:spPr>
            <a:xfrm>
              <a:off x="8118527" y="917683"/>
              <a:ext cx="33518" cy="26179"/>
            </a:xfrm>
            <a:custGeom>
              <a:avLst/>
              <a:gdLst/>
              <a:ahLst/>
              <a:cxnLst/>
              <a:rect l="l" t="t" r="r" b="b"/>
              <a:pathLst>
                <a:path w="1669" h="1307" extrusionOk="0">
                  <a:moveTo>
                    <a:pt x="949" y="0"/>
                  </a:moveTo>
                  <a:cubicBezTo>
                    <a:pt x="797" y="0"/>
                    <a:pt x="643" y="45"/>
                    <a:pt x="501" y="139"/>
                  </a:cubicBezTo>
                  <a:cubicBezTo>
                    <a:pt x="101" y="406"/>
                    <a:pt x="1" y="906"/>
                    <a:pt x="268" y="1307"/>
                  </a:cubicBezTo>
                  <a:lnTo>
                    <a:pt x="1669" y="406"/>
                  </a:lnTo>
                  <a:cubicBezTo>
                    <a:pt x="1496" y="148"/>
                    <a:pt x="1227" y="0"/>
                    <a:pt x="94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82"/>
            <p:cNvSpPr/>
            <p:nvPr/>
          </p:nvSpPr>
          <p:spPr>
            <a:xfrm>
              <a:off x="8169436" y="1055430"/>
              <a:ext cx="49604" cy="30806"/>
            </a:xfrm>
            <a:custGeom>
              <a:avLst/>
              <a:gdLst/>
              <a:ahLst/>
              <a:cxnLst/>
              <a:rect l="l" t="t" r="r" b="b"/>
              <a:pathLst>
                <a:path w="2470" h="1538" extrusionOk="0">
                  <a:moveTo>
                    <a:pt x="168" y="0"/>
                  </a:moveTo>
                  <a:lnTo>
                    <a:pt x="168" y="0"/>
                  </a:lnTo>
                  <a:cubicBezTo>
                    <a:pt x="1" y="634"/>
                    <a:pt x="401" y="1301"/>
                    <a:pt x="1035" y="1501"/>
                  </a:cubicBezTo>
                  <a:cubicBezTo>
                    <a:pt x="1128" y="1526"/>
                    <a:pt x="1221" y="1537"/>
                    <a:pt x="1313" y="1537"/>
                  </a:cubicBezTo>
                  <a:cubicBezTo>
                    <a:pt x="1852" y="1537"/>
                    <a:pt x="2355" y="1142"/>
                    <a:pt x="2469" y="601"/>
                  </a:cubicBezTo>
                  <a:lnTo>
                    <a:pt x="168" y="0"/>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82"/>
            <p:cNvSpPr/>
            <p:nvPr/>
          </p:nvSpPr>
          <p:spPr>
            <a:xfrm>
              <a:off x="8172127" y="1064123"/>
              <a:ext cx="26810" cy="22053"/>
            </a:xfrm>
            <a:custGeom>
              <a:avLst/>
              <a:gdLst/>
              <a:ahLst/>
              <a:cxnLst/>
              <a:rect l="l" t="t" r="r" b="b"/>
              <a:pathLst>
                <a:path w="1335" h="1101" extrusionOk="0">
                  <a:moveTo>
                    <a:pt x="0" y="0"/>
                  </a:moveTo>
                  <a:cubicBezTo>
                    <a:pt x="67" y="500"/>
                    <a:pt x="434" y="901"/>
                    <a:pt x="901" y="1067"/>
                  </a:cubicBezTo>
                  <a:cubicBezTo>
                    <a:pt x="1034" y="1101"/>
                    <a:pt x="1201" y="1101"/>
                    <a:pt x="1335" y="1101"/>
                  </a:cubicBezTo>
                  <a:cubicBezTo>
                    <a:pt x="1268" y="467"/>
                    <a:pt x="734" y="0"/>
                    <a:pt x="100"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82"/>
            <p:cNvSpPr/>
            <p:nvPr/>
          </p:nvSpPr>
          <p:spPr>
            <a:xfrm>
              <a:off x="8261896" y="910893"/>
              <a:ext cx="34180" cy="24296"/>
            </a:xfrm>
            <a:custGeom>
              <a:avLst/>
              <a:gdLst/>
              <a:ahLst/>
              <a:cxnLst/>
              <a:rect l="l" t="t" r="r" b="b"/>
              <a:pathLst>
                <a:path w="1702" h="1213" extrusionOk="0">
                  <a:moveTo>
                    <a:pt x="770" y="0"/>
                  </a:moveTo>
                  <a:cubicBezTo>
                    <a:pt x="457" y="0"/>
                    <a:pt x="147" y="193"/>
                    <a:pt x="0" y="512"/>
                  </a:cubicBezTo>
                  <a:lnTo>
                    <a:pt x="1535" y="1212"/>
                  </a:lnTo>
                  <a:cubicBezTo>
                    <a:pt x="1701" y="778"/>
                    <a:pt x="1535" y="278"/>
                    <a:pt x="1101" y="78"/>
                  </a:cubicBezTo>
                  <a:cubicBezTo>
                    <a:pt x="995" y="25"/>
                    <a:pt x="882" y="0"/>
                    <a:pt x="7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82"/>
            <p:cNvSpPr/>
            <p:nvPr/>
          </p:nvSpPr>
          <p:spPr>
            <a:xfrm>
              <a:off x="8206287" y="946526"/>
              <a:ext cx="55629" cy="92218"/>
            </a:xfrm>
            <a:custGeom>
              <a:avLst/>
              <a:gdLst/>
              <a:ahLst/>
              <a:cxnLst/>
              <a:rect l="l" t="t" r="r" b="b"/>
              <a:pathLst>
                <a:path w="2770" h="4604" extrusionOk="0">
                  <a:moveTo>
                    <a:pt x="1" y="0"/>
                  </a:moveTo>
                  <a:lnTo>
                    <a:pt x="401" y="4603"/>
                  </a:lnTo>
                  <a:lnTo>
                    <a:pt x="2769" y="3770"/>
                  </a:lnTo>
                  <a:lnTo>
                    <a:pt x="1"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82"/>
            <p:cNvSpPr/>
            <p:nvPr/>
          </p:nvSpPr>
          <p:spPr>
            <a:xfrm>
              <a:off x="8323529" y="1148128"/>
              <a:ext cx="617657" cy="467440"/>
            </a:xfrm>
            <a:custGeom>
              <a:avLst/>
              <a:gdLst/>
              <a:ahLst/>
              <a:cxnLst/>
              <a:rect l="l" t="t" r="r" b="b"/>
              <a:pathLst>
                <a:path w="30756" h="23337" extrusionOk="0">
                  <a:moveTo>
                    <a:pt x="28752" y="1"/>
                  </a:moveTo>
                  <a:cubicBezTo>
                    <a:pt x="28523" y="1"/>
                    <a:pt x="28287" y="70"/>
                    <a:pt x="28120" y="209"/>
                  </a:cubicBezTo>
                  <a:cubicBezTo>
                    <a:pt x="27753" y="609"/>
                    <a:pt x="27420" y="1010"/>
                    <a:pt x="27120" y="1477"/>
                  </a:cubicBezTo>
                  <a:cubicBezTo>
                    <a:pt x="26386" y="2477"/>
                    <a:pt x="25518" y="3411"/>
                    <a:pt x="24518" y="4145"/>
                  </a:cubicBezTo>
                  <a:cubicBezTo>
                    <a:pt x="24248" y="4385"/>
                    <a:pt x="23924" y="4517"/>
                    <a:pt x="23570" y="4517"/>
                  </a:cubicBezTo>
                  <a:cubicBezTo>
                    <a:pt x="23531" y="4517"/>
                    <a:pt x="23491" y="4516"/>
                    <a:pt x="23450" y="4512"/>
                  </a:cubicBezTo>
                  <a:cubicBezTo>
                    <a:pt x="23450" y="4179"/>
                    <a:pt x="23484" y="3878"/>
                    <a:pt x="23584" y="3578"/>
                  </a:cubicBezTo>
                  <a:cubicBezTo>
                    <a:pt x="23717" y="3278"/>
                    <a:pt x="23784" y="2978"/>
                    <a:pt x="23817" y="2644"/>
                  </a:cubicBezTo>
                  <a:cubicBezTo>
                    <a:pt x="23851" y="2211"/>
                    <a:pt x="23750" y="1777"/>
                    <a:pt x="23550" y="1410"/>
                  </a:cubicBezTo>
                  <a:cubicBezTo>
                    <a:pt x="23459" y="1296"/>
                    <a:pt x="23337" y="1244"/>
                    <a:pt x="23215" y="1244"/>
                  </a:cubicBezTo>
                  <a:cubicBezTo>
                    <a:pt x="23159" y="1244"/>
                    <a:pt x="23103" y="1255"/>
                    <a:pt x="23050" y="1277"/>
                  </a:cubicBezTo>
                  <a:cubicBezTo>
                    <a:pt x="22983" y="1343"/>
                    <a:pt x="22917" y="1377"/>
                    <a:pt x="22883" y="1477"/>
                  </a:cubicBezTo>
                  <a:cubicBezTo>
                    <a:pt x="22616" y="1844"/>
                    <a:pt x="22383" y="2344"/>
                    <a:pt x="22149" y="2711"/>
                  </a:cubicBezTo>
                  <a:cubicBezTo>
                    <a:pt x="21849" y="3145"/>
                    <a:pt x="21616" y="3578"/>
                    <a:pt x="21382" y="4012"/>
                  </a:cubicBezTo>
                  <a:cubicBezTo>
                    <a:pt x="21149" y="4579"/>
                    <a:pt x="20982" y="5146"/>
                    <a:pt x="20815" y="5680"/>
                  </a:cubicBezTo>
                  <a:cubicBezTo>
                    <a:pt x="20415" y="6781"/>
                    <a:pt x="19848" y="7815"/>
                    <a:pt x="19114" y="8749"/>
                  </a:cubicBezTo>
                  <a:cubicBezTo>
                    <a:pt x="18313" y="9849"/>
                    <a:pt x="14043" y="14953"/>
                    <a:pt x="13243" y="15920"/>
                  </a:cubicBezTo>
                  <a:cubicBezTo>
                    <a:pt x="13243" y="15920"/>
                    <a:pt x="7839" y="10950"/>
                    <a:pt x="5804" y="9149"/>
                  </a:cubicBezTo>
                  <a:cubicBezTo>
                    <a:pt x="2102" y="5813"/>
                    <a:pt x="1301" y="4979"/>
                    <a:pt x="0" y="4746"/>
                  </a:cubicBezTo>
                  <a:lnTo>
                    <a:pt x="0" y="4746"/>
                  </a:lnTo>
                  <a:lnTo>
                    <a:pt x="1201" y="15353"/>
                  </a:lnTo>
                  <a:cubicBezTo>
                    <a:pt x="1201" y="15353"/>
                    <a:pt x="9107" y="20857"/>
                    <a:pt x="11041" y="22158"/>
                  </a:cubicBezTo>
                  <a:cubicBezTo>
                    <a:pt x="12191" y="22973"/>
                    <a:pt x="13028" y="23336"/>
                    <a:pt x="13781" y="23336"/>
                  </a:cubicBezTo>
                  <a:cubicBezTo>
                    <a:pt x="14602" y="23336"/>
                    <a:pt x="15324" y="22906"/>
                    <a:pt x="16245" y="22158"/>
                  </a:cubicBezTo>
                  <a:lnTo>
                    <a:pt x="17246" y="21091"/>
                  </a:lnTo>
                  <a:cubicBezTo>
                    <a:pt x="18080" y="20057"/>
                    <a:pt x="23183" y="12151"/>
                    <a:pt x="24318" y="10416"/>
                  </a:cubicBezTo>
                  <a:cubicBezTo>
                    <a:pt x="24818" y="9616"/>
                    <a:pt x="26219" y="8715"/>
                    <a:pt x="26686" y="8315"/>
                  </a:cubicBezTo>
                  <a:cubicBezTo>
                    <a:pt x="30755" y="5113"/>
                    <a:pt x="30722" y="3612"/>
                    <a:pt x="30522" y="2544"/>
                  </a:cubicBezTo>
                  <a:cubicBezTo>
                    <a:pt x="30322" y="1777"/>
                    <a:pt x="30022" y="1043"/>
                    <a:pt x="29555" y="409"/>
                  </a:cubicBezTo>
                  <a:cubicBezTo>
                    <a:pt x="29388" y="209"/>
                    <a:pt x="29154" y="42"/>
                    <a:pt x="28887" y="9"/>
                  </a:cubicBezTo>
                  <a:cubicBezTo>
                    <a:pt x="28843" y="3"/>
                    <a:pt x="28798" y="1"/>
                    <a:pt x="28752"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82"/>
            <p:cNvSpPr/>
            <p:nvPr/>
          </p:nvSpPr>
          <p:spPr>
            <a:xfrm>
              <a:off x="8323529" y="1238504"/>
              <a:ext cx="403297" cy="381451"/>
            </a:xfrm>
            <a:custGeom>
              <a:avLst/>
              <a:gdLst/>
              <a:ahLst/>
              <a:cxnLst/>
              <a:rect l="l" t="t" r="r" b="b"/>
              <a:pathLst>
                <a:path w="20082" h="19044" extrusionOk="0">
                  <a:moveTo>
                    <a:pt x="0" y="0"/>
                  </a:moveTo>
                  <a:lnTo>
                    <a:pt x="134" y="10374"/>
                  </a:lnTo>
                  <a:cubicBezTo>
                    <a:pt x="134" y="10374"/>
                    <a:pt x="9340" y="16879"/>
                    <a:pt x="11375" y="18113"/>
                  </a:cubicBezTo>
                  <a:cubicBezTo>
                    <a:pt x="12373" y="18719"/>
                    <a:pt x="13163" y="19043"/>
                    <a:pt x="13894" y="19043"/>
                  </a:cubicBezTo>
                  <a:cubicBezTo>
                    <a:pt x="14652" y="19043"/>
                    <a:pt x="15347" y="18694"/>
                    <a:pt x="16145" y="17946"/>
                  </a:cubicBezTo>
                  <a:cubicBezTo>
                    <a:pt x="17713" y="16445"/>
                    <a:pt x="20081" y="12442"/>
                    <a:pt x="20081" y="12442"/>
                  </a:cubicBezTo>
                  <a:cubicBezTo>
                    <a:pt x="17346" y="11175"/>
                    <a:pt x="16212" y="7839"/>
                    <a:pt x="16212" y="7839"/>
                  </a:cubicBezTo>
                  <a:lnTo>
                    <a:pt x="13310" y="11208"/>
                  </a:lnTo>
                  <a:cubicBezTo>
                    <a:pt x="13310" y="11208"/>
                    <a:pt x="6171" y="4704"/>
                    <a:pt x="4470" y="3102"/>
                  </a:cubicBezTo>
                  <a:cubicBezTo>
                    <a:pt x="2769" y="1501"/>
                    <a:pt x="1535" y="300"/>
                    <a:pt x="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82"/>
            <p:cNvSpPr/>
            <p:nvPr/>
          </p:nvSpPr>
          <p:spPr>
            <a:xfrm>
              <a:off x="7857273" y="1182380"/>
              <a:ext cx="528571" cy="698927"/>
            </a:xfrm>
            <a:custGeom>
              <a:avLst/>
              <a:gdLst/>
              <a:ahLst/>
              <a:cxnLst/>
              <a:rect l="l" t="t" r="r" b="b"/>
              <a:pathLst>
                <a:path w="26320" h="34894" extrusionOk="0">
                  <a:moveTo>
                    <a:pt x="6272" y="0"/>
                  </a:moveTo>
                  <a:cubicBezTo>
                    <a:pt x="3570" y="1201"/>
                    <a:pt x="1168" y="2269"/>
                    <a:pt x="1" y="3002"/>
                  </a:cubicBezTo>
                  <a:cubicBezTo>
                    <a:pt x="1" y="3002"/>
                    <a:pt x="1535" y="11875"/>
                    <a:pt x="3069" y="15945"/>
                  </a:cubicBezTo>
                  <a:cubicBezTo>
                    <a:pt x="4437" y="19481"/>
                    <a:pt x="4737" y="33858"/>
                    <a:pt x="4737" y="33858"/>
                  </a:cubicBezTo>
                  <a:cubicBezTo>
                    <a:pt x="7884" y="34545"/>
                    <a:pt x="11090" y="34893"/>
                    <a:pt x="14295" y="34893"/>
                  </a:cubicBezTo>
                  <a:cubicBezTo>
                    <a:pt x="15915" y="34893"/>
                    <a:pt x="17535" y="34804"/>
                    <a:pt x="19148" y="34625"/>
                  </a:cubicBezTo>
                  <a:cubicBezTo>
                    <a:pt x="21616" y="34325"/>
                    <a:pt x="24018" y="33624"/>
                    <a:pt x="26253" y="32557"/>
                  </a:cubicBezTo>
                  <a:cubicBezTo>
                    <a:pt x="26253" y="32557"/>
                    <a:pt x="26319" y="21616"/>
                    <a:pt x="25419" y="14310"/>
                  </a:cubicBezTo>
                  <a:cubicBezTo>
                    <a:pt x="24485" y="7005"/>
                    <a:pt x="24785" y="3870"/>
                    <a:pt x="23117" y="2635"/>
                  </a:cubicBezTo>
                  <a:cubicBezTo>
                    <a:pt x="22016" y="1835"/>
                    <a:pt x="17280" y="767"/>
                    <a:pt x="17280" y="767"/>
                  </a:cubicBezTo>
                  <a:cubicBezTo>
                    <a:pt x="17113" y="1568"/>
                    <a:pt x="16779" y="2302"/>
                    <a:pt x="16346" y="3002"/>
                  </a:cubicBezTo>
                  <a:cubicBezTo>
                    <a:pt x="14711" y="2235"/>
                    <a:pt x="6272" y="0"/>
                    <a:pt x="6272"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82"/>
            <p:cNvSpPr/>
            <p:nvPr/>
          </p:nvSpPr>
          <p:spPr>
            <a:xfrm>
              <a:off x="8112502" y="1215109"/>
              <a:ext cx="221088" cy="687550"/>
            </a:xfrm>
            <a:custGeom>
              <a:avLst/>
              <a:gdLst/>
              <a:ahLst/>
              <a:cxnLst/>
              <a:rect l="l" t="t" r="r" b="b"/>
              <a:pathLst>
                <a:path w="11009" h="34326" extrusionOk="0">
                  <a:moveTo>
                    <a:pt x="7739" y="1"/>
                  </a:moveTo>
                  <a:cubicBezTo>
                    <a:pt x="8407" y="12810"/>
                    <a:pt x="4270" y="24018"/>
                    <a:pt x="1" y="32958"/>
                  </a:cubicBezTo>
                  <a:lnTo>
                    <a:pt x="2236" y="34325"/>
                  </a:lnTo>
                  <a:cubicBezTo>
                    <a:pt x="2236" y="34325"/>
                    <a:pt x="11008" y="18848"/>
                    <a:pt x="10375" y="1035"/>
                  </a:cubicBezTo>
                  <a:cubicBezTo>
                    <a:pt x="9607" y="434"/>
                    <a:pt x="8707" y="67"/>
                    <a:pt x="773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82"/>
            <p:cNvSpPr/>
            <p:nvPr/>
          </p:nvSpPr>
          <p:spPr>
            <a:xfrm>
              <a:off x="8200925" y="1206436"/>
              <a:ext cx="26830" cy="118277"/>
            </a:xfrm>
            <a:custGeom>
              <a:avLst/>
              <a:gdLst/>
              <a:ahLst/>
              <a:cxnLst/>
              <a:rect l="l" t="t" r="r" b="b"/>
              <a:pathLst>
                <a:path w="1336" h="5905" extrusionOk="0">
                  <a:moveTo>
                    <a:pt x="1" y="0"/>
                  </a:moveTo>
                  <a:lnTo>
                    <a:pt x="468" y="4403"/>
                  </a:lnTo>
                  <a:lnTo>
                    <a:pt x="1268" y="5904"/>
                  </a:lnTo>
                  <a:cubicBezTo>
                    <a:pt x="1268" y="5904"/>
                    <a:pt x="1335" y="1901"/>
                    <a:pt x="1268" y="934"/>
                  </a:cubicBezTo>
                  <a:lnTo>
                    <a:pt x="1"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82"/>
            <p:cNvSpPr/>
            <p:nvPr/>
          </p:nvSpPr>
          <p:spPr>
            <a:xfrm>
              <a:off x="8200925" y="1206436"/>
              <a:ext cx="26830" cy="118277"/>
            </a:xfrm>
            <a:custGeom>
              <a:avLst/>
              <a:gdLst/>
              <a:ahLst/>
              <a:cxnLst/>
              <a:rect l="l" t="t" r="r" b="b"/>
              <a:pathLst>
                <a:path w="1336" h="5905" extrusionOk="0">
                  <a:moveTo>
                    <a:pt x="1" y="0"/>
                  </a:moveTo>
                  <a:lnTo>
                    <a:pt x="468" y="4403"/>
                  </a:lnTo>
                  <a:lnTo>
                    <a:pt x="1268" y="5904"/>
                  </a:lnTo>
                  <a:cubicBezTo>
                    <a:pt x="1268" y="5904"/>
                    <a:pt x="1335" y="1901"/>
                    <a:pt x="1268" y="934"/>
                  </a:cubicBez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82"/>
            <p:cNvSpPr/>
            <p:nvPr/>
          </p:nvSpPr>
          <p:spPr>
            <a:xfrm>
              <a:off x="8055568" y="1209761"/>
              <a:ext cx="133990" cy="128312"/>
            </a:xfrm>
            <a:custGeom>
              <a:avLst/>
              <a:gdLst/>
              <a:ahLst/>
              <a:cxnLst/>
              <a:rect l="l" t="t" r="r" b="b"/>
              <a:pathLst>
                <a:path w="6672" h="6406" extrusionOk="0">
                  <a:moveTo>
                    <a:pt x="1835" y="1"/>
                  </a:moveTo>
                  <a:lnTo>
                    <a:pt x="0" y="1302"/>
                  </a:lnTo>
                  <a:lnTo>
                    <a:pt x="6038" y="6405"/>
                  </a:lnTo>
                  <a:lnTo>
                    <a:pt x="6672" y="4604"/>
                  </a:lnTo>
                  <a:lnTo>
                    <a:pt x="1835"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82"/>
            <p:cNvSpPr/>
            <p:nvPr/>
          </p:nvSpPr>
          <p:spPr>
            <a:xfrm>
              <a:off x="8055568" y="1209761"/>
              <a:ext cx="133990" cy="128312"/>
            </a:xfrm>
            <a:custGeom>
              <a:avLst/>
              <a:gdLst/>
              <a:ahLst/>
              <a:cxnLst/>
              <a:rect l="l" t="t" r="r" b="b"/>
              <a:pathLst>
                <a:path w="6672" h="6406" extrusionOk="0">
                  <a:moveTo>
                    <a:pt x="1835" y="1"/>
                  </a:moveTo>
                  <a:lnTo>
                    <a:pt x="0" y="1302"/>
                  </a:lnTo>
                  <a:lnTo>
                    <a:pt x="6038" y="6405"/>
                  </a:lnTo>
                  <a:lnTo>
                    <a:pt x="6672" y="4604"/>
                  </a:lnTo>
                  <a:lnTo>
                    <a:pt x="183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82"/>
            <p:cNvSpPr/>
            <p:nvPr/>
          </p:nvSpPr>
          <p:spPr>
            <a:xfrm>
              <a:off x="8184859" y="1159666"/>
              <a:ext cx="54283" cy="91717"/>
            </a:xfrm>
            <a:custGeom>
              <a:avLst/>
              <a:gdLst/>
              <a:ahLst/>
              <a:cxnLst/>
              <a:rect l="l" t="t" r="r" b="b"/>
              <a:pathLst>
                <a:path w="2703" h="4579" extrusionOk="0">
                  <a:moveTo>
                    <a:pt x="400" y="0"/>
                  </a:moveTo>
                  <a:lnTo>
                    <a:pt x="400" y="1568"/>
                  </a:lnTo>
                  <a:cubicBezTo>
                    <a:pt x="334" y="2435"/>
                    <a:pt x="200" y="3302"/>
                    <a:pt x="0" y="4170"/>
                  </a:cubicBezTo>
                  <a:cubicBezTo>
                    <a:pt x="717" y="4246"/>
                    <a:pt x="1649" y="4578"/>
                    <a:pt x="2150" y="4578"/>
                  </a:cubicBezTo>
                  <a:cubicBezTo>
                    <a:pt x="2302" y="4578"/>
                    <a:pt x="2414" y="4548"/>
                    <a:pt x="2469" y="4470"/>
                  </a:cubicBezTo>
                  <a:cubicBezTo>
                    <a:pt x="2702" y="4103"/>
                    <a:pt x="1902" y="967"/>
                    <a:pt x="40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82"/>
            <p:cNvSpPr/>
            <p:nvPr/>
          </p:nvSpPr>
          <p:spPr>
            <a:xfrm>
              <a:off x="7983211" y="1123572"/>
              <a:ext cx="201668" cy="163044"/>
            </a:xfrm>
            <a:custGeom>
              <a:avLst/>
              <a:gdLst/>
              <a:ahLst/>
              <a:cxnLst/>
              <a:rect l="l" t="t" r="r" b="b"/>
              <a:pathLst>
                <a:path w="10042" h="8140" extrusionOk="0">
                  <a:moveTo>
                    <a:pt x="3036" y="1"/>
                  </a:moveTo>
                  <a:cubicBezTo>
                    <a:pt x="2035" y="34"/>
                    <a:pt x="1" y="2936"/>
                    <a:pt x="1" y="2936"/>
                  </a:cubicBezTo>
                  <a:cubicBezTo>
                    <a:pt x="1" y="2936"/>
                    <a:pt x="634" y="3737"/>
                    <a:pt x="1869" y="5038"/>
                  </a:cubicBezTo>
                  <a:cubicBezTo>
                    <a:pt x="3336" y="6572"/>
                    <a:pt x="4137" y="8107"/>
                    <a:pt x="4671" y="8140"/>
                  </a:cubicBezTo>
                  <a:cubicBezTo>
                    <a:pt x="5238" y="8140"/>
                    <a:pt x="7206" y="6639"/>
                    <a:pt x="8373" y="6239"/>
                  </a:cubicBezTo>
                  <a:cubicBezTo>
                    <a:pt x="8798" y="6053"/>
                    <a:pt x="9244" y="5951"/>
                    <a:pt x="9694" y="5951"/>
                  </a:cubicBezTo>
                  <a:cubicBezTo>
                    <a:pt x="9810" y="5951"/>
                    <a:pt x="9925" y="5958"/>
                    <a:pt x="10041" y="5972"/>
                  </a:cubicBezTo>
                  <a:cubicBezTo>
                    <a:pt x="10041" y="5972"/>
                    <a:pt x="9374" y="4637"/>
                    <a:pt x="6772" y="3470"/>
                  </a:cubicBezTo>
                  <a:cubicBezTo>
                    <a:pt x="4170" y="2269"/>
                    <a:pt x="3136" y="1068"/>
                    <a:pt x="3036" y="535"/>
                  </a:cubicBezTo>
                  <a:lnTo>
                    <a:pt x="3036"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82"/>
            <p:cNvSpPr/>
            <p:nvPr/>
          </p:nvSpPr>
          <p:spPr>
            <a:xfrm>
              <a:off x="8194238" y="1356761"/>
              <a:ext cx="96476" cy="387540"/>
            </a:xfrm>
            <a:custGeom>
              <a:avLst/>
              <a:gdLst/>
              <a:ahLst/>
              <a:cxnLst/>
              <a:rect l="l" t="t" r="r" b="b"/>
              <a:pathLst>
                <a:path w="4804" h="19348" extrusionOk="0">
                  <a:moveTo>
                    <a:pt x="1334" y="0"/>
                  </a:moveTo>
                  <a:lnTo>
                    <a:pt x="0" y="167"/>
                  </a:lnTo>
                  <a:cubicBezTo>
                    <a:pt x="434" y="4971"/>
                    <a:pt x="534" y="9807"/>
                    <a:pt x="367" y="14611"/>
                  </a:cubicBezTo>
                  <a:cubicBezTo>
                    <a:pt x="301" y="16138"/>
                    <a:pt x="2380" y="19348"/>
                    <a:pt x="2960" y="19348"/>
                  </a:cubicBezTo>
                  <a:cubicBezTo>
                    <a:pt x="2963" y="19348"/>
                    <a:pt x="2966" y="19348"/>
                    <a:pt x="2969" y="19348"/>
                  </a:cubicBezTo>
                  <a:cubicBezTo>
                    <a:pt x="3503" y="19281"/>
                    <a:pt x="4570" y="16379"/>
                    <a:pt x="4804" y="14678"/>
                  </a:cubicBezTo>
                  <a:cubicBezTo>
                    <a:pt x="4737" y="10508"/>
                    <a:pt x="2335" y="2235"/>
                    <a:pt x="133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82"/>
            <p:cNvSpPr/>
            <p:nvPr/>
          </p:nvSpPr>
          <p:spPr>
            <a:xfrm>
              <a:off x="8194238" y="1356761"/>
              <a:ext cx="28156" cy="14722"/>
            </a:xfrm>
            <a:custGeom>
              <a:avLst/>
              <a:gdLst/>
              <a:ahLst/>
              <a:cxnLst/>
              <a:rect l="l" t="t" r="r" b="b"/>
              <a:pathLst>
                <a:path w="1402" h="735" extrusionOk="0">
                  <a:moveTo>
                    <a:pt x="1334" y="0"/>
                  </a:moveTo>
                  <a:lnTo>
                    <a:pt x="0" y="167"/>
                  </a:lnTo>
                  <a:lnTo>
                    <a:pt x="67" y="734"/>
                  </a:lnTo>
                  <a:cubicBezTo>
                    <a:pt x="567" y="701"/>
                    <a:pt x="1034" y="501"/>
                    <a:pt x="1401" y="167"/>
                  </a:cubicBezTo>
                  <a:cubicBezTo>
                    <a:pt x="1368" y="101"/>
                    <a:pt x="1368" y="67"/>
                    <a:pt x="13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82"/>
            <p:cNvSpPr/>
            <p:nvPr/>
          </p:nvSpPr>
          <p:spPr>
            <a:xfrm>
              <a:off x="8174135" y="1294628"/>
              <a:ext cx="56291" cy="66860"/>
            </a:xfrm>
            <a:custGeom>
              <a:avLst/>
              <a:gdLst/>
              <a:ahLst/>
              <a:cxnLst/>
              <a:rect l="l" t="t" r="r" b="b"/>
              <a:pathLst>
                <a:path w="2803" h="3338" extrusionOk="0">
                  <a:moveTo>
                    <a:pt x="1802" y="0"/>
                  </a:moveTo>
                  <a:cubicBezTo>
                    <a:pt x="1435" y="0"/>
                    <a:pt x="1035" y="100"/>
                    <a:pt x="701" y="267"/>
                  </a:cubicBezTo>
                  <a:cubicBezTo>
                    <a:pt x="267" y="734"/>
                    <a:pt x="0" y="1368"/>
                    <a:pt x="0" y="2035"/>
                  </a:cubicBezTo>
                  <a:cubicBezTo>
                    <a:pt x="201" y="2535"/>
                    <a:pt x="568" y="2969"/>
                    <a:pt x="1001" y="3269"/>
                  </a:cubicBezTo>
                  <a:cubicBezTo>
                    <a:pt x="1150" y="3315"/>
                    <a:pt x="1307" y="3337"/>
                    <a:pt x="1464" y="3337"/>
                  </a:cubicBezTo>
                  <a:cubicBezTo>
                    <a:pt x="1766" y="3337"/>
                    <a:pt x="2073" y="3256"/>
                    <a:pt x="2335" y="3102"/>
                  </a:cubicBezTo>
                  <a:cubicBezTo>
                    <a:pt x="2702" y="2435"/>
                    <a:pt x="2802" y="1701"/>
                    <a:pt x="2602" y="968"/>
                  </a:cubicBezTo>
                  <a:cubicBezTo>
                    <a:pt x="2436" y="567"/>
                    <a:pt x="2169" y="234"/>
                    <a:pt x="180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82"/>
            <p:cNvSpPr/>
            <p:nvPr/>
          </p:nvSpPr>
          <p:spPr>
            <a:xfrm>
              <a:off x="7744068" y="1688958"/>
              <a:ext cx="409984" cy="583854"/>
            </a:xfrm>
            <a:custGeom>
              <a:avLst/>
              <a:gdLst/>
              <a:ahLst/>
              <a:cxnLst/>
              <a:rect l="l" t="t" r="r" b="b"/>
              <a:pathLst>
                <a:path w="20415" h="29149" extrusionOk="0">
                  <a:moveTo>
                    <a:pt x="2442" y="0"/>
                  </a:moveTo>
                  <a:cubicBezTo>
                    <a:pt x="2346" y="0"/>
                    <a:pt x="2246" y="36"/>
                    <a:pt x="2168" y="94"/>
                  </a:cubicBezTo>
                  <a:lnTo>
                    <a:pt x="1635" y="394"/>
                  </a:lnTo>
                  <a:cubicBezTo>
                    <a:pt x="1268" y="628"/>
                    <a:pt x="1034" y="1028"/>
                    <a:pt x="968" y="1495"/>
                  </a:cubicBezTo>
                  <a:lnTo>
                    <a:pt x="34" y="18507"/>
                  </a:lnTo>
                  <a:cubicBezTo>
                    <a:pt x="0" y="18641"/>
                    <a:pt x="67" y="18807"/>
                    <a:pt x="200" y="18908"/>
                  </a:cubicBezTo>
                  <a:lnTo>
                    <a:pt x="17980" y="29148"/>
                  </a:lnTo>
                  <a:lnTo>
                    <a:pt x="20415" y="10301"/>
                  </a:lnTo>
                  <a:lnTo>
                    <a:pt x="2635" y="61"/>
                  </a:lnTo>
                  <a:cubicBezTo>
                    <a:pt x="2580" y="19"/>
                    <a:pt x="2512" y="0"/>
                    <a:pt x="244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82"/>
            <p:cNvSpPr/>
            <p:nvPr/>
          </p:nvSpPr>
          <p:spPr>
            <a:xfrm>
              <a:off x="7744068" y="1688958"/>
              <a:ext cx="409984" cy="583854"/>
            </a:xfrm>
            <a:custGeom>
              <a:avLst/>
              <a:gdLst/>
              <a:ahLst/>
              <a:cxnLst/>
              <a:rect l="l" t="t" r="r" b="b"/>
              <a:pathLst>
                <a:path w="20415" h="29149" extrusionOk="0">
                  <a:moveTo>
                    <a:pt x="2442" y="0"/>
                  </a:moveTo>
                  <a:cubicBezTo>
                    <a:pt x="2346" y="0"/>
                    <a:pt x="2246" y="36"/>
                    <a:pt x="2168" y="94"/>
                  </a:cubicBezTo>
                  <a:lnTo>
                    <a:pt x="1635" y="394"/>
                  </a:lnTo>
                  <a:cubicBezTo>
                    <a:pt x="1268" y="628"/>
                    <a:pt x="1034" y="1028"/>
                    <a:pt x="968" y="1495"/>
                  </a:cubicBezTo>
                  <a:lnTo>
                    <a:pt x="34" y="18507"/>
                  </a:lnTo>
                  <a:cubicBezTo>
                    <a:pt x="0" y="18641"/>
                    <a:pt x="67" y="18807"/>
                    <a:pt x="200" y="18908"/>
                  </a:cubicBezTo>
                  <a:lnTo>
                    <a:pt x="17980" y="29148"/>
                  </a:lnTo>
                  <a:lnTo>
                    <a:pt x="20415" y="10301"/>
                  </a:lnTo>
                  <a:lnTo>
                    <a:pt x="2635" y="61"/>
                  </a:lnTo>
                  <a:cubicBezTo>
                    <a:pt x="2580" y="19"/>
                    <a:pt x="2512" y="0"/>
                    <a:pt x="244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82"/>
            <p:cNvSpPr/>
            <p:nvPr/>
          </p:nvSpPr>
          <p:spPr>
            <a:xfrm>
              <a:off x="8101316" y="1893805"/>
              <a:ext cx="78201" cy="379368"/>
            </a:xfrm>
            <a:custGeom>
              <a:avLst/>
              <a:gdLst/>
              <a:ahLst/>
              <a:cxnLst/>
              <a:rect l="l" t="t" r="r" b="b"/>
              <a:pathLst>
                <a:path w="3894" h="18940" extrusionOk="0">
                  <a:moveTo>
                    <a:pt x="2367" y="0"/>
                  </a:moveTo>
                  <a:cubicBezTo>
                    <a:pt x="2286" y="0"/>
                    <a:pt x="2202" y="23"/>
                    <a:pt x="2125" y="74"/>
                  </a:cubicBezTo>
                  <a:lnTo>
                    <a:pt x="1592" y="408"/>
                  </a:lnTo>
                  <a:cubicBezTo>
                    <a:pt x="1225" y="641"/>
                    <a:pt x="991" y="1042"/>
                    <a:pt x="925" y="1509"/>
                  </a:cubicBezTo>
                  <a:lnTo>
                    <a:pt x="24" y="18488"/>
                  </a:lnTo>
                  <a:cubicBezTo>
                    <a:pt x="0" y="18773"/>
                    <a:pt x="129" y="18939"/>
                    <a:pt x="325" y="18939"/>
                  </a:cubicBezTo>
                  <a:cubicBezTo>
                    <a:pt x="405" y="18939"/>
                    <a:pt x="495" y="18912"/>
                    <a:pt x="591" y="18854"/>
                  </a:cubicBezTo>
                  <a:lnTo>
                    <a:pt x="3293" y="17320"/>
                  </a:lnTo>
                  <a:cubicBezTo>
                    <a:pt x="3660" y="17087"/>
                    <a:pt x="3860" y="16653"/>
                    <a:pt x="3893" y="16219"/>
                  </a:cubicBezTo>
                  <a:lnTo>
                    <a:pt x="2793" y="441"/>
                  </a:lnTo>
                  <a:cubicBezTo>
                    <a:pt x="2817" y="193"/>
                    <a:pt x="2602" y="0"/>
                    <a:pt x="236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82"/>
            <p:cNvSpPr/>
            <p:nvPr/>
          </p:nvSpPr>
          <p:spPr>
            <a:xfrm>
              <a:off x="8101316" y="1893805"/>
              <a:ext cx="78201" cy="379368"/>
            </a:xfrm>
            <a:custGeom>
              <a:avLst/>
              <a:gdLst/>
              <a:ahLst/>
              <a:cxnLst/>
              <a:rect l="l" t="t" r="r" b="b"/>
              <a:pathLst>
                <a:path w="3894" h="18940" extrusionOk="0">
                  <a:moveTo>
                    <a:pt x="2367" y="0"/>
                  </a:moveTo>
                  <a:cubicBezTo>
                    <a:pt x="2286" y="0"/>
                    <a:pt x="2202" y="23"/>
                    <a:pt x="2125" y="74"/>
                  </a:cubicBezTo>
                  <a:lnTo>
                    <a:pt x="1592" y="408"/>
                  </a:lnTo>
                  <a:cubicBezTo>
                    <a:pt x="1225" y="641"/>
                    <a:pt x="991" y="1042"/>
                    <a:pt x="925" y="1509"/>
                  </a:cubicBezTo>
                  <a:lnTo>
                    <a:pt x="24" y="18488"/>
                  </a:lnTo>
                  <a:cubicBezTo>
                    <a:pt x="0" y="18773"/>
                    <a:pt x="129" y="18939"/>
                    <a:pt x="325" y="18939"/>
                  </a:cubicBezTo>
                  <a:cubicBezTo>
                    <a:pt x="405" y="18939"/>
                    <a:pt x="495" y="18912"/>
                    <a:pt x="591" y="18854"/>
                  </a:cubicBezTo>
                  <a:lnTo>
                    <a:pt x="3293" y="17320"/>
                  </a:lnTo>
                  <a:cubicBezTo>
                    <a:pt x="3660" y="17087"/>
                    <a:pt x="3860" y="16653"/>
                    <a:pt x="3893" y="16219"/>
                  </a:cubicBezTo>
                  <a:lnTo>
                    <a:pt x="2793" y="441"/>
                  </a:lnTo>
                  <a:cubicBezTo>
                    <a:pt x="2817" y="193"/>
                    <a:pt x="2602" y="0"/>
                    <a:pt x="23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82"/>
            <p:cNvSpPr/>
            <p:nvPr/>
          </p:nvSpPr>
          <p:spPr>
            <a:xfrm>
              <a:off x="7974515" y="1999524"/>
              <a:ext cx="19440" cy="169714"/>
            </a:xfrm>
            <a:custGeom>
              <a:avLst/>
              <a:gdLst/>
              <a:ahLst/>
              <a:cxnLst/>
              <a:rect l="l" t="t" r="r" b="b"/>
              <a:pathLst>
                <a:path w="968" h="8473" extrusionOk="0">
                  <a:moveTo>
                    <a:pt x="734" y="0"/>
                  </a:moveTo>
                  <a:cubicBezTo>
                    <a:pt x="600" y="0"/>
                    <a:pt x="467" y="100"/>
                    <a:pt x="467" y="234"/>
                  </a:cubicBezTo>
                  <a:lnTo>
                    <a:pt x="0" y="8206"/>
                  </a:lnTo>
                  <a:cubicBezTo>
                    <a:pt x="0" y="8339"/>
                    <a:pt x="100" y="8439"/>
                    <a:pt x="234" y="8473"/>
                  </a:cubicBezTo>
                  <a:cubicBezTo>
                    <a:pt x="367" y="8473"/>
                    <a:pt x="467" y="8373"/>
                    <a:pt x="500" y="8239"/>
                  </a:cubicBezTo>
                  <a:lnTo>
                    <a:pt x="967" y="267"/>
                  </a:lnTo>
                  <a:cubicBezTo>
                    <a:pt x="967" y="134"/>
                    <a:pt x="867" y="33"/>
                    <a:pt x="73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82"/>
            <p:cNvSpPr/>
            <p:nvPr/>
          </p:nvSpPr>
          <p:spPr>
            <a:xfrm>
              <a:off x="7837854" y="1921346"/>
              <a:ext cx="19440" cy="169734"/>
            </a:xfrm>
            <a:custGeom>
              <a:avLst/>
              <a:gdLst/>
              <a:ahLst/>
              <a:cxnLst/>
              <a:rect l="l" t="t" r="r" b="b"/>
              <a:pathLst>
                <a:path w="968" h="8474" extrusionOk="0">
                  <a:moveTo>
                    <a:pt x="734" y="0"/>
                  </a:moveTo>
                  <a:cubicBezTo>
                    <a:pt x="601" y="0"/>
                    <a:pt x="467" y="100"/>
                    <a:pt x="467" y="234"/>
                  </a:cubicBezTo>
                  <a:lnTo>
                    <a:pt x="0" y="8206"/>
                  </a:lnTo>
                  <a:cubicBezTo>
                    <a:pt x="0" y="8340"/>
                    <a:pt x="100" y="8440"/>
                    <a:pt x="234" y="8473"/>
                  </a:cubicBezTo>
                  <a:cubicBezTo>
                    <a:pt x="367" y="8440"/>
                    <a:pt x="467" y="8340"/>
                    <a:pt x="501" y="8240"/>
                  </a:cubicBezTo>
                  <a:lnTo>
                    <a:pt x="968" y="267"/>
                  </a:lnTo>
                  <a:cubicBezTo>
                    <a:pt x="968" y="134"/>
                    <a:pt x="867" y="0"/>
                    <a:pt x="73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82"/>
            <p:cNvSpPr/>
            <p:nvPr/>
          </p:nvSpPr>
          <p:spPr>
            <a:xfrm>
              <a:off x="7754110" y="1688558"/>
              <a:ext cx="398618" cy="395833"/>
            </a:xfrm>
            <a:custGeom>
              <a:avLst/>
              <a:gdLst/>
              <a:ahLst/>
              <a:cxnLst/>
              <a:rect l="l" t="t" r="r" b="b"/>
              <a:pathLst>
                <a:path w="19849" h="19762" extrusionOk="0">
                  <a:moveTo>
                    <a:pt x="1914" y="1"/>
                  </a:moveTo>
                  <a:cubicBezTo>
                    <a:pt x="1825" y="1"/>
                    <a:pt x="1742" y="26"/>
                    <a:pt x="1668" y="81"/>
                  </a:cubicBezTo>
                  <a:lnTo>
                    <a:pt x="1135" y="381"/>
                  </a:lnTo>
                  <a:cubicBezTo>
                    <a:pt x="734" y="648"/>
                    <a:pt x="501" y="1048"/>
                    <a:pt x="468" y="1482"/>
                  </a:cubicBezTo>
                  <a:lnTo>
                    <a:pt x="101" y="8220"/>
                  </a:lnTo>
                  <a:cubicBezTo>
                    <a:pt x="1" y="9554"/>
                    <a:pt x="701" y="10822"/>
                    <a:pt x="1869" y="11489"/>
                  </a:cubicBezTo>
                  <a:lnTo>
                    <a:pt x="15912" y="19595"/>
                  </a:lnTo>
                  <a:cubicBezTo>
                    <a:pt x="16116" y="19709"/>
                    <a:pt x="16335" y="19762"/>
                    <a:pt x="16549" y="19762"/>
                  </a:cubicBezTo>
                  <a:cubicBezTo>
                    <a:pt x="17207" y="19762"/>
                    <a:pt x="17821" y="19266"/>
                    <a:pt x="17847" y="18561"/>
                  </a:cubicBezTo>
                  <a:lnTo>
                    <a:pt x="18214" y="11722"/>
                  </a:lnTo>
                  <a:cubicBezTo>
                    <a:pt x="18280" y="11289"/>
                    <a:pt x="18514" y="10888"/>
                    <a:pt x="18881" y="10655"/>
                  </a:cubicBezTo>
                  <a:lnTo>
                    <a:pt x="19414" y="10355"/>
                  </a:lnTo>
                  <a:cubicBezTo>
                    <a:pt x="19501" y="10290"/>
                    <a:pt x="19601" y="10253"/>
                    <a:pt x="19697" y="10253"/>
                  </a:cubicBezTo>
                  <a:cubicBezTo>
                    <a:pt x="19749" y="10253"/>
                    <a:pt x="19801" y="10264"/>
                    <a:pt x="19848" y="10288"/>
                  </a:cubicBezTo>
                  <a:lnTo>
                    <a:pt x="2135" y="47"/>
                  </a:lnTo>
                  <a:cubicBezTo>
                    <a:pt x="2060" y="17"/>
                    <a:pt x="1985" y="1"/>
                    <a:pt x="191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82"/>
            <p:cNvSpPr/>
            <p:nvPr/>
          </p:nvSpPr>
          <p:spPr>
            <a:xfrm>
              <a:off x="7754110" y="1688558"/>
              <a:ext cx="398618" cy="395833"/>
            </a:xfrm>
            <a:custGeom>
              <a:avLst/>
              <a:gdLst/>
              <a:ahLst/>
              <a:cxnLst/>
              <a:rect l="l" t="t" r="r" b="b"/>
              <a:pathLst>
                <a:path w="19849" h="19762" extrusionOk="0">
                  <a:moveTo>
                    <a:pt x="1914" y="1"/>
                  </a:moveTo>
                  <a:cubicBezTo>
                    <a:pt x="1825" y="1"/>
                    <a:pt x="1742" y="26"/>
                    <a:pt x="1668" y="81"/>
                  </a:cubicBezTo>
                  <a:lnTo>
                    <a:pt x="1135" y="381"/>
                  </a:lnTo>
                  <a:cubicBezTo>
                    <a:pt x="734" y="648"/>
                    <a:pt x="501" y="1048"/>
                    <a:pt x="468" y="1482"/>
                  </a:cubicBezTo>
                  <a:lnTo>
                    <a:pt x="101" y="8220"/>
                  </a:lnTo>
                  <a:cubicBezTo>
                    <a:pt x="1" y="9554"/>
                    <a:pt x="701" y="10822"/>
                    <a:pt x="1869" y="11489"/>
                  </a:cubicBezTo>
                  <a:lnTo>
                    <a:pt x="15912" y="19595"/>
                  </a:lnTo>
                  <a:cubicBezTo>
                    <a:pt x="16116" y="19709"/>
                    <a:pt x="16335" y="19762"/>
                    <a:pt x="16549" y="19762"/>
                  </a:cubicBezTo>
                  <a:cubicBezTo>
                    <a:pt x="17207" y="19762"/>
                    <a:pt x="17821" y="19266"/>
                    <a:pt x="17847" y="18561"/>
                  </a:cubicBezTo>
                  <a:lnTo>
                    <a:pt x="18214" y="11722"/>
                  </a:lnTo>
                  <a:cubicBezTo>
                    <a:pt x="18280" y="11289"/>
                    <a:pt x="18514" y="10888"/>
                    <a:pt x="18881" y="10655"/>
                  </a:cubicBezTo>
                  <a:lnTo>
                    <a:pt x="19414" y="10355"/>
                  </a:lnTo>
                  <a:cubicBezTo>
                    <a:pt x="19501" y="10290"/>
                    <a:pt x="19601" y="10253"/>
                    <a:pt x="19697" y="10253"/>
                  </a:cubicBezTo>
                  <a:cubicBezTo>
                    <a:pt x="19749" y="10253"/>
                    <a:pt x="19801" y="10264"/>
                    <a:pt x="19848" y="10288"/>
                  </a:cubicBezTo>
                  <a:lnTo>
                    <a:pt x="2135" y="47"/>
                  </a:lnTo>
                  <a:cubicBezTo>
                    <a:pt x="2060" y="17"/>
                    <a:pt x="1985" y="1"/>
                    <a:pt x="191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82"/>
            <p:cNvSpPr/>
            <p:nvPr/>
          </p:nvSpPr>
          <p:spPr>
            <a:xfrm>
              <a:off x="7895450" y="1963430"/>
              <a:ext cx="53620" cy="58828"/>
            </a:xfrm>
            <a:custGeom>
              <a:avLst/>
              <a:gdLst/>
              <a:ahLst/>
              <a:cxnLst/>
              <a:rect l="l" t="t" r="r" b="b"/>
              <a:pathLst>
                <a:path w="2670" h="2937" extrusionOk="0">
                  <a:moveTo>
                    <a:pt x="101" y="1"/>
                  </a:moveTo>
                  <a:lnTo>
                    <a:pt x="1" y="1435"/>
                  </a:lnTo>
                  <a:lnTo>
                    <a:pt x="2569" y="2936"/>
                  </a:lnTo>
                  <a:lnTo>
                    <a:pt x="2669" y="1502"/>
                  </a:lnTo>
                  <a:lnTo>
                    <a:pt x="101"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82"/>
            <p:cNvSpPr/>
            <p:nvPr/>
          </p:nvSpPr>
          <p:spPr>
            <a:xfrm>
              <a:off x="7697839" y="1251203"/>
              <a:ext cx="375824" cy="855241"/>
            </a:xfrm>
            <a:custGeom>
              <a:avLst/>
              <a:gdLst/>
              <a:ahLst/>
              <a:cxnLst/>
              <a:rect l="l" t="t" r="r" b="b"/>
              <a:pathLst>
                <a:path w="18714" h="42698" extrusionOk="0">
                  <a:moveTo>
                    <a:pt x="7940" y="0"/>
                  </a:moveTo>
                  <a:cubicBezTo>
                    <a:pt x="6539" y="801"/>
                    <a:pt x="5805" y="1268"/>
                    <a:pt x="4837" y="4036"/>
                  </a:cubicBezTo>
                  <a:cubicBezTo>
                    <a:pt x="4003" y="6471"/>
                    <a:pt x="434" y="20048"/>
                    <a:pt x="234" y="22049"/>
                  </a:cubicBezTo>
                  <a:cubicBezTo>
                    <a:pt x="1" y="24017"/>
                    <a:pt x="6972" y="36059"/>
                    <a:pt x="9274" y="38794"/>
                  </a:cubicBezTo>
                  <a:cubicBezTo>
                    <a:pt x="11542" y="41496"/>
                    <a:pt x="13477" y="42697"/>
                    <a:pt x="15111" y="42697"/>
                  </a:cubicBezTo>
                  <a:cubicBezTo>
                    <a:pt x="16746" y="42697"/>
                    <a:pt x="17346" y="42397"/>
                    <a:pt x="18013" y="41596"/>
                  </a:cubicBezTo>
                  <a:cubicBezTo>
                    <a:pt x="18714" y="40796"/>
                    <a:pt x="14578" y="37827"/>
                    <a:pt x="14211" y="37027"/>
                  </a:cubicBezTo>
                  <a:lnTo>
                    <a:pt x="14211" y="37027"/>
                  </a:lnTo>
                  <a:cubicBezTo>
                    <a:pt x="15061" y="37531"/>
                    <a:pt x="16001" y="37797"/>
                    <a:pt x="16974" y="37797"/>
                  </a:cubicBezTo>
                  <a:cubicBezTo>
                    <a:pt x="17031" y="37797"/>
                    <a:pt x="17089" y="37796"/>
                    <a:pt x="17146" y="37794"/>
                  </a:cubicBezTo>
                  <a:cubicBezTo>
                    <a:pt x="17446" y="37760"/>
                    <a:pt x="17813" y="37660"/>
                    <a:pt x="17847" y="37360"/>
                  </a:cubicBezTo>
                  <a:cubicBezTo>
                    <a:pt x="17880" y="37193"/>
                    <a:pt x="17780" y="36993"/>
                    <a:pt x="17613" y="36893"/>
                  </a:cubicBezTo>
                  <a:cubicBezTo>
                    <a:pt x="17480" y="36793"/>
                    <a:pt x="17313" y="36726"/>
                    <a:pt x="17146" y="36660"/>
                  </a:cubicBezTo>
                  <a:cubicBezTo>
                    <a:pt x="15979" y="36193"/>
                    <a:pt x="15178" y="35159"/>
                    <a:pt x="14044" y="34658"/>
                  </a:cubicBezTo>
                  <a:cubicBezTo>
                    <a:pt x="13610" y="34458"/>
                    <a:pt x="13143" y="34325"/>
                    <a:pt x="12710" y="34158"/>
                  </a:cubicBezTo>
                  <a:cubicBezTo>
                    <a:pt x="11742" y="33724"/>
                    <a:pt x="11342" y="32857"/>
                    <a:pt x="10908" y="31956"/>
                  </a:cubicBezTo>
                  <a:cubicBezTo>
                    <a:pt x="9541" y="28887"/>
                    <a:pt x="8373" y="25718"/>
                    <a:pt x="7439" y="22449"/>
                  </a:cubicBezTo>
                  <a:lnTo>
                    <a:pt x="11475" y="9073"/>
                  </a:lnTo>
                  <a:cubicBezTo>
                    <a:pt x="11909" y="6004"/>
                    <a:pt x="10708" y="0"/>
                    <a:pt x="7940"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82"/>
            <p:cNvSpPr/>
            <p:nvPr/>
          </p:nvSpPr>
          <p:spPr>
            <a:xfrm>
              <a:off x="7691814" y="1243171"/>
              <a:ext cx="249887" cy="557255"/>
            </a:xfrm>
            <a:custGeom>
              <a:avLst/>
              <a:gdLst/>
              <a:ahLst/>
              <a:cxnLst/>
              <a:rect l="l" t="t" r="r" b="b"/>
              <a:pathLst>
                <a:path w="12443" h="27821" extrusionOk="0">
                  <a:moveTo>
                    <a:pt x="8240" y="1"/>
                  </a:moveTo>
                  <a:cubicBezTo>
                    <a:pt x="7272" y="268"/>
                    <a:pt x="6438" y="601"/>
                    <a:pt x="5171" y="3503"/>
                  </a:cubicBezTo>
                  <a:cubicBezTo>
                    <a:pt x="3936" y="6439"/>
                    <a:pt x="1401" y="17413"/>
                    <a:pt x="934" y="19014"/>
                  </a:cubicBezTo>
                  <a:cubicBezTo>
                    <a:pt x="467" y="20649"/>
                    <a:pt x="0" y="22650"/>
                    <a:pt x="501" y="23951"/>
                  </a:cubicBezTo>
                  <a:cubicBezTo>
                    <a:pt x="1134" y="25286"/>
                    <a:pt x="1868" y="26586"/>
                    <a:pt x="2636" y="27821"/>
                  </a:cubicBezTo>
                  <a:cubicBezTo>
                    <a:pt x="3536" y="26920"/>
                    <a:pt x="4604" y="26220"/>
                    <a:pt x="5771" y="25753"/>
                  </a:cubicBezTo>
                  <a:cubicBezTo>
                    <a:pt x="6527" y="25464"/>
                    <a:pt x="7141" y="25379"/>
                    <a:pt x="7602" y="25379"/>
                  </a:cubicBezTo>
                  <a:cubicBezTo>
                    <a:pt x="8260" y="25379"/>
                    <a:pt x="8606" y="25552"/>
                    <a:pt x="8606" y="25552"/>
                  </a:cubicBezTo>
                  <a:lnTo>
                    <a:pt x="8006" y="22717"/>
                  </a:lnTo>
                  <a:lnTo>
                    <a:pt x="12176" y="9674"/>
                  </a:lnTo>
                  <a:cubicBezTo>
                    <a:pt x="12443" y="7139"/>
                    <a:pt x="12443" y="534"/>
                    <a:pt x="824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82"/>
            <p:cNvSpPr/>
            <p:nvPr/>
          </p:nvSpPr>
          <p:spPr>
            <a:xfrm>
              <a:off x="5673422" y="1883930"/>
              <a:ext cx="2093440" cy="1204003"/>
            </a:xfrm>
            <a:custGeom>
              <a:avLst/>
              <a:gdLst/>
              <a:ahLst/>
              <a:cxnLst/>
              <a:rect l="l" t="t" r="r" b="b"/>
              <a:pathLst>
                <a:path w="104242" h="60110" extrusionOk="0">
                  <a:moveTo>
                    <a:pt x="70617" y="0"/>
                  </a:moveTo>
                  <a:lnTo>
                    <a:pt x="0" y="40763"/>
                  </a:lnTo>
                  <a:lnTo>
                    <a:pt x="33658" y="60110"/>
                  </a:lnTo>
                  <a:lnTo>
                    <a:pt x="104241" y="19381"/>
                  </a:lnTo>
                  <a:lnTo>
                    <a:pt x="70617"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82"/>
            <p:cNvSpPr/>
            <p:nvPr/>
          </p:nvSpPr>
          <p:spPr>
            <a:xfrm>
              <a:off x="5673422" y="1883930"/>
              <a:ext cx="2093440" cy="1204003"/>
            </a:xfrm>
            <a:custGeom>
              <a:avLst/>
              <a:gdLst/>
              <a:ahLst/>
              <a:cxnLst/>
              <a:rect l="l" t="t" r="r" b="b"/>
              <a:pathLst>
                <a:path w="104242" h="60110" extrusionOk="0">
                  <a:moveTo>
                    <a:pt x="70617" y="0"/>
                  </a:moveTo>
                  <a:lnTo>
                    <a:pt x="0" y="40763"/>
                  </a:lnTo>
                  <a:lnTo>
                    <a:pt x="33658" y="60110"/>
                  </a:lnTo>
                  <a:lnTo>
                    <a:pt x="104241" y="19381"/>
                  </a:lnTo>
                  <a:lnTo>
                    <a:pt x="706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82"/>
            <p:cNvSpPr/>
            <p:nvPr/>
          </p:nvSpPr>
          <p:spPr>
            <a:xfrm>
              <a:off x="5673422" y="2700393"/>
              <a:ext cx="675937" cy="1280858"/>
            </a:xfrm>
            <a:custGeom>
              <a:avLst/>
              <a:gdLst/>
              <a:ahLst/>
              <a:cxnLst/>
              <a:rect l="l" t="t" r="r" b="b"/>
              <a:pathLst>
                <a:path w="33658" h="63947" extrusionOk="0">
                  <a:moveTo>
                    <a:pt x="0" y="1"/>
                  </a:moveTo>
                  <a:lnTo>
                    <a:pt x="0" y="44566"/>
                  </a:lnTo>
                  <a:lnTo>
                    <a:pt x="2035" y="45734"/>
                  </a:lnTo>
                  <a:lnTo>
                    <a:pt x="2035" y="12843"/>
                  </a:lnTo>
                  <a:lnTo>
                    <a:pt x="31623" y="29856"/>
                  </a:lnTo>
                  <a:lnTo>
                    <a:pt x="31623" y="62746"/>
                  </a:lnTo>
                  <a:lnTo>
                    <a:pt x="33658" y="63947"/>
                  </a:lnTo>
                  <a:lnTo>
                    <a:pt x="33658" y="19348"/>
                  </a:lnTo>
                  <a:lnTo>
                    <a:pt x="0"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82"/>
            <p:cNvSpPr/>
            <p:nvPr/>
          </p:nvSpPr>
          <p:spPr>
            <a:xfrm>
              <a:off x="5673422" y="2700393"/>
              <a:ext cx="675937" cy="1280858"/>
            </a:xfrm>
            <a:custGeom>
              <a:avLst/>
              <a:gdLst/>
              <a:ahLst/>
              <a:cxnLst/>
              <a:rect l="l" t="t" r="r" b="b"/>
              <a:pathLst>
                <a:path w="33658" h="63947" extrusionOk="0">
                  <a:moveTo>
                    <a:pt x="0" y="1"/>
                  </a:moveTo>
                  <a:lnTo>
                    <a:pt x="0" y="44566"/>
                  </a:lnTo>
                  <a:lnTo>
                    <a:pt x="2035" y="45734"/>
                  </a:lnTo>
                  <a:lnTo>
                    <a:pt x="2035" y="12843"/>
                  </a:lnTo>
                  <a:lnTo>
                    <a:pt x="31623" y="29856"/>
                  </a:lnTo>
                  <a:lnTo>
                    <a:pt x="31623" y="62746"/>
                  </a:lnTo>
                  <a:lnTo>
                    <a:pt x="33658" y="63947"/>
                  </a:lnTo>
                  <a:lnTo>
                    <a:pt x="33658" y="19348"/>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82"/>
            <p:cNvSpPr/>
            <p:nvPr/>
          </p:nvSpPr>
          <p:spPr>
            <a:xfrm>
              <a:off x="5714290" y="2957639"/>
              <a:ext cx="40868" cy="658807"/>
            </a:xfrm>
            <a:custGeom>
              <a:avLst/>
              <a:gdLst/>
              <a:ahLst/>
              <a:cxnLst/>
              <a:rect l="l" t="t" r="r" b="b"/>
              <a:pathLst>
                <a:path w="2035" h="32891" extrusionOk="0">
                  <a:moveTo>
                    <a:pt x="0" y="0"/>
                  </a:moveTo>
                  <a:lnTo>
                    <a:pt x="0" y="32891"/>
                  </a:lnTo>
                  <a:lnTo>
                    <a:pt x="2035" y="31723"/>
                  </a:lnTo>
                  <a:lnTo>
                    <a:pt x="2035" y="1168"/>
                  </a:lnTo>
                  <a:lnTo>
                    <a:pt x="0"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82"/>
            <p:cNvSpPr/>
            <p:nvPr/>
          </p:nvSpPr>
          <p:spPr>
            <a:xfrm>
              <a:off x="5714290" y="2957639"/>
              <a:ext cx="40868" cy="658807"/>
            </a:xfrm>
            <a:custGeom>
              <a:avLst/>
              <a:gdLst/>
              <a:ahLst/>
              <a:cxnLst/>
              <a:rect l="l" t="t" r="r" b="b"/>
              <a:pathLst>
                <a:path w="2035" h="32891" extrusionOk="0">
                  <a:moveTo>
                    <a:pt x="0" y="0"/>
                  </a:moveTo>
                  <a:lnTo>
                    <a:pt x="0" y="32891"/>
                  </a:lnTo>
                  <a:lnTo>
                    <a:pt x="2035" y="31723"/>
                  </a:lnTo>
                  <a:lnTo>
                    <a:pt x="2035" y="1168"/>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82"/>
            <p:cNvSpPr/>
            <p:nvPr/>
          </p:nvSpPr>
          <p:spPr>
            <a:xfrm>
              <a:off x="6349339" y="2272112"/>
              <a:ext cx="1417523" cy="1709140"/>
            </a:xfrm>
            <a:custGeom>
              <a:avLst/>
              <a:gdLst/>
              <a:ahLst/>
              <a:cxnLst/>
              <a:rect l="l" t="t" r="r" b="b"/>
              <a:pathLst>
                <a:path w="70585" h="85329" extrusionOk="0">
                  <a:moveTo>
                    <a:pt x="70584" y="1"/>
                  </a:moveTo>
                  <a:lnTo>
                    <a:pt x="1" y="40730"/>
                  </a:lnTo>
                  <a:lnTo>
                    <a:pt x="1" y="85329"/>
                  </a:lnTo>
                  <a:lnTo>
                    <a:pt x="2035" y="84128"/>
                  </a:lnTo>
                  <a:lnTo>
                    <a:pt x="2035" y="51238"/>
                  </a:lnTo>
                  <a:lnTo>
                    <a:pt x="68550" y="12843"/>
                  </a:lnTo>
                  <a:lnTo>
                    <a:pt x="68550" y="45734"/>
                  </a:lnTo>
                  <a:lnTo>
                    <a:pt x="70584" y="44566"/>
                  </a:lnTo>
                  <a:lnTo>
                    <a:pt x="70584"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82"/>
            <p:cNvSpPr/>
            <p:nvPr/>
          </p:nvSpPr>
          <p:spPr>
            <a:xfrm>
              <a:off x="6349339" y="2272112"/>
              <a:ext cx="1417523" cy="1709140"/>
            </a:xfrm>
            <a:custGeom>
              <a:avLst/>
              <a:gdLst/>
              <a:ahLst/>
              <a:cxnLst/>
              <a:rect l="l" t="t" r="r" b="b"/>
              <a:pathLst>
                <a:path w="70585" h="85329" extrusionOk="0">
                  <a:moveTo>
                    <a:pt x="70584" y="1"/>
                  </a:moveTo>
                  <a:lnTo>
                    <a:pt x="1" y="40730"/>
                  </a:lnTo>
                  <a:lnTo>
                    <a:pt x="1" y="85329"/>
                  </a:lnTo>
                  <a:lnTo>
                    <a:pt x="2035" y="84128"/>
                  </a:lnTo>
                  <a:lnTo>
                    <a:pt x="2035" y="51238"/>
                  </a:lnTo>
                  <a:lnTo>
                    <a:pt x="68550" y="12843"/>
                  </a:lnTo>
                  <a:lnTo>
                    <a:pt x="68550" y="45734"/>
                  </a:lnTo>
                  <a:lnTo>
                    <a:pt x="70584" y="44566"/>
                  </a:lnTo>
                  <a:lnTo>
                    <a:pt x="705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82"/>
            <p:cNvSpPr/>
            <p:nvPr/>
          </p:nvSpPr>
          <p:spPr>
            <a:xfrm>
              <a:off x="7685106" y="2529357"/>
              <a:ext cx="40888" cy="658807"/>
            </a:xfrm>
            <a:custGeom>
              <a:avLst/>
              <a:gdLst/>
              <a:ahLst/>
              <a:cxnLst/>
              <a:rect l="l" t="t" r="r" b="b"/>
              <a:pathLst>
                <a:path w="2036" h="32891" extrusionOk="0">
                  <a:moveTo>
                    <a:pt x="2036" y="0"/>
                  </a:moveTo>
                  <a:lnTo>
                    <a:pt x="1" y="1168"/>
                  </a:lnTo>
                  <a:lnTo>
                    <a:pt x="1" y="31723"/>
                  </a:lnTo>
                  <a:lnTo>
                    <a:pt x="2036" y="32891"/>
                  </a:lnTo>
                  <a:lnTo>
                    <a:pt x="2036"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82"/>
            <p:cNvSpPr/>
            <p:nvPr/>
          </p:nvSpPr>
          <p:spPr>
            <a:xfrm>
              <a:off x="7685106" y="2529357"/>
              <a:ext cx="40888" cy="658807"/>
            </a:xfrm>
            <a:custGeom>
              <a:avLst/>
              <a:gdLst/>
              <a:ahLst/>
              <a:cxnLst/>
              <a:rect l="l" t="t" r="r" b="b"/>
              <a:pathLst>
                <a:path w="2036" h="32891" extrusionOk="0">
                  <a:moveTo>
                    <a:pt x="2036" y="0"/>
                  </a:moveTo>
                  <a:lnTo>
                    <a:pt x="1" y="1168"/>
                  </a:lnTo>
                  <a:lnTo>
                    <a:pt x="1" y="31723"/>
                  </a:lnTo>
                  <a:lnTo>
                    <a:pt x="2036" y="32891"/>
                  </a:lnTo>
                  <a:lnTo>
                    <a:pt x="203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82"/>
            <p:cNvSpPr/>
            <p:nvPr/>
          </p:nvSpPr>
          <p:spPr>
            <a:xfrm>
              <a:off x="6121583" y="2425121"/>
              <a:ext cx="546646" cy="313389"/>
            </a:xfrm>
            <a:custGeom>
              <a:avLst/>
              <a:gdLst/>
              <a:ahLst/>
              <a:cxnLst/>
              <a:rect l="l" t="t" r="r" b="b"/>
              <a:pathLst>
                <a:path w="27220" h="15646" extrusionOk="0">
                  <a:moveTo>
                    <a:pt x="11646" y="1"/>
                  </a:moveTo>
                  <a:cubicBezTo>
                    <a:pt x="11500" y="1"/>
                    <a:pt x="11358" y="34"/>
                    <a:pt x="11242" y="101"/>
                  </a:cubicBezTo>
                  <a:lnTo>
                    <a:pt x="234" y="6439"/>
                  </a:lnTo>
                  <a:cubicBezTo>
                    <a:pt x="0" y="6505"/>
                    <a:pt x="0" y="6839"/>
                    <a:pt x="234" y="6906"/>
                  </a:cubicBezTo>
                  <a:lnTo>
                    <a:pt x="15178" y="15545"/>
                  </a:lnTo>
                  <a:cubicBezTo>
                    <a:pt x="15311" y="15612"/>
                    <a:pt x="15453" y="15645"/>
                    <a:pt x="15595" y="15645"/>
                  </a:cubicBezTo>
                  <a:cubicBezTo>
                    <a:pt x="15736" y="15645"/>
                    <a:pt x="15878" y="15612"/>
                    <a:pt x="16012" y="15545"/>
                  </a:cubicBezTo>
                  <a:lnTo>
                    <a:pt x="26986" y="9207"/>
                  </a:lnTo>
                  <a:cubicBezTo>
                    <a:pt x="27220" y="9107"/>
                    <a:pt x="27220" y="8807"/>
                    <a:pt x="26986" y="8707"/>
                  </a:cubicBezTo>
                  <a:lnTo>
                    <a:pt x="12075" y="101"/>
                  </a:lnTo>
                  <a:cubicBezTo>
                    <a:pt x="11942" y="34"/>
                    <a:pt x="11792" y="1"/>
                    <a:pt x="1164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82"/>
            <p:cNvSpPr/>
            <p:nvPr/>
          </p:nvSpPr>
          <p:spPr>
            <a:xfrm>
              <a:off x="6121583" y="2409097"/>
              <a:ext cx="547308" cy="314030"/>
            </a:xfrm>
            <a:custGeom>
              <a:avLst/>
              <a:gdLst/>
              <a:ahLst/>
              <a:cxnLst/>
              <a:rect l="l" t="t" r="r" b="b"/>
              <a:pathLst>
                <a:path w="27253" h="15678" extrusionOk="0">
                  <a:moveTo>
                    <a:pt x="11646" y="0"/>
                  </a:moveTo>
                  <a:cubicBezTo>
                    <a:pt x="11500" y="0"/>
                    <a:pt x="11358" y="33"/>
                    <a:pt x="11242" y="100"/>
                  </a:cubicBezTo>
                  <a:lnTo>
                    <a:pt x="234" y="6471"/>
                  </a:lnTo>
                  <a:cubicBezTo>
                    <a:pt x="0" y="6538"/>
                    <a:pt x="0" y="6872"/>
                    <a:pt x="234" y="6938"/>
                  </a:cubicBezTo>
                  <a:lnTo>
                    <a:pt x="15178" y="15578"/>
                  </a:lnTo>
                  <a:cubicBezTo>
                    <a:pt x="15311" y="15645"/>
                    <a:pt x="15453" y="15678"/>
                    <a:pt x="15595" y="15678"/>
                  </a:cubicBezTo>
                  <a:cubicBezTo>
                    <a:pt x="15736" y="15678"/>
                    <a:pt x="15878" y="15645"/>
                    <a:pt x="16012" y="15578"/>
                  </a:cubicBezTo>
                  <a:lnTo>
                    <a:pt x="27019" y="9240"/>
                  </a:lnTo>
                  <a:cubicBezTo>
                    <a:pt x="27253" y="9107"/>
                    <a:pt x="27253" y="8873"/>
                    <a:pt x="27019" y="8740"/>
                  </a:cubicBezTo>
                  <a:lnTo>
                    <a:pt x="12075" y="100"/>
                  </a:lnTo>
                  <a:cubicBezTo>
                    <a:pt x="11942" y="33"/>
                    <a:pt x="11792" y="0"/>
                    <a:pt x="11646"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82"/>
            <p:cNvSpPr/>
            <p:nvPr/>
          </p:nvSpPr>
          <p:spPr>
            <a:xfrm>
              <a:off x="6136986" y="2409097"/>
              <a:ext cx="515839" cy="291316"/>
            </a:xfrm>
            <a:custGeom>
              <a:avLst/>
              <a:gdLst/>
              <a:ahLst/>
              <a:cxnLst/>
              <a:rect l="l" t="t" r="r" b="b"/>
              <a:pathLst>
                <a:path w="25686" h="14544" extrusionOk="0">
                  <a:moveTo>
                    <a:pt x="10875" y="0"/>
                  </a:moveTo>
                  <a:cubicBezTo>
                    <a:pt x="10725" y="0"/>
                    <a:pt x="10575" y="33"/>
                    <a:pt x="10441" y="100"/>
                  </a:cubicBezTo>
                  <a:lnTo>
                    <a:pt x="0" y="6138"/>
                  </a:lnTo>
                  <a:lnTo>
                    <a:pt x="14411" y="14444"/>
                  </a:lnTo>
                  <a:cubicBezTo>
                    <a:pt x="14544" y="14510"/>
                    <a:pt x="14686" y="14544"/>
                    <a:pt x="14828" y="14544"/>
                  </a:cubicBezTo>
                  <a:cubicBezTo>
                    <a:pt x="14969" y="14544"/>
                    <a:pt x="15111" y="14510"/>
                    <a:pt x="15245" y="14444"/>
                  </a:cubicBezTo>
                  <a:lnTo>
                    <a:pt x="25685" y="8406"/>
                  </a:lnTo>
                  <a:lnTo>
                    <a:pt x="11308" y="100"/>
                  </a:lnTo>
                  <a:cubicBezTo>
                    <a:pt x="11175" y="33"/>
                    <a:pt x="11025" y="0"/>
                    <a:pt x="1087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82"/>
            <p:cNvSpPr/>
            <p:nvPr/>
          </p:nvSpPr>
          <p:spPr>
            <a:xfrm>
              <a:off x="6120900" y="2379032"/>
              <a:ext cx="547328" cy="313369"/>
            </a:xfrm>
            <a:custGeom>
              <a:avLst/>
              <a:gdLst/>
              <a:ahLst/>
              <a:cxnLst/>
              <a:rect l="l" t="t" r="r" b="b"/>
              <a:pathLst>
                <a:path w="27254" h="15645" extrusionOk="0">
                  <a:moveTo>
                    <a:pt x="11659" y="0"/>
                  </a:moveTo>
                  <a:cubicBezTo>
                    <a:pt x="11517" y="0"/>
                    <a:pt x="11376" y="33"/>
                    <a:pt x="11242" y="100"/>
                  </a:cubicBezTo>
                  <a:lnTo>
                    <a:pt x="234" y="6438"/>
                  </a:lnTo>
                  <a:cubicBezTo>
                    <a:pt x="1" y="6505"/>
                    <a:pt x="34" y="6838"/>
                    <a:pt x="268" y="6938"/>
                  </a:cubicBezTo>
                  <a:lnTo>
                    <a:pt x="15212" y="15544"/>
                  </a:lnTo>
                  <a:cubicBezTo>
                    <a:pt x="15345" y="15611"/>
                    <a:pt x="15487" y="15645"/>
                    <a:pt x="15629" y="15645"/>
                  </a:cubicBezTo>
                  <a:cubicBezTo>
                    <a:pt x="15770" y="15645"/>
                    <a:pt x="15912" y="15611"/>
                    <a:pt x="16046" y="15544"/>
                  </a:cubicBezTo>
                  <a:lnTo>
                    <a:pt x="27020" y="9207"/>
                  </a:lnTo>
                  <a:cubicBezTo>
                    <a:pt x="27254" y="9140"/>
                    <a:pt x="27254" y="8806"/>
                    <a:pt x="27020" y="8706"/>
                  </a:cubicBezTo>
                  <a:lnTo>
                    <a:pt x="12076" y="100"/>
                  </a:lnTo>
                  <a:cubicBezTo>
                    <a:pt x="11943" y="33"/>
                    <a:pt x="11801" y="0"/>
                    <a:pt x="1165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82"/>
            <p:cNvSpPr/>
            <p:nvPr/>
          </p:nvSpPr>
          <p:spPr>
            <a:xfrm>
              <a:off x="5920678" y="2621415"/>
              <a:ext cx="267238" cy="152508"/>
            </a:xfrm>
            <a:custGeom>
              <a:avLst/>
              <a:gdLst/>
              <a:ahLst/>
              <a:cxnLst/>
              <a:rect l="l" t="t" r="r" b="b"/>
              <a:pathLst>
                <a:path w="13307" h="7614" extrusionOk="0">
                  <a:moveTo>
                    <a:pt x="1439" y="0"/>
                  </a:moveTo>
                  <a:cubicBezTo>
                    <a:pt x="972" y="0"/>
                    <a:pt x="0" y="662"/>
                    <a:pt x="264" y="808"/>
                  </a:cubicBezTo>
                  <a:lnTo>
                    <a:pt x="11338" y="7213"/>
                  </a:lnTo>
                  <a:lnTo>
                    <a:pt x="13240" y="7613"/>
                  </a:lnTo>
                  <a:cubicBezTo>
                    <a:pt x="13273" y="7613"/>
                    <a:pt x="13307" y="7580"/>
                    <a:pt x="13307" y="7513"/>
                  </a:cubicBezTo>
                  <a:lnTo>
                    <a:pt x="12706" y="6446"/>
                  </a:lnTo>
                  <a:lnTo>
                    <a:pt x="1598" y="41"/>
                  </a:lnTo>
                  <a:cubicBezTo>
                    <a:pt x="1558" y="13"/>
                    <a:pt x="1503" y="0"/>
                    <a:pt x="143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82"/>
            <p:cNvSpPr/>
            <p:nvPr/>
          </p:nvSpPr>
          <p:spPr>
            <a:xfrm>
              <a:off x="5932004" y="2600183"/>
              <a:ext cx="19440" cy="24076"/>
            </a:xfrm>
            <a:custGeom>
              <a:avLst/>
              <a:gdLst/>
              <a:ahLst/>
              <a:cxnLst/>
              <a:rect l="l" t="t" r="r" b="b"/>
              <a:pathLst>
                <a:path w="968" h="1202" extrusionOk="0">
                  <a:moveTo>
                    <a:pt x="734" y="0"/>
                  </a:moveTo>
                  <a:cubicBezTo>
                    <a:pt x="667" y="0"/>
                    <a:pt x="567" y="0"/>
                    <a:pt x="500" y="67"/>
                  </a:cubicBezTo>
                  <a:cubicBezTo>
                    <a:pt x="200" y="267"/>
                    <a:pt x="33" y="567"/>
                    <a:pt x="0" y="934"/>
                  </a:cubicBezTo>
                  <a:cubicBezTo>
                    <a:pt x="0" y="968"/>
                    <a:pt x="0" y="1034"/>
                    <a:pt x="0" y="1068"/>
                  </a:cubicBezTo>
                  <a:lnTo>
                    <a:pt x="0" y="1101"/>
                  </a:lnTo>
                  <a:cubicBezTo>
                    <a:pt x="0" y="1101"/>
                    <a:pt x="33" y="1134"/>
                    <a:pt x="33" y="1168"/>
                  </a:cubicBezTo>
                  <a:lnTo>
                    <a:pt x="67" y="1168"/>
                  </a:lnTo>
                  <a:lnTo>
                    <a:pt x="134" y="1201"/>
                  </a:lnTo>
                  <a:cubicBezTo>
                    <a:pt x="234" y="1201"/>
                    <a:pt x="334" y="1201"/>
                    <a:pt x="434" y="1134"/>
                  </a:cubicBezTo>
                  <a:cubicBezTo>
                    <a:pt x="734" y="934"/>
                    <a:pt x="901" y="601"/>
                    <a:pt x="934" y="267"/>
                  </a:cubicBezTo>
                  <a:cubicBezTo>
                    <a:pt x="934" y="167"/>
                    <a:pt x="934" y="100"/>
                    <a:pt x="934" y="34"/>
                  </a:cubicBezTo>
                  <a:lnTo>
                    <a:pt x="967" y="34"/>
                  </a:lnTo>
                  <a:lnTo>
                    <a:pt x="867"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82"/>
            <p:cNvSpPr/>
            <p:nvPr/>
          </p:nvSpPr>
          <p:spPr>
            <a:xfrm>
              <a:off x="5934013" y="2600844"/>
              <a:ext cx="229784" cy="147681"/>
            </a:xfrm>
            <a:custGeom>
              <a:avLst/>
              <a:gdLst/>
              <a:ahLst/>
              <a:cxnLst/>
              <a:rect l="l" t="t" r="r" b="b"/>
              <a:pathLst>
                <a:path w="11442" h="7373" extrusionOk="0">
                  <a:moveTo>
                    <a:pt x="767" y="1"/>
                  </a:moveTo>
                  <a:cubicBezTo>
                    <a:pt x="667" y="1"/>
                    <a:pt x="601" y="34"/>
                    <a:pt x="534" y="67"/>
                  </a:cubicBezTo>
                  <a:cubicBezTo>
                    <a:pt x="234" y="267"/>
                    <a:pt x="34" y="568"/>
                    <a:pt x="34" y="935"/>
                  </a:cubicBezTo>
                  <a:cubicBezTo>
                    <a:pt x="0" y="1035"/>
                    <a:pt x="34" y="1135"/>
                    <a:pt x="100" y="1235"/>
                  </a:cubicBezTo>
                  <a:lnTo>
                    <a:pt x="167" y="1268"/>
                  </a:lnTo>
                  <a:lnTo>
                    <a:pt x="10608" y="7306"/>
                  </a:lnTo>
                  <a:lnTo>
                    <a:pt x="10741" y="7373"/>
                  </a:lnTo>
                  <a:lnTo>
                    <a:pt x="11442" y="6138"/>
                  </a:lnTo>
                  <a:lnTo>
                    <a:pt x="867" y="1"/>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82"/>
            <p:cNvSpPr/>
            <p:nvPr/>
          </p:nvSpPr>
          <p:spPr>
            <a:xfrm>
              <a:off x="6147028" y="2723007"/>
              <a:ext cx="20123" cy="26279"/>
            </a:xfrm>
            <a:custGeom>
              <a:avLst/>
              <a:gdLst/>
              <a:ahLst/>
              <a:cxnLst/>
              <a:rect l="l" t="t" r="r" b="b"/>
              <a:pathLst>
                <a:path w="1002" h="1312" extrusionOk="0">
                  <a:moveTo>
                    <a:pt x="725" y="0"/>
                  </a:moveTo>
                  <a:cubicBezTo>
                    <a:pt x="657" y="0"/>
                    <a:pt x="580" y="23"/>
                    <a:pt x="501" y="73"/>
                  </a:cubicBezTo>
                  <a:cubicBezTo>
                    <a:pt x="201" y="239"/>
                    <a:pt x="1" y="573"/>
                    <a:pt x="1" y="940"/>
                  </a:cubicBezTo>
                  <a:cubicBezTo>
                    <a:pt x="1" y="1176"/>
                    <a:pt x="101" y="1312"/>
                    <a:pt x="266" y="1312"/>
                  </a:cubicBezTo>
                  <a:cubicBezTo>
                    <a:pt x="334" y="1312"/>
                    <a:pt x="413" y="1289"/>
                    <a:pt x="501" y="1240"/>
                  </a:cubicBezTo>
                  <a:cubicBezTo>
                    <a:pt x="801" y="1040"/>
                    <a:pt x="968" y="706"/>
                    <a:pt x="1001" y="340"/>
                  </a:cubicBezTo>
                  <a:cubicBezTo>
                    <a:pt x="1001" y="129"/>
                    <a:pt x="886" y="0"/>
                    <a:pt x="72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82"/>
            <p:cNvSpPr/>
            <p:nvPr/>
          </p:nvSpPr>
          <p:spPr>
            <a:xfrm>
              <a:off x="6147028" y="2723608"/>
              <a:ext cx="32855" cy="30265"/>
            </a:xfrm>
            <a:custGeom>
              <a:avLst/>
              <a:gdLst/>
              <a:ahLst/>
              <a:cxnLst/>
              <a:rect l="l" t="t" r="r" b="b"/>
              <a:pathLst>
                <a:path w="1636" h="1511" extrusionOk="0">
                  <a:moveTo>
                    <a:pt x="718" y="1"/>
                  </a:moveTo>
                  <a:cubicBezTo>
                    <a:pt x="643" y="1"/>
                    <a:pt x="568" y="26"/>
                    <a:pt x="501" y="76"/>
                  </a:cubicBezTo>
                  <a:cubicBezTo>
                    <a:pt x="234" y="276"/>
                    <a:pt x="34" y="610"/>
                    <a:pt x="1" y="943"/>
                  </a:cubicBezTo>
                  <a:cubicBezTo>
                    <a:pt x="1" y="1143"/>
                    <a:pt x="101" y="1277"/>
                    <a:pt x="201" y="1310"/>
                  </a:cubicBezTo>
                  <a:lnTo>
                    <a:pt x="234" y="1310"/>
                  </a:lnTo>
                  <a:lnTo>
                    <a:pt x="1168" y="1510"/>
                  </a:lnTo>
                  <a:cubicBezTo>
                    <a:pt x="1235" y="1510"/>
                    <a:pt x="1302" y="1510"/>
                    <a:pt x="1335" y="1477"/>
                  </a:cubicBezTo>
                  <a:cubicBezTo>
                    <a:pt x="1535" y="1344"/>
                    <a:pt x="1635" y="1177"/>
                    <a:pt x="1635" y="977"/>
                  </a:cubicBezTo>
                  <a:cubicBezTo>
                    <a:pt x="1635" y="910"/>
                    <a:pt x="1635" y="843"/>
                    <a:pt x="1569" y="777"/>
                  </a:cubicBezTo>
                  <a:lnTo>
                    <a:pt x="935" y="76"/>
                  </a:lnTo>
                  <a:cubicBezTo>
                    <a:pt x="868" y="26"/>
                    <a:pt x="793" y="1"/>
                    <a:pt x="71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82"/>
            <p:cNvSpPr/>
            <p:nvPr/>
          </p:nvSpPr>
          <p:spPr>
            <a:xfrm>
              <a:off x="6005687" y="2646453"/>
              <a:ext cx="166143" cy="98067"/>
            </a:xfrm>
            <a:custGeom>
              <a:avLst/>
              <a:gdLst/>
              <a:ahLst/>
              <a:cxnLst/>
              <a:rect l="l" t="t" r="r" b="b"/>
              <a:pathLst>
                <a:path w="8273" h="4896" extrusionOk="0">
                  <a:moveTo>
                    <a:pt x="251" y="0"/>
                  </a:moveTo>
                  <a:cubicBezTo>
                    <a:pt x="234" y="0"/>
                    <a:pt x="217" y="9"/>
                    <a:pt x="201" y="25"/>
                  </a:cubicBezTo>
                  <a:cubicBezTo>
                    <a:pt x="67" y="92"/>
                    <a:pt x="0" y="192"/>
                    <a:pt x="0" y="325"/>
                  </a:cubicBezTo>
                  <a:cubicBezTo>
                    <a:pt x="0" y="359"/>
                    <a:pt x="0" y="392"/>
                    <a:pt x="34" y="426"/>
                  </a:cubicBezTo>
                  <a:lnTo>
                    <a:pt x="7773" y="4895"/>
                  </a:lnTo>
                  <a:lnTo>
                    <a:pt x="8273" y="4595"/>
                  </a:lnTo>
                  <a:lnTo>
                    <a:pt x="334" y="25"/>
                  </a:lnTo>
                  <a:lnTo>
                    <a:pt x="301" y="25"/>
                  </a:lnTo>
                  <a:cubicBezTo>
                    <a:pt x="284" y="9"/>
                    <a:pt x="267" y="0"/>
                    <a:pt x="2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82"/>
            <p:cNvSpPr/>
            <p:nvPr/>
          </p:nvSpPr>
          <p:spPr>
            <a:xfrm>
              <a:off x="6147711" y="2727794"/>
              <a:ext cx="24802" cy="16725"/>
            </a:xfrm>
            <a:custGeom>
              <a:avLst/>
              <a:gdLst/>
              <a:ahLst/>
              <a:cxnLst/>
              <a:rect l="l" t="t" r="r" b="b"/>
              <a:pathLst>
                <a:path w="1235" h="835" extrusionOk="0">
                  <a:moveTo>
                    <a:pt x="234" y="0"/>
                  </a:moveTo>
                  <a:cubicBezTo>
                    <a:pt x="134" y="101"/>
                    <a:pt x="33" y="267"/>
                    <a:pt x="0" y="434"/>
                  </a:cubicBezTo>
                  <a:lnTo>
                    <a:pt x="701" y="834"/>
                  </a:lnTo>
                  <a:lnTo>
                    <a:pt x="1234" y="568"/>
                  </a:lnTo>
                  <a:lnTo>
                    <a:pt x="234"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82"/>
            <p:cNvSpPr/>
            <p:nvPr/>
          </p:nvSpPr>
          <p:spPr>
            <a:xfrm>
              <a:off x="6158414" y="2731460"/>
              <a:ext cx="26147" cy="22414"/>
            </a:xfrm>
            <a:custGeom>
              <a:avLst/>
              <a:gdLst/>
              <a:ahLst/>
              <a:cxnLst/>
              <a:rect l="l" t="t" r="r" b="b"/>
              <a:pathLst>
                <a:path w="1302" h="1119" extrusionOk="0">
                  <a:moveTo>
                    <a:pt x="535" y="1"/>
                  </a:moveTo>
                  <a:cubicBezTo>
                    <a:pt x="484" y="1"/>
                    <a:pt x="434" y="18"/>
                    <a:pt x="401" y="51"/>
                  </a:cubicBezTo>
                  <a:cubicBezTo>
                    <a:pt x="168" y="218"/>
                    <a:pt x="34" y="418"/>
                    <a:pt x="34" y="685"/>
                  </a:cubicBezTo>
                  <a:cubicBezTo>
                    <a:pt x="1" y="785"/>
                    <a:pt x="68" y="885"/>
                    <a:pt x="168" y="918"/>
                  </a:cubicBezTo>
                  <a:lnTo>
                    <a:pt x="201" y="918"/>
                  </a:lnTo>
                  <a:lnTo>
                    <a:pt x="1068" y="1118"/>
                  </a:lnTo>
                  <a:cubicBezTo>
                    <a:pt x="1102" y="1118"/>
                    <a:pt x="1135" y="1118"/>
                    <a:pt x="1168" y="1085"/>
                  </a:cubicBezTo>
                  <a:cubicBezTo>
                    <a:pt x="1235" y="1018"/>
                    <a:pt x="1302" y="918"/>
                    <a:pt x="1302" y="818"/>
                  </a:cubicBezTo>
                  <a:cubicBezTo>
                    <a:pt x="1302" y="785"/>
                    <a:pt x="1302" y="751"/>
                    <a:pt x="1268" y="718"/>
                  </a:cubicBezTo>
                  <a:lnTo>
                    <a:pt x="668" y="84"/>
                  </a:lnTo>
                  <a:lnTo>
                    <a:pt x="668" y="51"/>
                  </a:lnTo>
                  <a:cubicBezTo>
                    <a:pt x="635" y="18"/>
                    <a:pt x="585" y="1"/>
                    <a:pt x="53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82"/>
            <p:cNvSpPr/>
            <p:nvPr/>
          </p:nvSpPr>
          <p:spPr>
            <a:xfrm>
              <a:off x="6158414" y="2731460"/>
              <a:ext cx="26147" cy="22414"/>
            </a:xfrm>
            <a:custGeom>
              <a:avLst/>
              <a:gdLst/>
              <a:ahLst/>
              <a:cxnLst/>
              <a:rect l="l" t="t" r="r" b="b"/>
              <a:pathLst>
                <a:path w="1302" h="1119" extrusionOk="0">
                  <a:moveTo>
                    <a:pt x="535" y="1"/>
                  </a:moveTo>
                  <a:cubicBezTo>
                    <a:pt x="484" y="1"/>
                    <a:pt x="434" y="18"/>
                    <a:pt x="401" y="51"/>
                  </a:cubicBezTo>
                  <a:cubicBezTo>
                    <a:pt x="168" y="218"/>
                    <a:pt x="34" y="418"/>
                    <a:pt x="34" y="685"/>
                  </a:cubicBezTo>
                  <a:cubicBezTo>
                    <a:pt x="1" y="785"/>
                    <a:pt x="68" y="885"/>
                    <a:pt x="168" y="918"/>
                  </a:cubicBezTo>
                  <a:lnTo>
                    <a:pt x="201" y="918"/>
                  </a:lnTo>
                  <a:lnTo>
                    <a:pt x="1068" y="1118"/>
                  </a:lnTo>
                  <a:cubicBezTo>
                    <a:pt x="1102" y="1118"/>
                    <a:pt x="1135" y="1118"/>
                    <a:pt x="1168" y="1085"/>
                  </a:cubicBezTo>
                  <a:cubicBezTo>
                    <a:pt x="1235" y="1018"/>
                    <a:pt x="1302" y="918"/>
                    <a:pt x="1302" y="818"/>
                  </a:cubicBezTo>
                  <a:cubicBezTo>
                    <a:pt x="1302" y="785"/>
                    <a:pt x="1302" y="751"/>
                    <a:pt x="1268" y="718"/>
                  </a:cubicBezTo>
                  <a:lnTo>
                    <a:pt x="668" y="84"/>
                  </a:lnTo>
                  <a:lnTo>
                    <a:pt x="668" y="51"/>
                  </a:lnTo>
                  <a:cubicBezTo>
                    <a:pt x="635" y="18"/>
                    <a:pt x="585" y="1"/>
                    <a:pt x="5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82"/>
            <p:cNvSpPr/>
            <p:nvPr/>
          </p:nvSpPr>
          <p:spPr>
            <a:xfrm>
              <a:off x="6168476" y="2738651"/>
              <a:ext cx="16086" cy="15223"/>
            </a:xfrm>
            <a:custGeom>
              <a:avLst/>
              <a:gdLst/>
              <a:ahLst/>
              <a:cxnLst/>
              <a:rect l="l" t="t" r="r" b="b"/>
              <a:pathLst>
                <a:path w="801" h="760" extrusionOk="0">
                  <a:moveTo>
                    <a:pt x="367" y="1"/>
                  </a:moveTo>
                  <a:cubicBezTo>
                    <a:pt x="334" y="1"/>
                    <a:pt x="300" y="9"/>
                    <a:pt x="267" y="26"/>
                  </a:cubicBezTo>
                  <a:cubicBezTo>
                    <a:pt x="100" y="126"/>
                    <a:pt x="0" y="292"/>
                    <a:pt x="0" y="493"/>
                  </a:cubicBezTo>
                  <a:cubicBezTo>
                    <a:pt x="0" y="593"/>
                    <a:pt x="34" y="659"/>
                    <a:pt x="100" y="659"/>
                  </a:cubicBezTo>
                  <a:lnTo>
                    <a:pt x="534" y="759"/>
                  </a:lnTo>
                  <a:lnTo>
                    <a:pt x="634" y="759"/>
                  </a:lnTo>
                  <a:cubicBezTo>
                    <a:pt x="734" y="693"/>
                    <a:pt x="801" y="593"/>
                    <a:pt x="801" y="459"/>
                  </a:cubicBezTo>
                  <a:cubicBezTo>
                    <a:pt x="801" y="426"/>
                    <a:pt x="801" y="392"/>
                    <a:pt x="767" y="359"/>
                  </a:cubicBezTo>
                  <a:lnTo>
                    <a:pt x="467" y="26"/>
                  </a:lnTo>
                  <a:cubicBezTo>
                    <a:pt x="434" y="9"/>
                    <a:pt x="400" y="1"/>
                    <a:pt x="36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82"/>
            <p:cNvSpPr/>
            <p:nvPr/>
          </p:nvSpPr>
          <p:spPr>
            <a:xfrm>
              <a:off x="6177854" y="2745581"/>
              <a:ext cx="6708" cy="8533"/>
            </a:xfrm>
            <a:custGeom>
              <a:avLst/>
              <a:gdLst/>
              <a:ahLst/>
              <a:cxnLst/>
              <a:rect l="l" t="t" r="r" b="b"/>
              <a:pathLst>
                <a:path w="334" h="426" extrusionOk="0">
                  <a:moveTo>
                    <a:pt x="235" y="1"/>
                  </a:moveTo>
                  <a:cubicBezTo>
                    <a:pt x="215" y="1"/>
                    <a:pt x="192" y="5"/>
                    <a:pt x="167" y="13"/>
                  </a:cubicBezTo>
                  <a:cubicBezTo>
                    <a:pt x="67" y="80"/>
                    <a:pt x="0" y="180"/>
                    <a:pt x="0" y="313"/>
                  </a:cubicBezTo>
                  <a:cubicBezTo>
                    <a:pt x="0" y="388"/>
                    <a:pt x="38" y="426"/>
                    <a:pt x="99" y="426"/>
                  </a:cubicBezTo>
                  <a:cubicBezTo>
                    <a:pt x="119" y="426"/>
                    <a:pt x="142" y="422"/>
                    <a:pt x="167" y="413"/>
                  </a:cubicBezTo>
                  <a:cubicBezTo>
                    <a:pt x="267" y="347"/>
                    <a:pt x="334" y="247"/>
                    <a:pt x="334" y="113"/>
                  </a:cubicBezTo>
                  <a:cubicBezTo>
                    <a:pt x="334" y="38"/>
                    <a:pt x="296" y="1"/>
                    <a:pt x="2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82"/>
            <p:cNvSpPr/>
            <p:nvPr/>
          </p:nvSpPr>
          <p:spPr>
            <a:xfrm>
              <a:off x="5967510" y="2624239"/>
              <a:ext cx="44222" cy="30746"/>
            </a:xfrm>
            <a:custGeom>
              <a:avLst/>
              <a:gdLst/>
              <a:ahLst/>
              <a:cxnLst/>
              <a:rect l="l" t="t" r="r" b="b"/>
              <a:pathLst>
                <a:path w="2202" h="1535" extrusionOk="0">
                  <a:moveTo>
                    <a:pt x="167" y="0"/>
                  </a:moveTo>
                  <a:cubicBezTo>
                    <a:pt x="67" y="100"/>
                    <a:pt x="0" y="200"/>
                    <a:pt x="0" y="334"/>
                  </a:cubicBezTo>
                  <a:cubicBezTo>
                    <a:pt x="0" y="367"/>
                    <a:pt x="0" y="400"/>
                    <a:pt x="33" y="434"/>
                  </a:cubicBezTo>
                  <a:lnTo>
                    <a:pt x="1935" y="1535"/>
                  </a:lnTo>
                  <a:cubicBezTo>
                    <a:pt x="1901" y="1501"/>
                    <a:pt x="1901" y="1468"/>
                    <a:pt x="1901" y="1434"/>
                  </a:cubicBezTo>
                  <a:cubicBezTo>
                    <a:pt x="1901" y="1301"/>
                    <a:pt x="1968" y="1201"/>
                    <a:pt x="2102" y="1101"/>
                  </a:cubicBezTo>
                  <a:lnTo>
                    <a:pt x="2202" y="1101"/>
                  </a:lnTo>
                  <a:lnTo>
                    <a:pt x="300"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82"/>
            <p:cNvSpPr/>
            <p:nvPr/>
          </p:nvSpPr>
          <p:spPr>
            <a:xfrm>
              <a:off x="5967510" y="2624399"/>
              <a:ext cx="7370" cy="9214"/>
            </a:xfrm>
            <a:custGeom>
              <a:avLst/>
              <a:gdLst/>
              <a:ahLst/>
              <a:cxnLst/>
              <a:rect l="l" t="t" r="r" b="b"/>
              <a:pathLst>
                <a:path w="367" h="460" extrusionOk="0">
                  <a:moveTo>
                    <a:pt x="234" y="0"/>
                  </a:moveTo>
                  <a:cubicBezTo>
                    <a:pt x="209" y="0"/>
                    <a:pt x="183" y="9"/>
                    <a:pt x="167" y="25"/>
                  </a:cubicBezTo>
                  <a:cubicBezTo>
                    <a:pt x="67" y="92"/>
                    <a:pt x="0" y="226"/>
                    <a:pt x="0" y="326"/>
                  </a:cubicBezTo>
                  <a:cubicBezTo>
                    <a:pt x="0" y="392"/>
                    <a:pt x="0" y="426"/>
                    <a:pt x="33" y="459"/>
                  </a:cubicBezTo>
                  <a:lnTo>
                    <a:pt x="167" y="459"/>
                  </a:lnTo>
                  <a:cubicBezTo>
                    <a:pt x="267" y="392"/>
                    <a:pt x="334" y="259"/>
                    <a:pt x="367" y="159"/>
                  </a:cubicBezTo>
                  <a:cubicBezTo>
                    <a:pt x="367" y="92"/>
                    <a:pt x="334" y="59"/>
                    <a:pt x="300" y="25"/>
                  </a:cubicBezTo>
                  <a:cubicBezTo>
                    <a:pt x="284" y="9"/>
                    <a:pt x="259" y="0"/>
                    <a:pt x="23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82"/>
            <p:cNvSpPr/>
            <p:nvPr/>
          </p:nvSpPr>
          <p:spPr>
            <a:xfrm>
              <a:off x="5936021" y="2602407"/>
              <a:ext cx="33518" cy="31928"/>
            </a:xfrm>
            <a:custGeom>
              <a:avLst/>
              <a:gdLst/>
              <a:ahLst/>
              <a:cxnLst/>
              <a:rect l="l" t="t" r="r" b="b"/>
              <a:pathLst>
                <a:path w="1669" h="1594" extrusionOk="0">
                  <a:moveTo>
                    <a:pt x="643" y="1"/>
                  </a:moveTo>
                  <a:cubicBezTo>
                    <a:pt x="584" y="1"/>
                    <a:pt x="526" y="17"/>
                    <a:pt x="467" y="56"/>
                  </a:cubicBezTo>
                  <a:cubicBezTo>
                    <a:pt x="200" y="256"/>
                    <a:pt x="34" y="523"/>
                    <a:pt x="0" y="857"/>
                  </a:cubicBezTo>
                  <a:cubicBezTo>
                    <a:pt x="0" y="990"/>
                    <a:pt x="34" y="1090"/>
                    <a:pt x="134" y="1157"/>
                  </a:cubicBezTo>
                  <a:lnTo>
                    <a:pt x="901" y="1557"/>
                  </a:lnTo>
                  <a:cubicBezTo>
                    <a:pt x="939" y="1583"/>
                    <a:pt x="982" y="1593"/>
                    <a:pt x="1025" y="1593"/>
                  </a:cubicBezTo>
                  <a:cubicBezTo>
                    <a:pt x="1093" y="1593"/>
                    <a:pt x="1160" y="1565"/>
                    <a:pt x="1201" y="1524"/>
                  </a:cubicBezTo>
                  <a:cubicBezTo>
                    <a:pt x="1468" y="1357"/>
                    <a:pt x="1668" y="1057"/>
                    <a:pt x="1668" y="757"/>
                  </a:cubicBezTo>
                  <a:cubicBezTo>
                    <a:pt x="1668" y="623"/>
                    <a:pt x="1635" y="523"/>
                    <a:pt x="1535" y="456"/>
                  </a:cubicBezTo>
                  <a:lnTo>
                    <a:pt x="767" y="23"/>
                  </a:lnTo>
                  <a:cubicBezTo>
                    <a:pt x="726" y="9"/>
                    <a:pt x="685" y="1"/>
                    <a:pt x="64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82"/>
            <p:cNvSpPr/>
            <p:nvPr/>
          </p:nvSpPr>
          <p:spPr>
            <a:xfrm>
              <a:off x="5936021" y="2602407"/>
              <a:ext cx="33518" cy="31928"/>
            </a:xfrm>
            <a:custGeom>
              <a:avLst/>
              <a:gdLst/>
              <a:ahLst/>
              <a:cxnLst/>
              <a:rect l="l" t="t" r="r" b="b"/>
              <a:pathLst>
                <a:path w="1669" h="1594" extrusionOk="0">
                  <a:moveTo>
                    <a:pt x="643" y="1"/>
                  </a:moveTo>
                  <a:cubicBezTo>
                    <a:pt x="584" y="1"/>
                    <a:pt x="526" y="17"/>
                    <a:pt x="467" y="56"/>
                  </a:cubicBezTo>
                  <a:cubicBezTo>
                    <a:pt x="200" y="256"/>
                    <a:pt x="34" y="523"/>
                    <a:pt x="0" y="857"/>
                  </a:cubicBezTo>
                  <a:cubicBezTo>
                    <a:pt x="0" y="990"/>
                    <a:pt x="34" y="1090"/>
                    <a:pt x="134" y="1157"/>
                  </a:cubicBezTo>
                  <a:lnTo>
                    <a:pt x="901" y="1557"/>
                  </a:lnTo>
                  <a:cubicBezTo>
                    <a:pt x="939" y="1583"/>
                    <a:pt x="982" y="1593"/>
                    <a:pt x="1025" y="1593"/>
                  </a:cubicBezTo>
                  <a:cubicBezTo>
                    <a:pt x="1093" y="1593"/>
                    <a:pt x="1160" y="1565"/>
                    <a:pt x="1201" y="1524"/>
                  </a:cubicBezTo>
                  <a:cubicBezTo>
                    <a:pt x="1468" y="1357"/>
                    <a:pt x="1668" y="1057"/>
                    <a:pt x="1668" y="757"/>
                  </a:cubicBezTo>
                  <a:cubicBezTo>
                    <a:pt x="1668" y="623"/>
                    <a:pt x="1635" y="523"/>
                    <a:pt x="1535" y="456"/>
                  </a:cubicBezTo>
                  <a:lnTo>
                    <a:pt x="767" y="23"/>
                  </a:lnTo>
                  <a:cubicBezTo>
                    <a:pt x="726" y="9"/>
                    <a:pt x="685" y="1"/>
                    <a:pt x="64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82"/>
            <p:cNvSpPr/>
            <p:nvPr/>
          </p:nvSpPr>
          <p:spPr>
            <a:xfrm>
              <a:off x="5950761" y="2610759"/>
              <a:ext cx="18094" cy="23635"/>
            </a:xfrm>
            <a:custGeom>
              <a:avLst/>
              <a:gdLst/>
              <a:ahLst/>
              <a:cxnLst/>
              <a:rect l="l" t="t" r="r" b="b"/>
              <a:pathLst>
                <a:path w="901" h="1180" extrusionOk="0">
                  <a:moveTo>
                    <a:pt x="662" y="0"/>
                  </a:moveTo>
                  <a:cubicBezTo>
                    <a:pt x="603" y="0"/>
                    <a:pt x="537" y="23"/>
                    <a:pt x="467" y="73"/>
                  </a:cubicBezTo>
                  <a:cubicBezTo>
                    <a:pt x="200" y="239"/>
                    <a:pt x="33" y="540"/>
                    <a:pt x="0" y="840"/>
                  </a:cubicBezTo>
                  <a:cubicBezTo>
                    <a:pt x="0" y="1051"/>
                    <a:pt x="99" y="1179"/>
                    <a:pt x="250" y="1179"/>
                  </a:cubicBezTo>
                  <a:cubicBezTo>
                    <a:pt x="314" y="1179"/>
                    <a:pt x="388" y="1156"/>
                    <a:pt x="467" y="1107"/>
                  </a:cubicBezTo>
                  <a:cubicBezTo>
                    <a:pt x="734" y="940"/>
                    <a:pt x="901" y="640"/>
                    <a:pt x="901" y="340"/>
                  </a:cubicBezTo>
                  <a:cubicBezTo>
                    <a:pt x="901" y="129"/>
                    <a:pt x="802" y="0"/>
                    <a:pt x="6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82"/>
            <p:cNvSpPr/>
            <p:nvPr/>
          </p:nvSpPr>
          <p:spPr>
            <a:xfrm>
              <a:off x="6179863" y="2747844"/>
              <a:ext cx="10061" cy="7872"/>
            </a:xfrm>
            <a:custGeom>
              <a:avLst/>
              <a:gdLst/>
              <a:ahLst/>
              <a:cxnLst/>
              <a:rect l="l" t="t" r="r" b="b"/>
              <a:pathLst>
                <a:path w="501" h="393" extrusionOk="0">
                  <a:moveTo>
                    <a:pt x="67" y="0"/>
                  </a:moveTo>
                  <a:cubicBezTo>
                    <a:pt x="34" y="34"/>
                    <a:pt x="0" y="67"/>
                    <a:pt x="0" y="134"/>
                  </a:cubicBezTo>
                  <a:cubicBezTo>
                    <a:pt x="0" y="167"/>
                    <a:pt x="0" y="200"/>
                    <a:pt x="0" y="200"/>
                  </a:cubicBezTo>
                  <a:lnTo>
                    <a:pt x="334" y="367"/>
                  </a:lnTo>
                  <a:cubicBezTo>
                    <a:pt x="334" y="384"/>
                    <a:pt x="342" y="392"/>
                    <a:pt x="350" y="392"/>
                  </a:cubicBezTo>
                  <a:cubicBezTo>
                    <a:pt x="359" y="392"/>
                    <a:pt x="367" y="384"/>
                    <a:pt x="367" y="367"/>
                  </a:cubicBezTo>
                  <a:cubicBezTo>
                    <a:pt x="434" y="367"/>
                    <a:pt x="501" y="334"/>
                    <a:pt x="501" y="267"/>
                  </a:cubicBezTo>
                  <a:cubicBezTo>
                    <a:pt x="501" y="234"/>
                    <a:pt x="467" y="200"/>
                    <a:pt x="434" y="200"/>
                  </a:cubicBezTo>
                  <a:lnTo>
                    <a:pt x="134"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82"/>
            <p:cNvSpPr/>
            <p:nvPr/>
          </p:nvSpPr>
          <p:spPr>
            <a:xfrm>
              <a:off x="6186550" y="2751850"/>
              <a:ext cx="3374" cy="4026"/>
            </a:xfrm>
            <a:custGeom>
              <a:avLst/>
              <a:gdLst/>
              <a:ahLst/>
              <a:cxnLst/>
              <a:rect l="l" t="t" r="r" b="b"/>
              <a:pathLst>
                <a:path w="168" h="201" extrusionOk="0">
                  <a:moveTo>
                    <a:pt x="68" y="0"/>
                  </a:moveTo>
                  <a:cubicBezTo>
                    <a:pt x="34" y="34"/>
                    <a:pt x="1" y="67"/>
                    <a:pt x="1" y="134"/>
                  </a:cubicBezTo>
                  <a:cubicBezTo>
                    <a:pt x="1" y="167"/>
                    <a:pt x="1" y="200"/>
                    <a:pt x="1" y="200"/>
                  </a:cubicBezTo>
                  <a:lnTo>
                    <a:pt x="68" y="200"/>
                  </a:lnTo>
                  <a:cubicBezTo>
                    <a:pt x="101" y="200"/>
                    <a:pt x="168" y="134"/>
                    <a:pt x="168" y="67"/>
                  </a:cubicBezTo>
                  <a:cubicBezTo>
                    <a:pt x="168" y="34"/>
                    <a:pt x="134" y="0"/>
                    <a:pt x="1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82"/>
            <p:cNvSpPr/>
            <p:nvPr/>
          </p:nvSpPr>
          <p:spPr>
            <a:xfrm>
              <a:off x="6250192" y="2889156"/>
              <a:ext cx="196969" cy="103575"/>
            </a:xfrm>
            <a:custGeom>
              <a:avLst/>
              <a:gdLst/>
              <a:ahLst/>
              <a:cxnLst/>
              <a:rect l="l" t="t" r="r" b="b"/>
              <a:pathLst>
                <a:path w="9808" h="5171" extrusionOk="0">
                  <a:moveTo>
                    <a:pt x="4904" y="0"/>
                  </a:moveTo>
                  <a:cubicBezTo>
                    <a:pt x="3820" y="0"/>
                    <a:pt x="2736" y="250"/>
                    <a:pt x="1735" y="751"/>
                  </a:cubicBezTo>
                  <a:cubicBezTo>
                    <a:pt x="1" y="1751"/>
                    <a:pt x="1" y="3386"/>
                    <a:pt x="1735" y="4420"/>
                  </a:cubicBezTo>
                  <a:cubicBezTo>
                    <a:pt x="2736" y="4920"/>
                    <a:pt x="3820" y="5171"/>
                    <a:pt x="4904" y="5171"/>
                  </a:cubicBezTo>
                  <a:cubicBezTo>
                    <a:pt x="5988" y="5171"/>
                    <a:pt x="7072" y="4920"/>
                    <a:pt x="8073" y="4420"/>
                  </a:cubicBezTo>
                  <a:cubicBezTo>
                    <a:pt x="9808" y="3386"/>
                    <a:pt x="9808" y="1751"/>
                    <a:pt x="8073" y="751"/>
                  </a:cubicBezTo>
                  <a:cubicBezTo>
                    <a:pt x="7072" y="250"/>
                    <a:pt x="5988" y="0"/>
                    <a:pt x="490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82"/>
            <p:cNvSpPr/>
            <p:nvPr/>
          </p:nvSpPr>
          <p:spPr>
            <a:xfrm>
              <a:off x="6248866" y="2819992"/>
              <a:ext cx="195624" cy="142333"/>
            </a:xfrm>
            <a:custGeom>
              <a:avLst/>
              <a:gdLst/>
              <a:ahLst/>
              <a:cxnLst/>
              <a:rect l="l" t="t" r="r" b="b"/>
              <a:pathLst>
                <a:path w="9741" h="7106" extrusionOk="0">
                  <a:moveTo>
                    <a:pt x="1368" y="1"/>
                  </a:moveTo>
                  <a:cubicBezTo>
                    <a:pt x="0" y="1135"/>
                    <a:pt x="834" y="4737"/>
                    <a:pt x="2235" y="6172"/>
                  </a:cubicBezTo>
                  <a:lnTo>
                    <a:pt x="2268" y="6205"/>
                  </a:lnTo>
                  <a:lnTo>
                    <a:pt x="2335" y="6272"/>
                  </a:lnTo>
                  <a:lnTo>
                    <a:pt x="2468" y="6372"/>
                  </a:lnTo>
                  <a:lnTo>
                    <a:pt x="2502" y="6405"/>
                  </a:lnTo>
                  <a:lnTo>
                    <a:pt x="2602" y="6472"/>
                  </a:lnTo>
                  <a:cubicBezTo>
                    <a:pt x="2669" y="6539"/>
                    <a:pt x="2702" y="6572"/>
                    <a:pt x="2769" y="6605"/>
                  </a:cubicBezTo>
                  <a:cubicBezTo>
                    <a:pt x="3436" y="6939"/>
                    <a:pt x="4161" y="7106"/>
                    <a:pt x="4883" y="7106"/>
                  </a:cubicBezTo>
                  <a:cubicBezTo>
                    <a:pt x="5604" y="7106"/>
                    <a:pt x="6321" y="6939"/>
                    <a:pt x="6972" y="6605"/>
                  </a:cubicBezTo>
                  <a:cubicBezTo>
                    <a:pt x="7038" y="6572"/>
                    <a:pt x="7105" y="6539"/>
                    <a:pt x="7172" y="6472"/>
                  </a:cubicBezTo>
                  <a:lnTo>
                    <a:pt x="7272" y="6405"/>
                  </a:lnTo>
                  <a:lnTo>
                    <a:pt x="7305" y="6372"/>
                  </a:lnTo>
                  <a:cubicBezTo>
                    <a:pt x="7339" y="6339"/>
                    <a:pt x="7372" y="6305"/>
                    <a:pt x="7439" y="6272"/>
                  </a:cubicBezTo>
                  <a:lnTo>
                    <a:pt x="7472" y="6205"/>
                  </a:lnTo>
                  <a:lnTo>
                    <a:pt x="7505" y="6172"/>
                  </a:lnTo>
                  <a:cubicBezTo>
                    <a:pt x="8940" y="4737"/>
                    <a:pt x="9740" y="1135"/>
                    <a:pt x="837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82"/>
            <p:cNvSpPr/>
            <p:nvPr/>
          </p:nvSpPr>
          <p:spPr>
            <a:xfrm>
              <a:off x="6256899" y="2797278"/>
              <a:ext cx="180220" cy="94401"/>
            </a:xfrm>
            <a:custGeom>
              <a:avLst/>
              <a:gdLst/>
              <a:ahLst/>
              <a:cxnLst/>
              <a:rect l="l" t="t" r="r" b="b"/>
              <a:pathLst>
                <a:path w="8974" h="4713" extrusionOk="0">
                  <a:moveTo>
                    <a:pt x="4474" y="1"/>
                  </a:moveTo>
                  <a:cubicBezTo>
                    <a:pt x="3486" y="1"/>
                    <a:pt x="2502" y="234"/>
                    <a:pt x="1601" y="701"/>
                  </a:cubicBezTo>
                  <a:cubicBezTo>
                    <a:pt x="0" y="1602"/>
                    <a:pt x="0" y="3103"/>
                    <a:pt x="1601" y="4037"/>
                  </a:cubicBezTo>
                  <a:cubicBezTo>
                    <a:pt x="2502" y="4487"/>
                    <a:pt x="3486" y="4712"/>
                    <a:pt x="4474" y="4712"/>
                  </a:cubicBezTo>
                  <a:cubicBezTo>
                    <a:pt x="5463" y="4712"/>
                    <a:pt x="6455" y="4487"/>
                    <a:pt x="7372" y="4037"/>
                  </a:cubicBezTo>
                  <a:cubicBezTo>
                    <a:pt x="8973" y="3103"/>
                    <a:pt x="8973" y="1602"/>
                    <a:pt x="7372" y="701"/>
                  </a:cubicBezTo>
                  <a:cubicBezTo>
                    <a:pt x="6455" y="234"/>
                    <a:pt x="5463" y="1"/>
                    <a:pt x="447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82"/>
            <p:cNvSpPr/>
            <p:nvPr/>
          </p:nvSpPr>
          <p:spPr>
            <a:xfrm>
              <a:off x="6292405" y="2815486"/>
              <a:ext cx="109209" cy="57807"/>
            </a:xfrm>
            <a:custGeom>
              <a:avLst/>
              <a:gdLst/>
              <a:ahLst/>
              <a:cxnLst/>
              <a:rect l="l" t="t" r="r" b="b"/>
              <a:pathLst>
                <a:path w="5438" h="2886" extrusionOk="0">
                  <a:moveTo>
                    <a:pt x="2719" y="1"/>
                  </a:moveTo>
                  <a:cubicBezTo>
                    <a:pt x="2118" y="1"/>
                    <a:pt x="1518" y="142"/>
                    <a:pt x="968" y="426"/>
                  </a:cubicBezTo>
                  <a:cubicBezTo>
                    <a:pt x="0" y="993"/>
                    <a:pt x="0" y="1894"/>
                    <a:pt x="968" y="2461"/>
                  </a:cubicBezTo>
                  <a:cubicBezTo>
                    <a:pt x="1518" y="2744"/>
                    <a:pt x="2118" y="2886"/>
                    <a:pt x="2719" y="2886"/>
                  </a:cubicBezTo>
                  <a:cubicBezTo>
                    <a:pt x="3319" y="2886"/>
                    <a:pt x="3920" y="2744"/>
                    <a:pt x="4470" y="2461"/>
                  </a:cubicBezTo>
                  <a:cubicBezTo>
                    <a:pt x="5437" y="1894"/>
                    <a:pt x="5437" y="993"/>
                    <a:pt x="4470" y="426"/>
                  </a:cubicBezTo>
                  <a:cubicBezTo>
                    <a:pt x="3920" y="142"/>
                    <a:pt x="3319" y="1"/>
                    <a:pt x="2719"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82"/>
            <p:cNvSpPr/>
            <p:nvPr/>
          </p:nvSpPr>
          <p:spPr>
            <a:xfrm>
              <a:off x="6299775" y="2834855"/>
              <a:ext cx="93805" cy="38438"/>
            </a:xfrm>
            <a:custGeom>
              <a:avLst/>
              <a:gdLst/>
              <a:ahLst/>
              <a:cxnLst/>
              <a:rect l="l" t="t" r="r" b="b"/>
              <a:pathLst>
                <a:path w="4671" h="1919" extrusionOk="0">
                  <a:moveTo>
                    <a:pt x="2352" y="1"/>
                  </a:moveTo>
                  <a:cubicBezTo>
                    <a:pt x="1751" y="1"/>
                    <a:pt x="1151" y="143"/>
                    <a:pt x="601" y="426"/>
                  </a:cubicBezTo>
                  <a:cubicBezTo>
                    <a:pt x="367" y="560"/>
                    <a:pt x="167" y="726"/>
                    <a:pt x="0" y="960"/>
                  </a:cubicBezTo>
                  <a:cubicBezTo>
                    <a:pt x="167" y="1193"/>
                    <a:pt x="334" y="1360"/>
                    <a:pt x="601" y="1494"/>
                  </a:cubicBezTo>
                  <a:cubicBezTo>
                    <a:pt x="1151" y="1777"/>
                    <a:pt x="1751" y="1919"/>
                    <a:pt x="2352" y="1919"/>
                  </a:cubicBezTo>
                  <a:cubicBezTo>
                    <a:pt x="2952" y="1919"/>
                    <a:pt x="3553" y="1777"/>
                    <a:pt x="4103" y="1494"/>
                  </a:cubicBezTo>
                  <a:cubicBezTo>
                    <a:pt x="4337" y="1360"/>
                    <a:pt x="4537" y="1193"/>
                    <a:pt x="4670" y="960"/>
                  </a:cubicBezTo>
                  <a:cubicBezTo>
                    <a:pt x="4537" y="726"/>
                    <a:pt x="4337" y="560"/>
                    <a:pt x="4103" y="426"/>
                  </a:cubicBezTo>
                  <a:cubicBezTo>
                    <a:pt x="3553" y="143"/>
                    <a:pt x="2952" y="1"/>
                    <a:pt x="235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82"/>
            <p:cNvSpPr/>
            <p:nvPr/>
          </p:nvSpPr>
          <p:spPr>
            <a:xfrm>
              <a:off x="6266940" y="2706803"/>
              <a:ext cx="147406" cy="147881"/>
            </a:xfrm>
            <a:custGeom>
              <a:avLst/>
              <a:gdLst/>
              <a:ahLst/>
              <a:cxnLst/>
              <a:rect l="l" t="t" r="r" b="b"/>
              <a:pathLst>
                <a:path w="7340" h="7383" extrusionOk="0">
                  <a:moveTo>
                    <a:pt x="3986" y="1"/>
                  </a:moveTo>
                  <a:cubicBezTo>
                    <a:pt x="3412" y="1"/>
                    <a:pt x="2822" y="151"/>
                    <a:pt x="2269" y="481"/>
                  </a:cubicBezTo>
                  <a:cubicBezTo>
                    <a:pt x="1" y="1816"/>
                    <a:pt x="67" y="5051"/>
                    <a:pt x="2369" y="6319"/>
                  </a:cubicBezTo>
                  <a:cubicBezTo>
                    <a:pt x="2669" y="6486"/>
                    <a:pt x="2836" y="6819"/>
                    <a:pt x="2869" y="7153"/>
                  </a:cubicBezTo>
                  <a:lnTo>
                    <a:pt x="2869" y="7220"/>
                  </a:lnTo>
                  <a:cubicBezTo>
                    <a:pt x="3078" y="7332"/>
                    <a:pt x="3541" y="7382"/>
                    <a:pt x="3995" y="7382"/>
                  </a:cubicBezTo>
                  <a:cubicBezTo>
                    <a:pt x="4486" y="7382"/>
                    <a:pt x="4966" y="7323"/>
                    <a:pt x="5104" y="7220"/>
                  </a:cubicBezTo>
                  <a:lnTo>
                    <a:pt x="5104" y="7153"/>
                  </a:lnTo>
                  <a:cubicBezTo>
                    <a:pt x="5104" y="6786"/>
                    <a:pt x="5304" y="6452"/>
                    <a:pt x="5638" y="6286"/>
                  </a:cubicBezTo>
                  <a:cubicBezTo>
                    <a:pt x="6672" y="5685"/>
                    <a:pt x="7339" y="4551"/>
                    <a:pt x="7339" y="3350"/>
                  </a:cubicBezTo>
                  <a:cubicBezTo>
                    <a:pt x="7339" y="1392"/>
                    <a:pt x="5733" y="1"/>
                    <a:pt x="398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82"/>
            <p:cNvSpPr/>
            <p:nvPr/>
          </p:nvSpPr>
          <p:spPr>
            <a:xfrm>
              <a:off x="6344660" y="2708586"/>
              <a:ext cx="8053" cy="7211"/>
            </a:xfrm>
            <a:custGeom>
              <a:avLst/>
              <a:gdLst/>
              <a:ahLst/>
              <a:cxnLst/>
              <a:rect l="l" t="t" r="r" b="b"/>
              <a:pathLst>
                <a:path w="401" h="360" extrusionOk="0">
                  <a:moveTo>
                    <a:pt x="104" y="0"/>
                  </a:moveTo>
                  <a:cubicBezTo>
                    <a:pt x="75" y="0"/>
                    <a:pt x="50" y="9"/>
                    <a:pt x="33" y="25"/>
                  </a:cubicBezTo>
                  <a:cubicBezTo>
                    <a:pt x="0" y="59"/>
                    <a:pt x="0" y="126"/>
                    <a:pt x="33" y="159"/>
                  </a:cubicBezTo>
                  <a:cubicBezTo>
                    <a:pt x="100" y="226"/>
                    <a:pt x="134" y="259"/>
                    <a:pt x="200" y="292"/>
                  </a:cubicBezTo>
                  <a:cubicBezTo>
                    <a:pt x="200" y="326"/>
                    <a:pt x="234" y="326"/>
                    <a:pt x="267" y="326"/>
                  </a:cubicBezTo>
                  <a:lnTo>
                    <a:pt x="267" y="359"/>
                  </a:lnTo>
                  <a:cubicBezTo>
                    <a:pt x="367" y="359"/>
                    <a:pt x="400" y="226"/>
                    <a:pt x="334" y="192"/>
                  </a:cubicBezTo>
                  <a:cubicBezTo>
                    <a:pt x="267" y="92"/>
                    <a:pt x="200" y="25"/>
                    <a:pt x="200" y="25"/>
                  </a:cubicBezTo>
                  <a:cubicBezTo>
                    <a:pt x="167" y="9"/>
                    <a:pt x="134" y="0"/>
                    <a:pt x="10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82"/>
            <p:cNvSpPr/>
            <p:nvPr/>
          </p:nvSpPr>
          <p:spPr>
            <a:xfrm>
              <a:off x="6359380" y="2724169"/>
              <a:ext cx="20805" cy="111207"/>
            </a:xfrm>
            <a:custGeom>
              <a:avLst/>
              <a:gdLst/>
              <a:ahLst/>
              <a:cxnLst/>
              <a:rect l="l" t="t" r="r" b="b"/>
              <a:pathLst>
                <a:path w="1036" h="5552" extrusionOk="0">
                  <a:moveTo>
                    <a:pt x="92" y="1"/>
                  </a:moveTo>
                  <a:cubicBezTo>
                    <a:pt x="73" y="1"/>
                    <a:pt x="54" y="5"/>
                    <a:pt x="34" y="15"/>
                  </a:cubicBezTo>
                  <a:cubicBezTo>
                    <a:pt x="1" y="48"/>
                    <a:pt x="1" y="115"/>
                    <a:pt x="34" y="181"/>
                  </a:cubicBezTo>
                  <a:cubicBezTo>
                    <a:pt x="101" y="282"/>
                    <a:pt x="168" y="415"/>
                    <a:pt x="234" y="548"/>
                  </a:cubicBezTo>
                  <a:cubicBezTo>
                    <a:pt x="268" y="548"/>
                    <a:pt x="301" y="582"/>
                    <a:pt x="335" y="582"/>
                  </a:cubicBezTo>
                  <a:lnTo>
                    <a:pt x="401" y="582"/>
                  </a:lnTo>
                  <a:cubicBezTo>
                    <a:pt x="435" y="548"/>
                    <a:pt x="468" y="482"/>
                    <a:pt x="435" y="415"/>
                  </a:cubicBezTo>
                  <a:cubicBezTo>
                    <a:pt x="368" y="282"/>
                    <a:pt x="268" y="181"/>
                    <a:pt x="201" y="48"/>
                  </a:cubicBezTo>
                  <a:cubicBezTo>
                    <a:pt x="178" y="24"/>
                    <a:pt x="137" y="1"/>
                    <a:pt x="92" y="1"/>
                  </a:cubicBezTo>
                  <a:close/>
                  <a:moveTo>
                    <a:pt x="701" y="1169"/>
                  </a:moveTo>
                  <a:cubicBezTo>
                    <a:pt x="688" y="1169"/>
                    <a:pt x="677" y="1173"/>
                    <a:pt x="668" y="1182"/>
                  </a:cubicBezTo>
                  <a:cubicBezTo>
                    <a:pt x="601" y="1182"/>
                    <a:pt x="568" y="1249"/>
                    <a:pt x="601" y="1316"/>
                  </a:cubicBezTo>
                  <a:cubicBezTo>
                    <a:pt x="635" y="1449"/>
                    <a:pt x="668" y="1582"/>
                    <a:pt x="701" y="1716"/>
                  </a:cubicBezTo>
                  <a:cubicBezTo>
                    <a:pt x="701" y="1783"/>
                    <a:pt x="768" y="1816"/>
                    <a:pt x="802" y="1816"/>
                  </a:cubicBezTo>
                  <a:lnTo>
                    <a:pt x="835" y="1783"/>
                  </a:lnTo>
                  <a:cubicBezTo>
                    <a:pt x="868" y="1783"/>
                    <a:pt x="935" y="1716"/>
                    <a:pt x="902" y="1649"/>
                  </a:cubicBezTo>
                  <a:cubicBezTo>
                    <a:pt x="868" y="1516"/>
                    <a:pt x="835" y="1382"/>
                    <a:pt x="802" y="1249"/>
                  </a:cubicBezTo>
                  <a:cubicBezTo>
                    <a:pt x="777" y="1200"/>
                    <a:pt x="735" y="1169"/>
                    <a:pt x="701" y="1169"/>
                  </a:cubicBezTo>
                  <a:close/>
                  <a:moveTo>
                    <a:pt x="935" y="2450"/>
                  </a:moveTo>
                  <a:cubicBezTo>
                    <a:pt x="868" y="2450"/>
                    <a:pt x="835" y="2516"/>
                    <a:pt x="835" y="2583"/>
                  </a:cubicBezTo>
                  <a:lnTo>
                    <a:pt x="835" y="2817"/>
                  </a:lnTo>
                  <a:lnTo>
                    <a:pt x="835" y="3017"/>
                  </a:lnTo>
                  <a:cubicBezTo>
                    <a:pt x="835" y="3050"/>
                    <a:pt x="868" y="3117"/>
                    <a:pt x="935" y="3117"/>
                  </a:cubicBezTo>
                  <a:cubicBezTo>
                    <a:pt x="968" y="3117"/>
                    <a:pt x="1035" y="3050"/>
                    <a:pt x="1035" y="3017"/>
                  </a:cubicBezTo>
                  <a:lnTo>
                    <a:pt x="1035" y="2817"/>
                  </a:lnTo>
                  <a:lnTo>
                    <a:pt x="1035" y="2550"/>
                  </a:lnTo>
                  <a:cubicBezTo>
                    <a:pt x="1035" y="2516"/>
                    <a:pt x="968" y="2450"/>
                    <a:pt x="935" y="2450"/>
                  </a:cubicBezTo>
                  <a:close/>
                  <a:moveTo>
                    <a:pt x="835" y="3751"/>
                  </a:moveTo>
                  <a:cubicBezTo>
                    <a:pt x="768" y="3751"/>
                    <a:pt x="735" y="3784"/>
                    <a:pt x="701" y="3851"/>
                  </a:cubicBezTo>
                  <a:cubicBezTo>
                    <a:pt x="668" y="3984"/>
                    <a:pt x="635" y="4118"/>
                    <a:pt x="601" y="4251"/>
                  </a:cubicBezTo>
                  <a:cubicBezTo>
                    <a:pt x="568" y="4318"/>
                    <a:pt x="601" y="4384"/>
                    <a:pt x="668" y="4384"/>
                  </a:cubicBezTo>
                  <a:lnTo>
                    <a:pt x="701" y="4384"/>
                  </a:lnTo>
                  <a:cubicBezTo>
                    <a:pt x="735" y="4384"/>
                    <a:pt x="802" y="4351"/>
                    <a:pt x="802" y="4318"/>
                  </a:cubicBezTo>
                  <a:cubicBezTo>
                    <a:pt x="835" y="4184"/>
                    <a:pt x="902" y="4051"/>
                    <a:pt x="935" y="3884"/>
                  </a:cubicBezTo>
                  <a:cubicBezTo>
                    <a:pt x="935" y="3817"/>
                    <a:pt x="902" y="3784"/>
                    <a:pt x="835" y="3751"/>
                  </a:cubicBezTo>
                  <a:close/>
                  <a:moveTo>
                    <a:pt x="332" y="4971"/>
                  </a:moveTo>
                  <a:cubicBezTo>
                    <a:pt x="298" y="4971"/>
                    <a:pt x="258" y="4995"/>
                    <a:pt x="234" y="5018"/>
                  </a:cubicBezTo>
                  <a:cubicBezTo>
                    <a:pt x="134" y="5152"/>
                    <a:pt x="68" y="5285"/>
                    <a:pt x="1" y="5419"/>
                  </a:cubicBezTo>
                  <a:cubicBezTo>
                    <a:pt x="1" y="5485"/>
                    <a:pt x="1" y="5519"/>
                    <a:pt x="68" y="5552"/>
                  </a:cubicBezTo>
                  <a:lnTo>
                    <a:pt x="101" y="5552"/>
                  </a:lnTo>
                  <a:cubicBezTo>
                    <a:pt x="134" y="5552"/>
                    <a:pt x="168" y="5552"/>
                    <a:pt x="201" y="5519"/>
                  </a:cubicBezTo>
                  <a:cubicBezTo>
                    <a:pt x="268" y="5385"/>
                    <a:pt x="335" y="5252"/>
                    <a:pt x="401" y="5152"/>
                  </a:cubicBezTo>
                  <a:cubicBezTo>
                    <a:pt x="435" y="5085"/>
                    <a:pt x="435" y="5018"/>
                    <a:pt x="368" y="4985"/>
                  </a:cubicBezTo>
                  <a:cubicBezTo>
                    <a:pt x="358" y="4975"/>
                    <a:pt x="345" y="4971"/>
                    <a:pt x="332" y="497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82"/>
            <p:cNvSpPr/>
            <p:nvPr/>
          </p:nvSpPr>
          <p:spPr>
            <a:xfrm>
              <a:off x="6354038" y="2848054"/>
              <a:ext cx="4699" cy="8052"/>
            </a:xfrm>
            <a:custGeom>
              <a:avLst/>
              <a:gdLst/>
              <a:ahLst/>
              <a:cxnLst/>
              <a:rect l="l" t="t" r="r" b="b"/>
              <a:pathLst>
                <a:path w="234" h="402" extrusionOk="0">
                  <a:moveTo>
                    <a:pt x="134" y="1"/>
                  </a:moveTo>
                  <a:cubicBezTo>
                    <a:pt x="67" y="1"/>
                    <a:pt x="0" y="34"/>
                    <a:pt x="0" y="101"/>
                  </a:cubicBezTo>
                  <a:cubicBezTo>
                    <a:pt x="0" y="168"/>
                    <a:pt x="0" y="234"/>
                    <a:pt x="0" y="334"/>
                  </a:cubicBezTo>
                  <a:cubicBezTo>
                    <a:pt x="0" y="368"/>
                    <a:pt x="67" y="401"/>
                    <a:pt x="100" y="401"/>
                  </a:cubicBezTo>
                  <a:lnTo>
                    <a:pt x="134" y="401"/>
                  </a:lnTo>
                  <a:cubicBezTo>
                    <a:pt x="167" y="401"/>
                    <a:pt x="234" y="368"/>
                    <a:pt x="200" y="301"/>
                  </a:cubicBezTo>
                  <a:cubicBezTo>
                    <a:pt x="200" y="234"/>
                    <a:pt x="200" y="168"/>
                    <a:pt x="200" y="101"/>
                  </a:cubicBezTo>
                  <a:cubicBezTo>
                    <a:pt x="234" y="67"/>
                    <a:pt x="167" y="1"/>
                    <a:pt x="13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82"/>
            <p:cNvSpPr/>
            <p:nvPr/>
          </p:nvSpPr>
          <p:spPr>
            <a:xfrm>
              <a:off x="6344660" y="2848054"/>
              <a:ext cx="4037" cy="8052"/>
            </a:xfrm>
            <a:custGeom>
              <a:avLst/>
              <a:gdLst/>
              <a:ahLst/>
              <a:cxnLst/>
              <a:rect l="l" t="t" r="r" b="b"/>
              <a:pathLst>
                <a:path w="201" h="402" extrusionOk="0">
                  <a:moveTo>
                    <a:pt x="100" y="1"/>
                  </a:moveTo>
                  <a:cubicBezTo>
                    <a:pt x="50" y="1"/>
                    <a:pt x="0" y="34"/>
                    <a:pt x="0" y="101"/>
                  </a:cubicBezTo>
                  <a:lnTo>
                    <a:pt x="0" y="301"/>
                  </a:lnTo>
                  <a:cubicBezTo>
                    <a:pt x="0" y="368"/>
                    <a:pt x="67" y="401"/>
                    <a:pt x="100" y="401"/>
                  </a:cubicBezTo>
                  <a:cubicBezTo>
                    <a:pt x="167" y="401"/>
                    <a:pt x="200" y="368"/>
                    <a:pt x="200" y="301"/>
                  </a:cubicBezTo>
                  <a:lnTo>
                    <a:pt x="200" y="101"/>
                  </a:lnTo>
                  <a:cubicBezTo>
                    <a:pt x="200" y="34"/>
                    <a:pt x="150" y="1"/>
                    <a:pt x="10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82"/>
            <p:cNvSpPr/>
            <p:nvPr/>
          </p:nvSpPr>
          <p:spPr>
            <a:xfrm>
              <a:off x="6344660" y="2728455"/>
              <a:ext cx="4699" cy="107601"/>
            </a:xfrm>
            <a:custGeom>
              <a:avLst/>
              <a:gdLst/>
              <a:ahLst/>
              <a:cxnLst/>
              <a:rect l="l" t="t" r="r" b="b"/>
              <a:pathLst>
                <a:path w="234" h="5372" extrusionOk="0">
                  <a:moveTo>
                    <a:pt x="100" y="1"/>
                  </a:moveTo>
                  <a:cubicBezTo>
                    <a:pt x="50" y="1"/>
                    <a:pt x="0" y="34"/>
                    <a:pt x="0" y="101"/>
                  </a:cubicBezTo>
                  <a:lnTo>
                    <a:pt x="0" y="501"/>
                  </a:lnTo>
                  <a:cubicBezTo>
                    <a:pt x="0" y="535"/>
                    <a:pt x="67" y="601"/>
                    <a:pt x="100" y="601"/>
                  </a:cubicBezTo>
                  <a:cubicBezTo>
                    <a:pt x="167" y="601"/>
                    <a:pt x="234" y="568"/>
                    <a:pt x="200" y="501"/>
                  </a:cubicBezTo>
                  <a:lnTo>
                    <a:pt x="200" y="101"/>
                  </a:lnTo>
                  <a:cubicBezTo>
                    <a:pt x="200" y="34"/>
                    <a:pt x="150" y="1"/>
                    <a:pt x="100" y="1"/>
                  </a:cubicBezTo>
                  <a:close/>
                  <a:moveTo>
                    <a:pt x="100" y="1177"/>
                  </a:moveTo>
                  <a:cubicBezTo>
                    <a:pt x="50" y="1177"/>
                    <a:pt x="0" y="1218"/>
                    <a:pt x="0" y="1302"/>
                  </a:cubicBezTo>
                  <a:lnTo>
                    <a:pt x="0" y="1669"/>
                  </a:lnTo>
                  <a:cubicBezTo>
                    <a:pt x="0" y="1735"/>
                    <a:pt x="67" y="1802"/>
                    <a:pt x="100" y="1802"/>
                  </a:cubicBezTo>
                  <a:cubicBezTo>
                    <a:pt x="167" y="1802"/>
                    <a:pt x="234" y="1735"/>
                    <a:pt x="200" y="1669"/>
                  </a:cubicBezTo>
                  <a:lnTo>
                    <a:pt x="200" y="1302"/>
                  </a:lnTo>
                  <a:cubicBezTo>
                    <a:pt x="200" y="1218"/>
                    <a:pt x="150" y="1177"/>
                    <a:pt x="100" y="1177"/>
                  </a:cubicBezTo>
                  <a:close/>
                  <a:moveTo>
                    <a:pt x="100" y="2369"/>
                  </a:moveTo>
                  <a:cubicBezTo>
                    <a:pt x="50" y="2369"/>
                    <a:pt x="0" y="2403"/>
                    <a:pt x="0" y="2469"/>
                  </a:cubicBezTo>
                  <a:lnTo>
                    <a:pt x="0" y="2870"/>
                  </a:lnTo>
                  <a:cubicBezTo>
                    <a:pt x="0" y="2936"/>
                    <a:pt x="67" y="2970"/>
                    <a:pt x="100" y="2970"/>
                  </a:cubicBezTo>
                  <a:lnTo>
                    <a:pt x="100" y="3003"/>
                  </a:lnTo>
                  <a:cubicBezTo>
                    <a:pt x="167" y="3003"/>
                    <a:pt x="234" y="2936"/>
                    <a:pt x="200" y="2870"/>
                  </a:cubicBezTo>
                  <a:lnTo>
                    <a:pt x="200" y="2469"/>
                  </a:lnTo>
                  <a:cubicBezTo>
                    <a:pt x="200" y="2403"/>
                    <a:pt x="150" y="2369"/>
                    <a:pt x="100" y="2369"/>
                  </a:cubicBezTo>
                  <a:close/>
                  <a:moveTo>
                    <a:pt x="100" y="3545"/>
                  </a:moveTo>
                  <a:cubicBezTo>
                    <a:pt x="50" y="3545"/>
                    <a:pt x="0" y="3587"/>
                    <a:pt x="0" y="3670"/>
                  </a:cubicBezTo>
                  <a:lnTo>
                    <a:pt x="0" y="4070"/>
                  </a:lnTo>
                  <a:cubicBezTo>
                    <a:pt x="0" y="4137"/>
                    <a:pt x="67" y="4170"/>
                    <a:pt x="100" y="4170"/>
                  </a:cubicBezTo>
                  <a:lnTo>
                    <a:pt x="100" y="4204"/>
                  </a:lnTo>
                  <a:cubicBezTo>
                    <a:pt x="167" y="4204"/>
                    <a:pt x="234" y="4137"/>
                    <a:pt x="200" y="4070"/>
                  </a:cubicBezTo>
                  <a:lnTo>
                    <a:pt x="200" y="3670"/>
                  </a:lnTo>
                  <a:cubicBezTo>
                    <a:pt x="200" y="3587"/>
                    <a:pt x="150" y="3545"/>
                    <a:pt x="100" y="3545"/>
                  </a:cubicBezTo>
                  <a:close/>
                  <a:moveTo>
                    <a:pt x="100" y="4771"/>
                  </a:moveTo>
                  <a:cubicBezTo>
                    <a:pt x="50" y="4771"/>
                    <a:pt x="0" y="4804"/>
                    <a:pt x="0" y="4871"/>
                  </a:cubicBezTo>
                  <a:lnTo>
                    <a:pt x="0" y="5271"/>
                  </a:lnTo>
                  <a:cubicBezTo>
                    <a:pt x="0" y="5338"/>
                    <a:pt x="67" y="5371"/>
                    <a:pt x="100" y="5371"/>
                  </a:cubicBezTo>
                  <a:cubicBezTo>
                    <a:pt x="167" y="5371"/>
                    <a:pt x="200" y="5338"/>
                    <a:pt x="200" y="5271"/>
                  </a:cubicBezTo>
                  <a:lnTo>
                    <a:pt x="200" y="4871"/>
                  </a:lnTo>
                  <a:cubicBezTo>
                    <a:pt x="200" y="4804"/>
                    <a:pt x="150" y="4771"/>
                    <a:pt x="100" y="477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82"/>
            <p:cNvSpPr/>
            <p:nvPr/>
          </p:nvSpPr>
          <p:spPr>
            <a:xfrm>
              <a:off x="6344660" y="2708586"/>
              <a:ext cx="4037" cy="7872"/>
            </a:xfrm>
            <a:custGeom>
              <a:avLst/>
              <a:gdLst/>
              <a:ahLst/>
              <a:cxnLst/>
              <a:rect l="l" t="t" r="r" b="b"/>
              <a:pathLst>
                <a:path w="201" h="393" extrusionOk="0">
                  <a:moveTo>
                    <a:pt x="100" y="0"/>
                  </a:moveTo>
                  <a:cubicBezTo>
                    <a:pt x="50" y="0"/>
                    <a:pt x="0" y="42"/>
                    <a:pt x="0" y="126"/>
                  </a:cubicBezTo>
                  <a:lnTo>
                    <a:pt x="0" y="292"/>
                  </a:lnTo>
                  <a:cubicBezTo>
                    <a:pt x="0" y="359"/>
                    <a:pt x="67" y="392"/>
                    <a:pt x="100" y="392"/>
                  </a:cubicBezTo>
                  <a:cubicBezTo>
                    <a:pt x="167" y="392"/>
                    <a:pt x="200" y="359"/>
                    <a:pt x="200" y="326"/>
                  </a:cubicBezTo>
                  <a:lnTo>
                    <a:pt x="200" y="126"/>
                  </a:lnTo>
                  <a:cubicBezTo>
                    <a:pt x="200" y="42"/>
                    <a:pt x="150" y="0"/>
                    <a:pt x="10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82"/>
            <p:cNvSpPr/>
            <p:nvPr/>
          </p:nvSpPr>
          <p:spPr>
            <a:xfrm>
              <a:off x="6343977" y="2708425"/>
              <a:ext cx="59645" cy="127631"/>
            </a:xfrm>
            <a:custGeom>
              <a:avLst/>
              <a:gdLst/>
              <a:ahLst/>
              <a:cxnLst/>
              <a:rect l="l" t="t" r="r" b="b"/>
              <a:pathLst>
                <a:path w="2970" h="6372" extrusionOk="0">
                  <a:moveTo>
                    <a:pt x="168" y="0"/>
                  </a:moveTo>
                  <a:cubicBezTo>
                    <a:pt x="1" y="0"/>
                    <a:pt x="1" y="200"/>
                    <a:pt x="168" y="200"/>
                  </a:cubicBezTo>
                  <a:cubicBezTo>
                    <a:pt x="301" y="200"/>
                    <a:pt x="401" y="200"/>
                    <a:pt x="534" y="234"/>
                  </a:cubicBezTo>
                  <a:lnTo>
                    <a:pt x="568" y="234"/>
                  </a:lnTo>
                  <a:lnTo>
                    <a:pt x="568" y="267"/>
                  </a:lnTo>
                  <a:cubicBezTo>
                    <a:pt x="601" y="234"/>
                    <a:pt x="635" y="200"/>
                    <a:pt x="635" y="167"/>
                  </a:cubicBezTo>
                  <a:cubicBezTo>
                    <a:pt x="668" y="100"/>
                    <a:pt x="635" y="33"/>
                    <a:pt x="568" y="33"/>
                  </a:cubicBezTo>
                  <a:cubicBezTo>
                    <a:pt x="434" y="0"/>
                    <a:pt x="301" y="0"/>
                    <a:pt x="168" y="0"/>
                  </a:cubicBezTo>
                  <a:close/>
                  <a:moveTo>
                    <a:pt x="1358" y="354"/>
                  </a:moveTo>
                  <a:cubicBezTo>
                    <a:pt x="1269" y="354"/>
                    <a:pt x="1182" y="505"/>
                    <a:pt x="1268" y="534"/>
                  </a:cubicBezTo>
                  <a:cubicBezTo>
                    <a:pt x="1402" y="601"/>
                    <a:pt x="1502" y="701"/>
                    <a:pt x="1602" y="767"/>
                  </a:cubicBezTo>
                  <a:cubicBezTo>
                    <a:pt x="1635" y="801"/>
                    <a:pt x="1669" y="801"/>
                    <a:pt x="1669" y="801"/>
                  </a:cubicBezTo>
                  <a:cubicBezTo>
                    <a:pt x="1702" y="801"/>
                    <a:pt x="1735" y="801"/>
                    <a:pt x="1735" y="767"/>
                  </a:cubicBezTo>
                  <a:cubicBezTo>
                    <a:pt x="1769" y="734"/>
                    <a:pt x="1769" y="667"/>
                    <a:pt x="1735" y="601"/>
                  </a:cubicBezTo>
                  <a:cubicBezTo>
                    <a:pt x="1635" y="534"/>
                    <a:pt x="1502" y="434"/>
                    <a:pt x="1402" y="367"/>
                  </a:cubicBezTo>
                  <a:cubicBezTo>
                    <a:pt x="1388" y="358"/>
                    <a:pt x="1373" y="354"/>
                    <a:pt x="1358" y="354"/>
                  </a:cubicBezTo>
                  <a:close/>
                  <a:moveTo>
                    <a:pt x="2260" y="1179"/>
                  </a:moveTo>
                  <a:cubicBezTo>
                    <a:pt x="2191" y="1179"/>
                    <a:pt x="2122" y="1273"/>
                    <a:pt x="2169" y="1368"/>
                  </a:cubicBezTo>
                  <a:cubicBezTo>
                    <a:pt x="2269" y="1468"/>
                    <a:pt x="2336" y="1568"/>
                    <a:pt x="2402" y="1701"/>
                  </a:cubicBezTo>
                  <a:cubicBezTo>
                    <a:pt x="2402" y="1701"/>
                    <a:pt x="2436" y="1735"/>
                    <a:pt x="2503" y="1735"/>
                  </a:cubicBezTo>
                  <a:lnTo>
                    <a:pt x="2469" y="1768"/>
                  </a:lnTo>
                  <a:cubicBezTo>
                    <a:pt x="2503" y="1768"/>
                    <a:pt x="2536" y="1735"/>
                    <a:pt x="2536" y="1735"/>
                  </a:cubicBezTo>
                  <a:cubicBezTo>
                    <a:pt x="2603" y="1701"/>
                    <a:pt x="2603" y="1635"/>
                    <a:pt x="2569" y="1568"/>
                  </a:cubicBezTo>
                  <a:cubicBezTo>
                    <a:pt x="2503" y="1468"/>
                    <a:pt x="2436" y="1334"/>
                    <a:pt x="2336" y="1234"/>
                  </a:cubicBezTo>
                  <a:cubicBezTo>
                    <a:pt x="2316" y="1195"/>
                    <a:pt x="2288" y="1179"/>
                    <a:pt x="2260" y="1179"/>
                  </a:cubicBezTo>
                  <a:close/>
                  <a:moveTo>
                    <a:pt x="2769" y="2302"/>
                  </a:moveTo>
                  <a:cubicBezTo>
                    <a:pt x="2703" y="2302"/>
                    <a:pt x="2669" y="2368"/>
                    <a:pt x="2703" y="2435"/>
                  </a:cubicBezTo>
                  <a:cubicBezTo>
                    <a:pt x="2736" y="2569"/>
                    <a:pt x="2736" y="2702"/>
                    <a:pt x="2769" y="2835"/>
                  </a:cubicBezTo>
                  <a:cubicBezTo>
                    <a:pt x="2769" y="2869"/>
                    <a:pt x="2803" y="2936"/>
                    <a:pt x="2869" y="2936"/>
                  </a:cubicBezTo>
                  <a:lnTo>
                    <a:pt x="2869" y="2902"/>
                  </a:lnTo>
                  <a:cubicBezTo>
                    <a:pt x="2936" y="2902"/>
                    <a:pt x="2970" y="2869"/>
                    <a:pt x="2970" y="2802"/>
                  </a:cubicBezTo>
                  <a:cubicBezTo>
                    <a:pt x="2970" y="2669"/>
                    <a:pt x="2936" y="2502"/>
                    <a:pt x="2903" y="2368"/>
                  </a:cubicBezTo>
                  <a:cubicBezTo>
                    <a:pt x="2903" y="2335"/>
                    <a:pt x="2836" y="2302"/>
                    <a:pt x="2769" y="2302"/>
                  </a:cubicBezTo>
                  <a:close/>
                  <a:moveTo>
                    <a:pt x="2869" y="3536"/>
                  </a:moveTo>
                  <a:cubicBezTo>
                    <a:pt x="2803" y="3536"/>
                    <a:pt x="2769" y="3569"/>
                    <a:pt x="2769" y="3636"/>
                  </a:cubicBezTo>
                  <a:cubicBezTo>
                    <a:pt x="2736" y="3769"/>
                    <a:pt x="2703" y="3903"/>
                    <a:pt x="2703" y="4036"/>
                  </a:cubicBezTo>
                  <a:cubicBezTo>
                    <a:pt x="2669" y="4103"/>
                    <a:pt x="2703" y="4170"/>
                    <a:pt x="2769" y="4170"/>
                  </a:cubicBezTo>
                  <a:cubicBezTo>
                    <a:pt x="2782" y="4176"/>
                    <a:pt x="2794" y="4179"/>
                    <a:pt x="2806" y="4179"/>
                  </a:cubicBezTo>
                  <a:cubicBezTo>
                    <a:pt x="2858" y="4179"/>
                    <a:pt x="2903" y="4124"/>
                    <a:pt x="2903" y="4070"/>
                  </a:cubicBezTo>
                  <a:cubicBezTo>
                    <a:pt x="2936" y="3936"/>
                    <a:pt x="2970" y="3803"/>
                    <a:pt x="2970" y="3669"/>
                  </a:cubicBezTo>
                  <a:cubicBezTo>
                    <a:pt x="2970" y="3603"/>
                    <a:pt x="2936" y="3536"/>
                    <a:pt x="2869" y="3536"/>
                  </a:cubicBezTo>
                  <a:close/>
                  <a:moveTo>
                    <a:pt x="2548" y="4764"/>
                  </a:moveTo>
                  <a:cubicBezTo>
                    <a:pt x="2506" y="4764"/>
                    <a:pt x="2461" y="4786"/>
                    <a:pt x="2436" y="4837"/>
                  </a:cubicBezTo>
                  <a:cubicBezTo>
                    <a:pt x="2402" y="4970"/>
                    <a:pt x="2336" y="5104"/>
                    <a:pt x="2269" y="5204"/>
                  </a:cubicBezTo>
                  <a:cubicBezTo>
                    <a:pt x="2236" y="5271"/>
                    <a:pt x="2269" y="5337"/>
                    <a:pt x="2336" y="5337"/>
                  </a:cubicBezTo>
                  <a:cubicBezTo>
                    <a:pt x="2336" y="5354"/>
                    <a:pt x="2344" y="5362"/>
                    <a:pt x="2352" y="5362"/>
                  </a:cubicBezTo>
                  <a:cubicBezTo>
                    <a:pt x="2361" y="5362"/>
                    <a:pt x="2369" y="5354"/>
                    <a:pt x="2369" y="5337"/>
                  </a:cubicBezTo>
                  <a:lnTo>
                    <a:pt x="2369" y="5371"/>
                  </a:lnTo>
                  <a:cubicBezTo>
                    <a:pt x="2402" y="5371"/>
                    <a:pt x="2436" y="5337"/>
                    <a:pt x="2469" y="5304"/>
                  </a:cubicBezTo>
                  <a:cubicBezTo>
                    <a:pt x="2536" y="5170"/>
                    <a:pt x="2603" y="5037"/>
                    <a:pt x="2636" y="4904"/>
                  </a:cubicBezTo>
                  <a:cubicBezTo>
                    <a:pt x="2677" y="4821"/>
                    <a:pt x="2616" y="4764"/>
                    <a:pt x="2548" y="4764"/>
                  </a:cubicBezTo>
                  <a:close/>
                  <a:moveTo>
                    <a:pt x="1935" y="5879"/>
                  </a:moveTo>
                  <a:cubicBezTo>
                    <a:pt x="1910" y="5879"/>
                    <a:pt x="1885" y="5888"/>
                    <a:pt x="1869" y="5904"/>
                  </a:cubicBezTo>
                  <a:cubicBezTo>
                    <a:pt x="1769" y="6038"/>
                    <a:pt x="1702" y="6138"/>
                    <a:pt x="1635" y="6238"/>
                  </a:cubicBezTo>
                  <a:cubicBezTo>
                    <a:pt x="1569" y="6271"/>
                    <a:pt x="1569" y="6338"/>
                    <a:pt x="1635" y="6371"/>
                  </a:cubicBezTo>
                  <a:lnTo>
                    <a:pt x="1769" y="6371"/>
                  </a:lnTo>
                  <a:cubicBezTo>
                    <a:pt x="1869" y="6271"/>
                    <a:pt x="1935" y="6138"/>
                    <a:pt x="2036" y="6038"/>
                  </a:cubicBezTo>
                  <a:cubicBezTo>
                    <a:pt x="2069" y="6004"/>
                    <a:pt x="2069" y="5938"/>
                    <a:pt x="2002" y="5904"/>
                  </a:cubicBezTo>
                  <a:cubicBezTo>
                    <a:pt x="1985" y="5888"/>
                    <a:pt x="1960" y="5879"/>
                    <a:pt x="1935" y="5879"/>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82"/>
            <p:cNvSpPr/>
            <p:nvPr/>
          </p:nvSpPr>
          <p:spPr>
            <a:xfrm>
              <a:off x="6341306" y="2708085"/>
              <a:ext cx="8053" cy="7031"/>
            </a:xfrm>
            <a:custGeom>
              <a:avLst/>
              <a:gdLst/>
              <a:ahLst/>
              <a:cxnLst/>
              <a:rect l="l" t="t" r="r" b="b"/>
              <a:pathLst>
                <a:path w="401" h="351" extrusionOk="0">
                  <a:moveTo>
                    <a:pt x="271" y="0"/>
                  </a:moveTo>
                  <a:cubicBezTo>
                    <a:pt x="242" y="0"/>
                    <a:pt x="217" y="17"/>
                    <a:pt x="200" y="50"/>
                  </a:cubicBezTo>
                  <a:cubicBezTo>
                    <a:pt x="200" y="50"/>
                    <a:pt x="134" y="84"/>
                    <a:pt x="67" y="184"/>
                  </a:cubicBezTo>
                  <a:cubicBezTo>
                    <a:pt x="0" y="251"/>
                    <a:pt x="34" y="351"/>
                    <a:pt x="134" y="351"/>
                  </a:cubicBezTo>
                  <a:cubicBezTo>
                    <a:pt x="167" y="351"/>
                    <a:pt x="200" y="351"/>
                    <a:pt x="200" y="317"/>
                  </a:cubicBezTo>
                  <a:cubicBezTo>
                    <a:pt x="267" y="251"/>
                    <a:pt x="301" y="217"/>
                    <a:pt x="367" y="184"/>
                  </a:cubicBezTo>
                  <a:cubicBezTo>
                    <a:pt x="401" y="151"/>
                    <a:pt x="401" y="84"/>
                    <a:pt x="367" y="50"/>
                  </a:cubicBezTo>
                  <a:cubicBezTo>
                    <a:pt x="334" y="17"/>
                    <a:pt x="301" y="0"/>
                    <a:pt x="27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82"/>
            <p:cNvSpPr/>
            <p:nvPr/>
          </p:nvSpPr>
          <p:spPr>
            <a:xfrm>
              <a:off x="6313833" y="2724950"/>
              <a:ext cx="21067" cy="110425"/>
            </a:xfrm>
            <a:custGeom>
              <a:avLst/>
              <a:gdLst/>
              <a:ahLst/>
              <a:cxnLst/>
              <a:rect l="l" t="t" r="r" b="b"/>
              <a:pathLst>
                <a:path w="1049" h="5513" extrusionOk="0">
                  <a:moveTo>
                    <a:pt x="925" y="1"/>
                  </a:moveTo>
                  <a:cubicBezTo>
                    <a:pt x="896" y="1"/>
                    <a:pt x="864" y="13"/>
                    <a:pt x="835" y="42"/>
                  </a:cubicBezTo>
                  <a:cubicBezTo>
                    <a:pt x="768" y="142"/>
                    <a:pt x="668" y="276"/>
                    <a:pt x="601" y="409"/>
                  </a:cubicBezTo>
                  <a:cubicBezTo>
                    <a:pt x="568" y="443"/>
                    <a:pt x="601" y="509"/>
                    <a:pt x="634" y="543"/>
                  </a:cubicBezTo>
                  <a:lnTo>
                    <a:pt x="701" y="543"/>
                  </a:lnTo>
                  <a:cubicBezTo>
                    <a:pt x="735" y="543"/>
                    <a:pt x="768" y="543"/>
                    <a:pt x="768" y="509"/>
                  </a:cubicBezTo>
                  <a:cubicBezTo>
                    <a:pt x="868" y="376"/>
                    <a:pt x="935" y="276"/>
                    <a:pt x="1001" y="142"/>
                  </a:cubicBezTo>
                  <a:cubicBezTo>
                    <a:pt x="1049" y="72"/>
                    <a:pt x="996" y="1"/>
                    <a:pt x="925" y="1"/>
                  </a:cubicBezTo>
                  <a:close/>
                  <a:moveTo>
                    <a:pt x="368" y="1143"/>
                  </a:moveTo>
                  <a:cubicBezTo>
                    <a:pt x="301" y="1143"/>
                    <a:pt x="268" y="1177"/>
                    <a:pt x="234" y="1210"/>
                  </a:cubicBezTo>
                  <a:cubicBezTo>
                    <a:pt x="201" y="1343"/>
                    <a:pt x="167" y="1510"/>
                    <a:pt x="134" y="1644"/>
                  </a:cubicBezTo>
                  <a:cubicBezTo>
                    <a:pt x="101" y="1710"/>
                    <a:pt x="134" y="1744"/>
                    <a:pt x="201" y="1777"/>
                  </a:cubicBezTo>
                  <a:cubicBezTo>
                    <a:pt x="268" y="1777"/>
                    <a:pt x="301" y="1744"/>
                    <a:pt x="334" y="1710"/>
                  </a:cubicBezTo>
                  <a:cubicBezTo>
                    <a:pt x="368" y="1577"/>
                    <a:pt x="401" y="1410"/>
                    <a:pt x="434" y="1277"/>
                  </a:cubicBezTo>
                  <a:cubicBezTo>
                    <a:pt x="468" y="1243"/>
                    <a:pt x="434" y="1177"/>
                    <a:pt x="368" y="1143"/>
                  </a:cubicBezTo>
                  <a:close/>
                  <a:moveTo>
                    <a:pt x="101" y="2411"/>
                  </a:moveTo>
                  <a:cubicBezTo>
                    <a:pt x="34" y="2411"/>
                    <a:pt x="1" y="2477"/>
                    <a:pt x="1" y="2511"/>
                  </a:cubicBezTo>
                  <a:lnTo>
                    <a:pt x="1" y="2778"/>
                  </a:lnTo>
                  <a:lnTo>
                    <a:pt x="1" y="2978"/>
                  </a:lnTo>
                  <a:cubicBezTo>
                    <a:pt x="1" y="3011"/>
                    <a:pt x="34" y="3078"/>
                    <a:pt x="101" y="3078"/>
                  </a:cubicBezTo>
                  <a:cubicBezTo>
                    <a:pt x="167" y="3078"/>
                    <a:pt x="201" y="3011"/>
                    <a:pt x="201" y="2978"/>
                  </a:cubicBezTo>
                  <a:lnTo>
                    <a:pt x="201" y="2778"/>
                  </a:lnTo>
                  <a:lnTo>
                    <a:pt x="201" y="2544"/>
                  </a:lnTo>
                  <a:cubicBezTo>
                    <a:pt x="201" y="2477"/>
                    <a:pt x="167" y="2411"/>
                    <a:pt x="101" y="2411"/>
                  </a:cubicBezTo>
                  <a:close/>
                  <a:moveTo>
                    <a:pt x="205" y="3736"/>
                  </a:moveTo>
                  <a:cubicBezTo>
                    <a:pt x="193" y="3736"/>
                    <a:pt x="180" y="3739"/>
                    <a:pt x="167" y="3745"/>
                  </a:cubicBezTo>
                  <a:cubicBezTo>
                    <a:pt x="134" y="3745"/>
                    <a:pt x="101" y="3812"/>
                    <a:pt x="101" y="3878"/>
                  </a:cubicBezTo>
                  <a:cubicBezTo>
                    <a:pt x="134" y="4012"/>
                    <a:pt x="167" y="4145"/>
                    <a:pt x="234" y="4279"/>
                  </a:cubicBezTo>
                  <a:cubicBezTo>
                    <a:pt x="234" y="4312"/>
                    <a:pt x="268" y="4345"/>
                    <a:pt x="334" y="4345"/>
                  </a:cubicBezTo>
                  <a:lnTo>
                    <a:pt x="368" y="4379"/>
                  </a:lnTo>
                  <a:cubicBezTo>
                    <a:pt x="401" y="4345"/>
                    <a:pt x="434" y="4279"/>
                    <a:pt x="434" y="4245"/>
                  </a:cubicBezTo>
                  <a:cubicBezTo>
                    <a:pt x="368" y="4112"/>
                    <a:pt x="334" y="3945"/>
                    <a:pt x="301" y="3812"/>
                  </a:cubicBezTo>
                  <a:cubicBezTo>
                    <a:pt x="301" y="3785"/>
                    <a:pt x="257" y="3736"/>
                    <a:pt x="205" y="3736"/>
                  </a:cubicBezTo>
                  <a:close/>
                  <a:moveTo>
                    <a:pt x="715" y="4924"/>
                  </a:moveTo>
                  <a:cubicBezTo>
                    <a:pt x="690" y="4924"/>
                    <a:pt x="662" y="4932"/>
                    <a:pt x="634" y="4946"/>
                  </a:cubicBezTo>
                  <a:cubicBezTo>
                    <a:pt x="601" y="4979"/>
                    <a:pt x="568" y="5046"/>
                    <a:pt x="601" y="5079"/>
                  </a:cubicBezTo>
                  <a:cubicBezTo>
                    <a:pt x="701" y="5213"/>
                    <a:pt x="768" y="5346"/>
                    <a:pt x="835" y="5446"/>
                  </a:cubicBezTo>
                  <a:cubicBezTo>
                    <a:pt x="835" y="5480"/>
                    <a:pt x="868" y="5513"/>
                    <a:pt x="935" y="5513"/>
                  </a:cubicBezTo>
                  <a:lnTo>
                    <a:pt x="968" y="5513"/>
                  </a:lnTo>
                  <a:cubicBezTo>
                    <a:pt x="1001" y="5480"/>
                    <a:pt x="1035" y="5413"/>
                    <a:pt x="1001" y="5380"/>
                  </a:cubicBezTo>
                  <a:cubicBezTo>
                    <a:pt x="935" y="5246"/>
                    <a:pt x="868" y="5113"/>
                    <a:pt x="801" y="4979"/>
                  </a:cubicBezTo>
                  <a:cubicBezTo>
                    <a:pt x="782" y="4940"/>
                    <a:pt x="751" y="4924"/>
                    <a:pt x="715" y="4924"/>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82"/>
            <p:cNvSpPr/>
            <p:nvPr/>
          </p:nvSpPr>
          <p:spPr>
            <a:xfrm>
              <a:off x="6335944" y="2848054"/>
              <a:ext cx="4037" cy="8232"/>
            </a:xfrm>
            <a:custGeom>
              <a:avLst/>
              <a:gdLst/>
              <a:ahLst/>
              <a:cxnLst/>
              <a:rect l="l" t="t" r="r" b="b"/>
              <a:pathLst>
                <a:path w="201" h="411" extrusionOk="0">
                  <a:moveTo>
                    <a:pt x="101" y="1"/>
                  </a:moveTo>
                  <a:cubicBezTo>
                    <a:pt x="34" y="1"/>
                    <a:pt x="0" y="67"/>
                    <a:pt x="0" y="101"/>
                  </a:cubicBezTo>
                  <a:cubicBezTo>
                    <a:pt x="0" y="168"/>
                    <a:pt x="0" y="234"/>
                    <a:pt x="0" y="301"/>
                  </a:cubicBezTo>
                  <a:cubicBezTo>
                    <a:pt x="0" y="368"/>
                    <a:pt x="34" y="401"/>
                    <a:pt x="67" y="401"/>
                  </a:cubicBezTo>
                  <a:cubicBezTo>
                    <a:pt x="80" y="407"/>
                    <a:pt x="93" y="410"/>
                    <a:pt x="105" y="410"/>
                  </a:cubicBezTo>
                  <a:cubicBezTo>
                    <a:pt x="157" y="410"/>
                    <a:pt x="201" y="361"/>
                    <a:pt x="201" y="334"/>
                  </a:cubicBezTo>
                  <a:cubicBezTo>
                    <a:pt x="201" y="234"/>
                    <a:pt x="201" y="168"/>
                    <a:pt x="201" y="101"/>
                  </a:cubicBezTo>
                  <a:cubicBezTo>
                    <a:pt x="201" y="34"/>
                    <a:pt x="134" y="1"/>
                    <a:pt x="10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82"/>
            <p:cNvSpPr/>
            <p:nvPr/>
          </p:nvSpPr>
          <p:spPr>
            <a:xfrm>
              <a:off x="6290397" y="2707744"/>
              <a:ext cx="58962" cy="128312"/>
            </a:xfrm>
            <a:custGeom>
              <a:avLst/>
              <a:gdLst/>
              <a:ahLst/>
              <a:cxnLst/>
              <a:rect l="l" t="t" r="r" b="b"/>
              <a:pathLst>
                <a:path w="2936" h="6406" extrusionOk="0">
                  <a:moveTo>
                    <a:pt x="2802" y="1"/>
                  </a:moveTo>
                  <a:cubicBezTo>
                    <a:pt x="2635" y="1"/>
                    <a:pt x="2502" y="34"/>
                    <a:pt x="2369" y="67"/>
                  </a:cubicBezTo>
                  <a:cubicBezTo>
                    <a:pt x="2302" y="67"/>
                    <a:pt x="2268" y="134"/>
                    <a:pt x="2302" y="201"/>
                  </a:cubicBezTo>
                  <a:cubicBezTo>
                    <a:pt x="2302" y="234"/>
                    <a:pt x="2335" y="268"/>
                    <a:pt x="2402" y="268"/>
                  </a:cubicBezTo>
                  <a:cubicBezTo>
                    <a:pt x="2535" y="234"/>
                    <a:pt x="2669" y="234"/>
                    <a:pt x="2802" y="234"/>
                  </a:cubicBezTo>
                  <a:cubicBezTo>
                    <a:pt x="2936" y="234"/>
                    <a:pt x="2936" y="1"/>
                    <a:pt x="2802" y="1"/>
                  </a:cubicBezTo>
                  <a:close/>
                  <a:moveTo>
                    <a:pt x="1578" y="388"/>
                  </a:moveTo>
                  <a:cubicBezTo>
                    <a:pt x="1564" y="388"/>
                    <a:pt x="1549" y="392"/>
                    <a:pt x="1535" y="401"/>
                  </a:cubicBezTo>
                  <a:cubicBezTo>
                    <a:pt x="1435" y="468"/>
                    <a:pt x="1301" y="568"/>
                    <a:pt x="1201" y="635"/>
                  </a:cubicBezTo>
                  <a:cubicBezTo>
                    <a:pt x="1168" y="701"/>
                    <a:pt x="1168" y="768"/>
                    <a:pt x="1201" y="801"/>
                  </a:cubicBezTo>
                  <a:cubicBezTo>
                    <a:pt x="1201" y="801"/>
                    <a:pt x="1234" y="835"/>
                    <a:pt x="1268" y="835"/>
                  </a:cubicBezTo>
                  <a:lnTo>
                    <a:pt x="1301" y="835"/>
                  </a:lnTo>
                  <a:cubicBezTo>
                    <a:pt x="1301" y="835"/>
                    <a:pt x="1301" y="835"/>
                    <a:pt x="1334" y="801"/>
                  </a:cubicBezTo>
                  <a:cubicBezTo>
                    <a:pt x="1435" y="735"/>
                    <a:pt x="1535" y="635"/>
                    <a:pt x="1668" y="568"/>
                  </a:cubicBezTo>
                  <a:cubicBezTo>
                    <a:pt x="1754" y="539"/>
                    <a:pt x="1668" y="388"/>
                    <a:pt x="1578" y="388"/>
                  </a:cubicBezTo>
                  <a:close/>
                  <a:moveTo>
                    <a:pt x="685" y="1230"/>
                  </a:moveTo>
                  <a:cubicBezTo>
                    <a:pt x="650" y="1230"/>
                    <a:pt x="620" y="1249"/>
                    <a:pt x="601" y="1268"/>
                  </a:cubicBezTo>
                  <a:cubicBezTo>
                    <a:pt x="534" y="1402"/>
                    <a:pt x="434" y="1502"/>
                    <a:pt x="367" y="1635"/>
                  </a:cubicBezTo>
                  <a:cubicBezTo>
                    <a:pt x="334" y="1669"/>
                    <a:pt x="367" y="1735"/>
                    <a:pt x="400" y="1769"/>
                  </a:cubicBezTo>
                  <a:lnTo>
                    <a:pt x="467" y="1769"/>
                  </a:lnTo>
                  <a:lnTo>
                    <a:pt x="467" y="1802"/>
                  </a:lnTo>
                  <a:cubicBezTo>
                    <a:pt x="501" y="1769"/>
                    <a:pt x="534" y="1769"/>
                    <a:pt x="567" y="1735"/>
                  </a:cubicBezTo>
                  <a:cubicBezTo>
                    <a:pt x="634" y="1602"/>
                    <a:pt x="701" y="1502"/>
                    <a:pt x="767" y="1402"/>
                  </a:cubicBezTo>
                  <a:cubicBezTo>
                    <a:pt x="801" y="1335"/>
                    <a:pt x="801" y="1302"/>
                    <a:pt x="767" y="1268"/>
                  </a:cubicBezTo>
                  <a:cubicBezTo>
                    <a:pt x="739" y="1240"/>
                    <a:pt x="711" y="1230"/>
                    <a:pt x="685" y="1230"/>
                  </a:cubicBezTo>
                  <a:close/>
                  <a:moveTo>
                    <a:pt x="200" y="2336"/>
                  </a:moveTo>
                  <a:cubicBezTo>
                    <a:pt x="134" y="2336"/>
                    <a:pt x="67" y="2369"/>
                    <a:pt x="67" y="2436"/>
                  </a:cubicBezTo>
                  <a:cubicBezTo>
                    <a:pt x="34" y="2569"/>
                    <a:pt x="0" y="2703"/>
                    <a:pt x="0" y="2836"/>
                  </a:cubicBezTo>
                  <a:cubicBezTo>
                    <a:pt x="0" y="2903"/>
                    <a:pt x="34" y="2936"/>
                    <a:pt x="100" y="2970"/>
                  </a:cubicBezTo>
                  <a:lnTo>
                    <a:pt x="134" y="2970"/>
                  </a:lnTo>
                  <a:cubicBezTo>
                    <a:pt x="167" y="2970"/>
                    <a:pt x="200" y="2903"/>
                    <a:pt x="200" y="2869"/>
                  </a:cubicBezTo>
                  <a:cubicBezTo>
                    <a:pt x="200" y="2736"/>
                    <a:pt x="234" y="2603"/>
                    <a:pt x="267" y="2469"/>
                  </a:cubicBezTo>
                  <a:cubicBezTo>
                    <a:pt x="267" y="2402"/>
                    <a:pt x="234" y="2369"/>
                    <a:pt x="200" y="2336"/>
                  </a:cubicBezTo>
                  <a:close/>
                  <a:moveTo>
                    <a:pt x="122" y="3594"/>
                  </a:moveTo>
                  <a:cubicBezTo>
                    <a:pt x="114" y="3594"/>
                    <a:pt x="107" y="3597"/>
                    <a:pt x="100" y="3603"/>
                  </a:cubicBezTo>
                  <a:cubicBezTo>
                    <a:pt x="34" y="3603"/>
                    <a:pt x="0" y="3637"/>
                    <a:pt x="0" y="3703"/>
                  </a:cubicBezTo>
                  <a:cubicBezTo>
                    <a:pt x="0" y="3837"/>
                    <a:pt x="34" y="3970"/>
                    <a:pt x="67" y="4137"/>
                  </a:cubicBezTo>
                  <a:cubicBezTo>
                    <a:pt x="67" y="4170"/>
                    <a:pt x="100" y="4204"/>
                    <a:pt x="167" y="4204"/>
                  </a:cubicBezTo>
                  <a:lnTo>
                    <a:pt x="200" y="4204"/>
                  </a:lnTo>
                  <a:cubicBezTo>
                    <a:pt x="234" y="4204"/>
                    <a:pt x="267" y="4137"/>
                    <a:pt x="267" y="4104"/>
                  </a:cubicBezTo>
                  <a:cubicBezTo>
                    <a:pt x="234" y="3970"/>
                    <a:pt x="200" y="3803"/>
                    <a:pt x="200" y="3670"/>
                  </a:cubicBezTo>
                  <a:cubicBezTo>
                    <a:pt x="200" y="3643"/>
                    <a:pt x="157" y="3594"/>
                    <a:pt x="122" y="3594"/>
                  </a:cubicBezTo>
                  <a:close/>
                  <a:moveTo>
                    <a:pt x="419" y="4791"/>
                  </a:moveTo>
                  <a:cubicBezTo>
                    <a:pt x="403" y="4791"/>
                    <a:pt x="385" y="4795"/>
                    <a:pt x="367" y="4804"/>
                  </a:cubicBezTo>
                  <a:cubicBezTo>
                    <a:pt x="334" y="4804"/>
                    <a:pt x="300" y="4871"/>
                    <a:pt x="334" y="4938"/>
                  </a:cubicBezTo>
                  <a:cubicBezTo>
                    <a:pt x="367" y="5071"/>
                    <a:pt x="434" y="5204"/>
                    <a:pt x="501" y="5338"/>
                  </a:cubicBezTo>
                  <a:cubicBezTo>
                    <a:pt x="501" y="5371"/>
                    <a:pt x="534" y="5371"/>
                    <a:pt x="567" y="5371"/>
                  </a:cubicBezTo>
                  <a:lnTo>
                    <a:pt x="634" y="5371"/>
                  </a:lnTo>
                  <a:cubicBezTo>
                    <a:pt x="667" y="5338"/>
                    <a:pt x="701" y="5271"/>
                    <a:pt x="667" y="5238"/>
                  </a:cubicBezTo>
                  <a:cubicBezTo>
                    <a:pt x="601" y="5104"/>
                    <a:pt x="567" y="4971"/>
                    <a:pt x="501" y="4871"/>
                  </a:cubicBezTo>
                  <a:cubicBezTo>
                    <a:pt x="501" y="4822"/>
                    <a:pt x="465" y="4791"/>
                    <a:pt x="419" y="4791"/>
                  </a:cubicBezTo>
                  <a:close/>
                  <a:moveTo>
                    <a:pt x="1021" y="5883"/>
                  </a:moveTo>
                  <a:cubicBezTo>
                    <a:pt x="1001" y="5883"/>
                    <a:pt x="981" y="5891"/>
                    <a:pt x="968" y="5905"/>
                  </a:cubicBezTo>
                  <a:cubicBezTo>
                    <a:pt x="901" y="5938"/>
                    <a:pt x="901" y="6005"/>
                    <a:pt x="934" y="6038"/>
                  </a:cubicBezTo>
                  <a:cubicBezTo>
                    <a:pt x="1001" y="6172"/>
                    <a:pt x="1101" y="6272"/>
                    <a:pt x="1201" y="6372"/>
                  </a:cubicBezTo>
                  <a:cubicBezTo>
                    <a:pt x="1201" y="6405"/>
                    <a:pt x="1234" y="6405"/>
                    <a:pt x="1268" y="6405"/>
                  </a:cubicBezTo>
                  <a:cubicBezTo>
                    <a:pt x="1301" y="6405"/>
                    <a:pt x="1334" y="6405"/>
                    <a:pt x="1334" y="6372"/>
                  </a:cubicBezTo>
                  <a:cubicBezTo>
                    <a:pt x="1368" y="6339"/>
                    <a:pt x="1368" y="6272"/>
                    <a:pt x="1334" y="6239"/>
                  </a:cubicBezTo>
                  <a:cubicBezTo>
                    <a:pt x="1268" y="6138"/>
                    <a:pt x="1168" y="6038"/>
                    <a:pt x="1101" y="5938"/>
                  </a:cubicBezTo>
                  <a:cubicBezTo>
                    <a:pt x="1081" y="5899"/>
                    <a:pt x="1050" y="5883"/>
                    <a:pt x="1021" y="5883"/>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82"/>
            <p:cNvSpPr/>
            <p:nvPr/>
          </p:nvSpPr>
          <p:spPr>
            <a:xfrm>
              <a:off x="5864547" y="2670889"/>
              <a:ext cx="240307" cy="139108"/>
            </a:xfrm>
            <a:custGeom>
              <a:avLst/>
              <a:gdLst/>
              <a:ahLst/>
              <a:cxnLst/>
              <a:rect l="l" t="t" r="r" b="b"/>
              <a:pathLst>
                <a:path w="11966" h="6945" extrusionOk="0">
                  <a:moveTo>
                    <a:pt x="158" y="1"/>
                  </a:moveTo>
                  <a:cubicBezTo>
                    <a:pt x="71" y="1"/>
                    <a:pt x="1" y="113"/>
                    <a:pt x="90" y="173"/>
                  </a:cubicBezTo>
                  <a:lnTo>
                    <a:pt x="1324" y="1440"/>
                  </a:lnTo>
                  <a:lnTo>
                    <a:pt x="10764" y="6944"/>
                  </a:lnTo>
                  <a:cubicBezTo>
                    <a:pt x="11432" y="6878"/>
                    <a:pt x="11832" y="6644"/>
                    <a:pt x="11965" y="6277"/>
                  </a:cubicBezTo>
                  <a:lnTo>
                    <a:pt x="2425" y="773"/>
                  </a:lnTo>
                  <a:lnTo>
                    <a:pt x="190" y="6"/>
                  </a:lnTo>
                  <a:cubicBezTo>
                    <a:pt x="179" y="2"/>
                    <a:pt x="169" y="1"/>
                    <a:pt x="15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82"/>
            <p:cNvSpPr/>
            <p:nvPr/>
          </p:nvSpPr>
          <p:spPr>
            <a:xfrm>
              <a:off x="5869789" y="2661515"/>
              <a:ext cx="42133" cy="32889"/>
            </a:xfrm>
            <a:custGeom>
              <a:avLst/>
              <a:gdLst/>
              <a:ahLst/>
              <a:cxnLst/>
              <a:rect l="l" t="t" r="r" b="b"/>
              <a:pathLst>
                <a:path w="2098" h="1642" extrusionOk="0">
                  <a:moveTo>
                    <a:pt x="70" y="0"/>
                  </a:moveTo>
                  <a:cubicBezTo>
                    <a:pt x="21" y="0"/>
                    <a:pt x="1" y="78"/>
                    <a:pt x="29" y="107"/>
                  </a:cubicBezTo>
                  <a:lnTo>
                    <a:pt x="1397" y="1642"/>
                  </a:lnTo>
                  <a:lnTo>
                    <a:pt x="2097" y="407"/>
                  </a:lnTo>
                  <a:lnTo>
                    <a:pt x="96" y="7"/>
                  </a:lnTo>
                  <a:cubicBezTo>
                    <a:pt x="87" y="2"/>
                    <a:pt x="78" y="0"/>
                    <a:pt x="70"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82"/>
            <p:cNvSpPr/>
            <p:nvPr/>
          </p:nvSpPr>
          <p:spPr>
            <a:xfrm>
              <a:off x="5869789" y="2661515"/>
              <a:ext cx="10644" cy="8833"/>
            </a:xfrm>
            <a:custGeom>
              <a:avLst/>
              <a:gdLst/>
              <a:ahLst/>
              <a:cxnLst/>
              <a:rect l="l" t="t" r="r" b="b"/>
              <a:pathLst>
                <a:path w="530" h="441" extrusionOk="0">
                  <a:moveTo>
                    <a:pt x="70" y="0"/>
                  </a:moveTo>
                  <a:cubicBezTo>
                    <a:pt x="21" y="0"/>
                    <a:pt x="1" y="78"/>
                    <a:pt x="29" y="107"/>
                  </a:cubicBezTo>
                  <a:lnTo>
                    <a:pt x="363" y="441"/>
                  </a:lnTo>
                  <a:lnTo>
                    <a:pt x="363" y="407"/>
                  </a:lnTo>
                  <a:cubicBezTo>
                    <a:pt x="329" y="274"/>
                    <a:pt x="396" y="141"/>
                    <a:pt x="530" y="74"/>
                  </a:cubicBezTo>
                  <a:lnTo>
                    <a:pt x="96" y="7"/>
                  </a:lnTo>
                  <a:cubicBezTo>
                    <a:pt x="87" y="2"/>
                    <a:pt x="78" y="0"/>
                    <a:pt x="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82"/>
            <p:cNvSpPr/>
            <p:nvPr/>
          </p:nvSpPr>
          <p:spPr>
            <a:xfrm>
              <a:off x="5896499" y="2669667"/>
              <a:ext cx="166825" cy="110926"/>
            </a:xfrm>
            <a:custGeom>
              <a:avLst/>
              <a:gdLst/>
              <a:ahLst/>
              <a:cxnLst/>
              <a:rect l="l" t="t" r="r" b="b"/>
              <a:pathLst>
                <a:path w="8307" h="5538" extrusionOk="0">
                  <a:moveTo>
                    <a:pt x="767" y="0"/>
                  </a:moveTo>
                  <a:cubicBezTo>
                    <a:pt x="467" y="67"/>
                    <a:pt x="234" y="301"/>
                    <a:pt x="134" y="567"/>
                  </a:cubicBezTo>
                  <a:cubicBezTo>
                    <a:pt x="34" y="801"/>
                    <a:pt x="0" y="1034"/>
                    <a:pt x="67" y="1235"/>
                  </a:cubicBezTo>
                  <a:lnTo>
                    <a:pt x="7205" y="5338"/>
                  </a:lnTo>
                  <a:lnTo>
                    <a:pt x="7405" y="5471"/>
                  </a:lnTo>
                  <a:lnTo>
                    <a:pt x="7572" y="5538"/>
                  </a:lnTo>
                  <a:cubicBezTo>
                    <a:pt x="7350" y="5443"/>
                    <a:pt x="8002" y="4294"/>
                    <a:pt x="8268" y="4294"/>
                  </a:cubicBezTo>
                  <a:cubicBezTo>
                    <a:pt x="8282" y="4294"/>
                    <a:pt x="8294" y="4297"/>
                    <a:pt x="8306" y="4303"/>
                  </a:cubicBezTo>
                  <a:lnTo>
                    <a:pt x="7906" y="4070"/>
                  </a:lnTo>
                  <a:lnTo>
                    <a:pt x="767"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82"/>
            <p:cNvSpPr/>
            <p:nvPr/>
          </p:nvSpPr>
          <p:spPr>
            <a:xfrm>
              <a:off x="6026452" y="2744319"/>
              <a:ext cx="24139" cy="29604"/>
            </a:xfrm>
            <a:custGeom>
              <a:avLst/>
              <a:gdLst/>
              <a:ahLst/>
              <a:cxnLst/>
              <a:rect l="l" t="t" r="r" b="b"/>
              <a:pathLst>
                <a:path w="1202" h="1478" extrusionOk="0">
                  <a:moveTo>
                    <a:pt x="1182" y="203"/>
                  </a:moveTo>
                  <a:lnTo>
                    <a:pt x="1201" y="210"/>
                  </a:lnTo>
                  <a:cubicBezTo>
                    <a:pt x="1195" y="207"/>
                    <a:pt x="1189" y="204"/>
                    <a:pt x="1182" y="203"/>
                  </a:cubicBezTo>
                  <a:close/>
                  <a:moveTo>
                    <a:pt x="795" y="1"/>
                  </a:moveTo>
                  <a:cubicBezTo>
                    <a:pt x="644" y="1"/>
                    <a:pt x="353" y="308"/>
                    <a:pt x="201" y="643"/>
                  </a:cubicBezTo>
                  <a:cubicBezTo>
                    <a:pt x="67" y="943"/>
                    <a:pt x="0" y="1210"/>
                    <a:pt x="101" y="1244"/>
                  </a:cubicBezTo>
                  <a:lnTo>
                    <a:pt x="442" y="1443"/>
                  </a:lnTo>
                  <a:lnTo>
                    <a:pt x="442" y="1443"/>
                  </a:lnTo>
                  <a:cubicBezTo>
                    <a:pt x="381" y="1330"/>
                    <a:pt x="448" y="1117"/>
                    <a:pt x="568" y="877"/>
                  </a:cubicBezTo>
                  <a:cubicBezTo>
                    <a:pt x="721" y="539"/>
                    <a:pt x="1015" y="202"/>
                    <a:pt x="1166" y="202"/>
                  </a:cubicBezTo>
                  <a:cubicBezTo>
                    <a:pt x="1171" y="202"/>
                    <a:pt x="1177" y="202"/>
                    <a:pt x="1182" y="203"/>
                  </a:cubicBezTo>
                  <a:lnTo>
                    <a:pt x="1182" y="203"/>
                  </a:lnTo>
                  <a:lnTo>
                    <a:pt x="1101" y="176"/>
                  </a:lnTo>
                  <a:lnTo>
                    <a:pt x="834" y="9"/>
                  </a:lnTo>
                  <a:cubicBezTo>
                    <a:pt x="823" y="4"/>
                    <a:pt x="810" y="1"/>
                    <a:pt x="795" y="1"/>
                  </a:cubicBezTo>
                  <a:close/>
                  <a:moveTo>
                    <a:pt x="442" y="1443"/>
                  </a:moveTo>
                  <a:cubicBezTo>
                    <a:pt x="449" y="1456"/>
                    <a:pt x="457" y="1467"/>
                    <a:pt x="467" y="1477"/>
                  </a:cubicBezTo>
                  <a:lnTo>
                    <a:pt x="501" y="1477"/>
                  </a:lnTo>
                  <a:lnTo>
                    <a:pt x="442" y="1443"/>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82"/>
            <p:cNvSpPr/>
            <p:nvPr/>
          </p:nvSpPr>
          <p:spPr>
            <a:xfrm>
              <a:off x="6029404" y="2747644"/>
              <a:ext cx="26549" cy="29604"/>
            </a:xfrm>
            <a:custGeom>
              <a:avLst/>
              <a:gdLst/>
              <a:ahLst/>
              <a:cxnLst/>
              <a:rect l="l" t="t" r="r" b="b"/>
              <a:pathLst>
                <a:path w="1322" h="1478" extrusionOk="0">
                  <a:moveTo>
                    <a:pt x="1319" y="209"/>
                  </a:moveTo>
                  <a:lnTo>
                    <a:pt x="1321" y="210"/>
                  </a:lnTo>
                  <a:cubicBezTo>
                    <a:pt x="1320" y="210"/>
                    <a:pt x="1319" y="209"/>
                    <a:pt x="1319" y="209"/>
                  </a:cubicBezTo>
                  <a:close/>
                  <a:moveTo>
                    <a:pt x="915" y="0"/>
                  </a:moveTo>
                  <a:cubicBezTo>
                    <a:pt x="648" y="0"/>
                    <a:pt x="1" y="1118"/>
                    <a:pt x="254" y="1244"/>
                  </a:cubicBezTo>
                  <a:lnTo>
                    <a:pt x="619" y="1477"/>
                  </a:lnTo>
                  <a:lnTo>
                    <a:pt x="619" y="1477"/>
                  </a:lnTo>
                  <a:cubicBezTo>
                    <a:pt x="370" y="1315"/>
                    <a:pt x="1016" y="200"/>
                    <a:pt x="1282" y="200"/>
                  </a:cubicBezTo>
                  <a:cubicBezTo>
                    <a:pt x="1295" y="200"/>
                    <a:pt x="1307" y="203"/>
                    <a:pt x="1319" y="209"/>
                  </a:cubicBezTo>
                  <a:lnTo>
                    <a:pt x="1319" y="209"/>
                  </a:lnTo>
                  <a:lnTo>
                    <a:pt x="954" y="10"/>
                  </a:lnTo>
                  <a:cubicBezTo>
                    <a:pt x="942" y="3"/>
                    <a:pt x="929" y="0"/>
                    <a:pt x="915" y="0"/>
                  </a:cubicBezTo>
                  <a:close/>
                  <a:moveTo>
                    <a:pt x="619" y="1477"/>
                  </a:moveTo>
                  <a:cubicBezTo>
                    <a:pt x="620" y="1477"/>
                    <a:pt x="620" y="1478"/>
                    <a:pt x="621" y="1478"/>
                  </a:cubicBezTo>
                  <a:lnTo>
                    <a:pt x="619" y="1477"/>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82"/>
            <p:cNvSpPr/>
            <p:nvPr/>
          </p:nvSpPr>
          <p:spPr>
            <a:xfrm>
              <a:off x="6036694" y="2751730"/>
              <a:ext cx="25947" cy="28863"/>
            </a:xfrm>
            <a:custGeom>
              <a:avLst/>
              <a:gdLst/>
              <a:ahLst/>
              <a:cxnLst/>
              <a:rect l="l" t="t" r="r" b="b"/>
              <a:pathLst>
                <a:path w="1292" h="1441" extrusionOk="0">
                  <a:moveTo>
                    <a:pt x="1283" y="202"/>
                  </a:moveTo>
                  <a:lnTo>
                    <a:pt x="1292" y="206"/>
                  </a:lnTo>
                  <a:cubicBezTo>
                    <a:pt x="1289" y="205"/>
                    <a:pt x="1286" y="203"/>
                    <a:pt x="1283" y="202"/>
                  </a:cubicBezTo>
                  <a:close/>
                  <a:moveTo>
                    <a:pt x="891" y="0"/>
                  </a:moveTo>
                  <a:cubicBezTo>
                    <a:pt x="606" y="0"/>
                    <a:pt x="0" y="1112"/>
                    <a:pt x="224" y="1241"/>
                  </a:cubicBezTo>
                  <a:lnTo>
                    <a:pt x="581" y="1435"/>
                  </a:lnTo>
                  <a:lnTo>
                    <a:pt x="581" y="1435"/>
                  </a:lnTo>
                  <a:cubicBezTo>
                    <a:pt x="392" y="1307"/>
                    <a:pt x="1025" y="197"/>
                    <a:pt x="1258" y="197"/>
                  </a:cubicBezTo>
                  <a:cubicBezTo>
                    <a:pt x="1267" y="197"/>
                    <a:pt x="1275" y="198"/>
                    <a:pt x="1283" y="202"/>
                  </a:cubicBezTo>
                  <a:lnTo>
                    <a:pt x="1283" y="202"/>
                  </a:lnTo>
                  <a:lnTo>
                    <a:pt x="925" y="6"/>
                  </a:lnTo>
                  <a:cubicBezTo>
                    <a:pt x="914" y="2"/>
                    <a:pt x="903" y="0"/>
                    <a:pt x="891" y="0"/>
                  </a:cubicBezTo>
                  <a:close/>
                  <a:moveTo>
                    <a:pt x="581" y="1435"/>
                  </a:moveTo>
                  <a:lnTo>
                    <a:pt x="581" y="1435"/>
                  </a:lnTo>
                  <a:cubicBezTo>
                    <a:pt x="584" y="1437"/>
                    <a:pt x="587" y="1439"/>
                    <a:pt x="591" y="1441"/>
                  </a:cubicBezTo>
                  <a:lnTo>
                    <a:pt x="581" y="1435"/>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82"/>
            <p:cNvSpPr/>
            <p:nvPr/>
          </p:nvSpPr>
          <p:spPr>
            <a:xfrm>
              <a:off x="5870371" y="2661655"/>
              <a:ext cx="182891" cy="119619"/>
            </a:xfrm>
            <a:custGeom>
              <a:avLst/>
              <a:gdLst/>
              <a:ahLst/>
              <a:cxnLst/>
              <a:rect l="l" t="t" r="r" b="b"/>
              <a:pathLst>
                <a:path w="9107" h="5972" extrusionOk="0">
                  <a:moveTo>
                    <a:pt x="67" y="0"/>
                  </a:moveTo>
                  <a:lnTo>
                    <a:pt x="0" y="33"/>
                  </a:lnTo>
                  <a:cubicBezTo>
                    <a:pt x="0" y="67"/>
                    <a:pt x="0" y="100"/>
                    <a:pt x="0" y="100"/>
                  </a:cubicBezTo>
                  <a:lnTo>
                    <a:pt x="1368" y="1668"/>
                  </a:lnTo>
                  <a:lnTo>
                    <a:pt x="8506" y="5771"/>
                  </a:lnTo>
                  <a:lnTo>
                    <a:pt x="8706" y="5871"/>
                  </a:lnTo>
                  <a:lnTo>
                    <a:pt x="8864" y="5965"/>
                  </a:lnTo>
                  <a:lnTo>
                    <a:pt x="8864" y="5965"/>
                  </a:lnTo>
                  <a:cubicBezTo>
                    <a:pt x="8748" y="5883"/>
                    <a:pt x="8912" y="5462"/>
                    <a:pt x="9107" y="5137"/>
                  </a:cubicBezTo>
                  <a:cubicBezTo>
                    <a:pt x="9107" y="5120"/>
                    <a:pt x="9098" y="5112"/>
                    <a:pt x="9090" y="5112"/>
                  </a:cubicBezTo>
                  <a:cubicBezTo>
                    <a:pt x="9082" y="5112"/>
                    <a:pt x="9073" y="5120"/>
                    <a:pt x="9073" y="5137"/>
                  </a:cubicBezTo>
                  <a:lnTo>
                    <a:pt x="1535" y="801"/>
                  </a:lnTo>
                  <a:lnTo>
                    <a:pt x="67" y="0"/>
                  </a:lnTo>
                  <a:close/>
                  <a:moveTo>
                    <a:pt x="8864" y="5965"/>
                  </a:moveTo>
                  <a:cubicBezTo>
                    <a:pt x="8867" y="5968"/>
                    <a:pt x="8870" y="5969"/>
                    <a:pt x="8873" y="5971"/>
                  </a:cubicBezTo>
                  <a:lnTo>
                    <a:pt x="8864" y="5965"/>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82"/>
            <p:cNvSpPr/>
            <p:nvPr/>
          </p:nvSpPr>
          <p:spPr>
            <a:xfrm>
              <a:off x="6046555" y="2755696"/>
              <a:ext cx="53600" cy="43185"/>
            </a:xfrm>
            <a:custGeom>
              <a:avLst/>
              <a:gdLst/>
              <a:ahLst/>
              <a:cxnLst/>
              <a:rect l="l" t="t" r="r" b="b"/>
              <a:pathLst>
                <a:path w="2669" h="2156" extrusionOk="0">
                  <a:moveTo>
                    <a:pt x="792" y="1"/>
                  </a:moveTo>
                  <a:cubicBezTo>
                    <a:pt x="620" y="1"/>
                    <a:pt x="354" y="338"/>
                    <a:pt x="200" y="676"/>
                  </a:cubicBezTo>
                  <a:cubicBezTo>
                    <a:pt x="67" y="942"/>
                    <a:pt x="0" y="1209"/>
                    <a:pt x="100" y="1243"/>
                  </a:cubicBezTo>
                  <a:lnTo>
                    <a:pt x="1668" y="2143"/>
                  </a:lnTo>
                  <a:cubicBezTo>
                    <a:pt x="1701" y="2152"/>
                    <a:pt x="1737" y="2156"/>
                    <a:pt x="1773" y="2156"/>
                  </a:cubicBezTo>
                  <a:cubicBezTo>
                    <a:pt x="1881" y="2156"/>
                    <a:pt x="1993" y="2118"/>
                    <a:pt x="2068" y="2043"/>
                  </a:cubicBezTo>
                  <a:cubicBezTo>
                    <a:pt x="2402" y="1743"/>
                    <a:pt x="2669" y="1076"/>
                    <a:pt x="2369" y="909"/>
                  </a:cubicBezTo>
                  <a:lnTo>
                    <a:pt x="834" y="8"/>
                  </a:lnTo>
                  <a:cubicBezTo>
                    <a:pt x="821" y="3"/>
                    <a:pt x="807" y="1"/>
                    <a:pt x="792"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82"/>
            <p:cNvSpPr/>
            <p:nvPr/>
          </p:nvSpPr>
          <p:spPr>
            <a:xfrm>
              <a:off x="6076699" y="2773463"/>
              <a:ext cx="23456" cy="25719"/>
            </a:xfrm>
            <a:custGeom>
              <a:avLst/>
              <a:gdLst/>
              <a:ahLst/>
              <a:cxnLst/>
              <a:rect l="l" t="t" r="r" b="b"/>
              <a:pathLst>
                <a:path w="1168" h="1284" extrusionOk="0">
                  <a:moveTo>
                    <a:pt x="796" y="0"/>
                  </a:moveTo>
                  <a:cubicBezTo>
                    <a:pt x="762" y="0"/>
                    <a:pt x="728" y="8"/>
                    <a:pt x="701" y="22"/>
                  </a:cubicBezTo>
                  <a:cubicBezTo>
                    <a:pt x="367" y="156"/>
                    <a:pt x="134" y="422"/>
                    <a:pt x="67" y="789"/>
                  </a:cubicBezTo>
                  <a:cubicBezTo>
                    <a:pt x="0" y="1023"/>
                    <a:pt x="34" y="1190"/>
                    <a:pt x="134" y="1256"/>
                  </a:cubicBezTo>
                  <a:cubicBezTo>
                    <a:pt x="180" y="1275"/>
                    <a:pt x="227" y="1283"/>
                    <a:pt x="272" y="1283"/>
                  </a:cubicBezTo>
                  <a:cubicBezTo>
                    <a:pt x="388" y="1283"/>
                    <a:pt x="495" y="1228"/>
                    <a:pt x="567" y="1156"/>
                  </a:cubicBezTo>
                  <a:cubicBezTo>
                    <a:pt x="901" y="889"/>
                    <a:pt x="1168" y="256"/>
                    <a:pt x="934" y="55"/>
                  </a:cubicBezTo>
                  <a:cubicBezTo>
                    <a:pt x="895" y="16"/>
                    <a:pt x="845" y="0"/>
                    <a:pt x="79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82"/>
            <p:cNvSpPr/>
            <p:nvPr/>
          </p:nvSpPr>
          <p:spPr>
            <a:xfrm>
              <a:off x="6702369" y="2646773"/>
              <a:ext cx="182911" cy="91898"/>
            </a:xfrm>
            <a:custGeom>
              <a:avLst/>
              <a:gdLst/>
              <a:ahLst/>
              <a:cxnLst/>
              <a:rect l="l" t="t" r="r" b="b"/>
              <a:pathLst>
                <a:path w="9108" h="4588" extrusionOk="0">
                  <a:moveTo>
                    <a:pt x="4571" y="1"/>
                  </a:moveTo>
                  <a:cubicBezTo>
                    <a:pt x="3570" y="1"/>
                    <a:pt x="2569" y="226"/>
                    <a:pt x="1635" y="676"/>
                  </a:cubicBezTo>
                  <a:cubicBezTo>
                    <a:pt x="1" y="1577"/>
                    <a:pt x="1" y="3011"/>
                    <a:pt x="1635" y="3912"/>
                  </a:cubicBezTo>
                  <a:cubicBezTo>
                    <a:pt x="2569" y="4362"/>
                    <a:pt x="3570" y="4588"/>
                    <a:pt x="4571" y="4588"/>
                  </a:cubicBezTo>
                  <a:cubicBezTo>
                    <a:pt x="5571" y="4588"/>
                    <a:pt x="6572" y="4362"/>
                    <a:pt x="7506" y="3912"/>
                  </a:cubicBezTo>
                  <a:cubicBezTo>
                    <a:pt x="9107" y="3011"/>
                    <a:pt x="9107" y="1577"/>
                    <a:pt x="7506" y="676"/>
                  </a:cubicBezTo>
                  <a:cubicBezTo>
                    <a:pt x="6572" y="226"/>
                    <a:pt x="5571" y="1"/>
                    <a:pt x="45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82"/>
            <p:cNvSpPr/>
            <p:nvPr/>
          </p:nvSpPr>
          <p:spPr>
            <a:xfrm>
              <a:off x="6713093" y="2547104"/>
              <a:ext cx="161463" cy="54722"/>
            </a:xfrm>
            <a:custGeom>
              <a:avLst/>
              <a:gdLst/>
              <a:ahLst/>
              <a:cxnLst/>
              <a:rect l="l" t="t" r="r" b="b"/>
              <a:pathLst>
                <a:path w="8040" h="2732" extrusionOk="0">
                  <a:moveTo>
                    <a:pt x="4142" y="0"/>
                  </a:moveTo>
                  <a:cubicBezTo>
                    <a:pt x="3208" y="0"/>
                    <a:pt x="2281" y="159"/>
                    <a:pt x="1402" y="482"/>
                  </a:cubicBezTo>
                  <a:cubicBezTo>
                    <a:pt x="1" y="1049"/>
                    <a:pt x="34" y="1916"/>
                    <a:pt x="1435" y="2383"/>
                  </a:cubicBezTo>
                  <a:cubicBezTo>
                    <a:pt x="2221" y="2615"/>
                    <a:pt x="3028" y="2732"/>
                    <a:pt x="3834" y="2732"/>
                  </a:cubicBezTo>
                  <a:cubicBezTo>
                    <a:pt x="4772" y="2732"/>
                    <a:pt x="5708" y="2573"/>
                    <a:pt x="6605" y="2250"/>
                  </a:cubicBezTo>
                  <a:cubicBezTo>
                    <a:pt x="8040" y="1683"/>
                    <a:pt x="8006" y="816"/>
                    <a:pt x="6539" y="349"/>
                  </a:cubicBezTo>
                  <a:cubicBezTo>
                    <a:pt x="5752" y="117"/>
                    <a:pt x="4945" y="0"/>
                    <a:pt x="414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82"/>
            <p:cNvSpPr/>
            <p:nvPr/>
          </p:nvSpPr>
          <p:spPr>
            <a:xfrm>
              <a:off x="6717792" y="2518000"/>
              <a:ext cx="149394" cy="202924"/>
            </a:xfrm>
            <a:custGeom>
              <a:avLst/>
              <a:gdLst/>
              <a:ahLst/>
              <a:cxnLst/>
              <a:rect l="l" t="t" r="r" b="b"/>
              <a:pathLst>
                <a:path w="7439" h="10131" extrusionOk="0">
                  <a:moveTo>
                    <a:pt x="7439" y="0"/>
                  </a:moveTo>
                  <a:lnTo>
                    <a:pt x="0" y="200"/>
                  </a:lnTo>
                  <a:lnTo>
                    <a:pt x="767" y="8973"/>
                  </a:lnTo>
                  <a:cubicBezTo>
                    <a:pt x="834" y="9274"/>
                    <a:pt x="1134" y="9574"/>
                    <a:pt x="1701" y="9807"/>
                  </a:cubicBezTo>
                  <a:cubicBezTo>
                    <a:pt x="2376" y="10022"/>
                    <a:pt x="3072" y="10131"/>
                    <a:pt x="3766" y="10131"/>
                  </a:cubicBezTo>
                  <a:cubicBezTo>
                    <a:pt x="4582" y="10131"/>
                    <a:pt x="5396" y="9980"/>
                    <a:pt x="6171" y="9674"/>
                  </a:cubicBezTo>
                  <a:cubicBezTo>
                    <a:pt x="6738" y="9407"/>
                    <a:pt x="7038" y="9107"/>
                    <a:pt x="7072" y="8773"/>
                  </a:cubicBezTo>
                  <a:lnTo>
                    <a:pt x="7439"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82"/>
            <p:cNvSpPr/>
            <p:nvPr/>
          </p:nvSpPr>
          <p:spPr>
            <a:xfrm>
              <a:off x="6717792" y="2518000"/>
              <a:ext cx="148731" cy="54522"/>
            </a:xfrm>
            <a:custGeom>
              <a:avLst/>
              <a:gdLst/>
              <a:ahLst/>
              <a:cxnLst/>
              <a:rect l="l" t="t" r="r" b="b"/>
              <a:pathLst>
                <a:path w="7406" h="2722" extrusionOk="0">
                  <a:moveTo>
                    <a:pt x="7405" y="0"/>
                  </a:moveTo>
                  <a:lnTo>
                    <a:pt x="0" y="200"/>
                  </a:lnTo>
                  <a:lnTo>
                    <a:pt x="133" y="1968"/>
                  </a:lnTo>
                  <a:cubicBezTo>
                    <a:pt x="334" y="2102"/>
                    <a:pt x="567" y="2202"/>
                    <a:pt x="767" y="2302"/>
                  </a:cubicBezTo>
                  <a:cubicBezTo>
                    <a:pt x="1662" y="2580"/>
                    <a:pt x="2592" y="2722"/>
                    <a:pt x="3522" y="2722"/>
                  </a:cubicBezTo>
                  <a:cubicBezTo>
                    <a:pt x="4603" y="2722"/>
                    <a:pt x="5683" y="2530"/>
                    <a:pt x="6705" y="2135"/>
                  </a:cubicBezTo>
                  <a:lnTo>
                    <a:pt x="6905" y="2035"/>
                  </a:lnTo>
                  <a:cubicBezTo>
                    <a:pt x="7072" y="1968"/>
                    <a:pt x="7205" y="1868"/>
                    <a:pt x="7339" y="1768"/>
                  </a:cubicBezTo>
                  <a:lnTo>
                    <a:pt x="740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82"/>
            <p:cNvSpPr/>
            <p:nvPr/>
          </p:nvSpPr>
          <p:spPr>
            <a:xfrm>
              <a:off x="6707731" y="2484870"/>
              <a:ext cx="168834" cy="74632"/>
            </a:xfrm>
            <a:custGeom>
              <a:avLst/>
              <a:gdLst/>
              <a:ahLst/>
              <a:cxnLst/>
              <a:rect l="l" t="t" r="r" b="b"/>
              <a:pathLst>
                <a:path w="8407" h="3726" extrusionOk="0">
                  <a:moveTo>
                    <a:pt x="4366" y="0"/>
                  </a:moveTo>
                  <a:cubicBezTo>
                    <a:pt x="3294" y="0"/>
                    <a:pt x="2224" y="192"/>
                    <a:pt x="1202" y="587"/>
                  </a:cubicBezTo>
                  <a:cubicBezTo>
                    <a:pt x="1068" y="620"/>
                    <a:pt x="935" y="687"/>
                    <a:pt x="835" y="754"/>
                  </a:cubicBezTo>
                  <a:lnTo>
                    <a:pt x="1" y="787"/>
                  </a:lnTo>
                  <a:lnTo>
                    <a:pt x="34" y="2121"/>
                  </a:lnTo>
                  <a:cubicBezTo>
                    <a:pt x="34" y="2555"/>
                    <a:pt x="468" y="2989"/>
                    <a:pt x="1302" y="3289"/>
                  </a:cubicBezTo>
                  <a:cubicBezTo>
                    <a:pt x="2197" y="3582"/>
                    <a:pt x="3120" y="3725"/>
                    <a:pt x="4042" y="3725"/>
                  </a:cubicBezTo>
                  <a:cubicBezTo>
                    <a:pt x="5114" y="3725"/>
                    <a:pt x="6184" y="3532"/>
                    <a:pt x="7206" y="3155"/>
                  </a:cubicBezTo>
                  <a:cubicBezTo>
                    <a:pt x="8006" y="2788"/>
                    <a:pt x="8407" y="2355"/>
                    <a:pt x="8407" y="1921"/>
                  </a:cubicBezTo>
                  <a:lnTo>
                    <a:pt x="8373" y="554"/>
                  </a:lnTo>
                  <a:lnTo>
                    <a:pt x="7506" y="587"/>
                  </a:lnTo>
                  <a:cubicBezTo>
                    <a:pt x="7373" y="520"/>
                    <a:pt x="7239" y="487"/>
                    <a:pt x="7106" y="420"/>
                  </a:cubicBezTo>
                  <a:cubicBezTo>
                    <a:pt x="6211" y="142"/>
                    <a:pt x="5288" y="0"/>
                    <a:pt x="4366"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82"/>
            <p:cNvSpPr/>
            <p:nvPr/>
          </p:nvSpPr>
          <p:spPr>
            <a:xfrm>
              <a:off x="6699035" y="2464159"/>
              <a:ext cx="185562" cy="68282"/>
            </a:xfrm>
            <a:custGeom>
              <a:avLst/>
              <a:gdLst/>
              <a:ahLst/>
              <a:cxnLst/>
              <a:rect l="l" t="t" r="r" b="b"/>
              <a:pathLst>
                <a:path w="9240" h="3409" extrusionOk="0">
                  <a:moveTo>
                    <a:pt x="4771" y="0"/>
                  </a:moveTo>
                  <a:cubicBezTo>
                    <a:pt x="3694" y="0"/>
                    <a:pt x="2623" y="192"/>
                    <a:pt x="1601" y="587"/>
                  </a:cubicBezTo>
                  <a:cubicBezTo>
                    <a:pt x="0" y="1287"/>
                    <a:pt x="33" y="2355"/>
                    <a:pt x="1668" y="2989"/>
                  </a:cubicBezTo>
                  <a:cubicBezTo>
                    <a:pt x="2563" y="3266"/>
                    <a:pt x="3486" y="3408"/>
                    <a:pt x="4408" y="3408"/>
                  </a:cubicBezTo>
                  <a:cubicBezTo>
                    <a:pt x="5480" y="3408"/>
                    <a:pt x="6550" y="3216"/>
                    <a:pt x="7572" y="2822"/>
                  </a:cubicBezTo>
                  <a:cubicBezTo>
                    <a:pt x="9240" y="2121"/>
                    <a:pt x="9207" y="1054"/>
                    <a:pt x="7539" y="420"/>
                  </a:cubicBezTo>
                  <a:cubicBezTo>
                    <a:pt x="6629" y="142"/>
                    <a:pt x="5697" y="0"/>
                    <a:pt x="477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82"/>
            <p:cNvSpPr/>
            <p:nvPr/>
          </p:nvSpPr>
          <p:spPr>
            <a:xfrm>
              <a:off x="6720463" y="2467885"/>
              <a:ext cx="142706" cy="54602"/>
            </a:xfrm>
            <a:custGeom>
              <a:avLst/>
              <a:gdLst/>
              <a:ahLst/>
              <a:cxnLst/>
              <a:rect l="l" t="t" r="r" b="b"/>
              <a:pathLst>
                <a:path w="7106" h="2726" extrusionOk="0">
                  <a:moveTo>
                    <a:pt x="6672" y="1"/>
                  </a:moveTo>
                  <a:lnTo>
                    <a:pt x="4537" y="67"/>
                  </a:lnTo>
                  <a:cubicBezTo>
                    <a:pt x="4289" y="44"/>
                    <a:pt x="4037" y="33"/>
                    <a:pt x="3784" y="33"/>
                  </a:cubicBezTo>
                  <a:cubicBezTo>
                    <a:pt x="3325" y="33"/>
                    <a:pt x="2866" y="69"/>
                    <a:pt x="2436" y="134"/>
                  </a:cubicBezTo>
                  <a:lnTo>
                    <a:pt x="367" y="167"/>
                  </a:lnTo>
                  <a:lnTo>
                    <a:pt x="101" y="1301"/>
                  </a:lnTo>
                  <a:cubicBezTo>
                    <a:pt x="0" y="1702"/>
                    <a:pt x="334" y="2135"/>
                    <a:pt x="1101" y="2402"/>
                  </a:cubicBezTo>
                  <a:cubicBezTo>
                    <a:pt x="1837" y="2617"/>
                    <a:pt x="2594" y="2726"/>
                    <a:pt x="3350" y="2726"/>
                  </a:cubicBezTo>
                  <a:cubicBezTo>
                    <a:pt x="4238" y="2726"/>
                    <a:pt x="5124" y="2575"/>
                    <a:pt x="5971" y="2269"/>
                  </a:cubicBezTo>
                  <a:cubicBezTo>
                    <a:pt x="6772" y="1935"/>
                    <a:pt x="7106" y="1502"/>
                    <a:pt x="6972" y="1101"/>
                  </a:cubicBezTo>
                  <a:lnTo>
                    <a:pt x="6672"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82"/>
            <p:cNvSpPr/>
            <p:nvPr/>
          </p:nvSpPr>
          <p:spPr>
            <a:xfrm>
              <a:off x="6721126" y="2448696"/>
              <a:ext cx="140035" cy="47311"/>
            </a:xfrm>
            <a:custGeom>
              <a:avLst/>
              <a:gdLst/>
              <a:ahLst/>
              <a:cxnLst/>
              <a:rect l="l" t="t" r="r" b="b"/>
              <a:pathLst>
                <a:path w="6973" h="2362" extrusionOk="0">
                  <a:moveTo>
                    <a:pt x="3633" y="1"/>
                  </a:moveTo>
                  <a:cubicBezTo>
                    <a:pt x="2808" y="1"/>
                    <a:pt x="1985" y="136"/>
                    <a:pt x="1202" y="391"/>
                  </a:cubicBezTo>
                  <a:cubicBezTo>
                    <a:pt x="1" y="892"/>
                    <a:pt x="1" y="1659"/>
                    <a:pt x="1235" y="2059"/>
                  </a:cubicBezTo>
                  <a:cubicBezTo>
                    <a:pt x="1916" y="2261"/>
                    <a:pt x="2619" y="2361"/>
                    <a:pt x="3324" y="2361"/>
                  </a:cubicBezTo>
                  <a:cubicBezTo>
                    <a:pt x="4137" y="2361"/>
                    <a:pt x="4952" y="2227"/>
                    <a:pt x="5738" y="1959"/>
                  </a:cubicBezTo>
                  <a:cubicBezTo>
                    <a:pt x="6972" y="1459"/>
                    <a:pt x="6939" y="725"/>
                    <a:pt x="5672" y="291"/>
                  </a:cubicBezTo>
                  <a:cubicBezTo>
                    <a:pt x="5005" y="95"/>
                    <a:pt x="4318" y="1"/>
                    <a:pt x="363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82"/>
            <p:cNvSpPr/>
            <p:nvPr/>
          </p:nvSpPr>
          <p:spPr>
            <a:xfrm>
              <a:off x="6736549" y="2457069"/>
              <a:ext cx="109209" cy="30345"/>
            </a:xfrm>
            <a:custGeom>
              <a:avLst/>
              <a:gdLst/>
              <a:ahLst/>
              <a:cxnLst/>
              <a:rect l="l" t="t" r="r" b="b"/>
              <a:pathLst>
                <a:path w="5438" h="1515" extrusionOk="0">
                  <a:moveTo>
                    <a:pt x="2970" y="0"/>
                  </a:moveTo>
                  <a:cubicBezTo>
                    <a:pt x="2880" y="0"/>
                    <a:pt x="2791" y="3"/>
                    <a:pt x="2702" y="7"/>
                  </a:cubicBezTo>
                  <a:cubicBezTo>
                    <a:pt x="1968" y="40"/>
                    <a:pt x="1268" y="140"/>
                    <a:pt x="600" y="374"/>
                  </a:cubicBezTo>
                  <a:cubicBezTo>
                    <a:pt x="100" y="607"/>
                    <a:pt x="0" y="807"/>
                    <a:pt x="0" y="841"/>
                  </a:cubicBezTo>
                  <a:cubicBezTo>
                    <a:pt x="0" y="841"/>
                    <a:pt x="33" y="907"/>
                    <a:pt x="133" y="974"/>
                  </a:cubicBezTo>
                  <a:cubicBezTo>
                    <a:pt x="267" y="1108"/>
                    <a:pt x="434" y="1174"/>
                    <a:pt x="634" y="1241"/>
                  </a:cubicBezTo>
                  <a:cubicBezTo>
                    <a:pt x="1216" y="1416"/>
                    <a:pt x="1824" y="1514"/>
                    <a:pt x="2435" y="1514"/>
                  </a:cubicBezTo>
                  <a:cubicBezTo>
                    <a:pt x="2524" y="1514"/>
                    <a:pt x="2613" y="1512"/>
                    <a:pt x="2702" y="1508"/>
                  </a:cubicBezTo>
                  <a:cubicBezTo>
                    <a:pt x="3436" y="1475"/>
                    <a:pt x="4136" y="1374"/>
                    <a:pt x="4803" y="1141"/>
                  </a:cubicBezTo>
                  <a:cubicBezTo>
                    <a:pt x="4970" y="1041"/>
                    <a:pt x="5137" y="974"/>
                    <a:pt x="5304" y="841"/>
                  </a:cubicBezTo>
                  <a:cubicBezTo>
                    <a:pt x="5371" y="807"/>
                    <a:pt x="5404" y="741"/>
                    <a:pt x="5437" y="674"/>
                  </a:cubicBezTo>
                  <a:cubicBezTo>
                    <a:pt x="5437" y="641"/>
                    <a:pt x="5304" y="474"/>
                    <a:pt x="4803" y="274"/>
                  </a:cubicBezTo>
                  <a:cubicBezTo>
                    <a:pt x="4221" y="99"/>
                    <a:pt x="3588" y="0"/>
                    <a:pt x="29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82"/>
            <p:cNvSpPr/>
            <p:nvPr/>
          </p:nvSpPr>
          <p:spPr>
            <a:xfrm>
              <a:off x="6739220" y="2463759"/>
              <a:ext cx="103847" cy="23655"/>
            </a:xfrm>
            <a:custGeom>
              <a:avLst/>
              <a:gdLst/>
              <a:ahLst/>
              <a:cxnLst/>
              <a:rect l="l" t="t" r="r" b="b"/>
              <a:pathLst>
                <a:path w="5171" h="1181" extrusionOk="0">
                  <a:moveTo>
                    <a:pt x="2837" y="0"/>
                  </a:moveTo>
                  <a:cubicBezTo>
                    <a:pt x="2747" y="0"/>
                    <a:pt x="2658" y="2"/>
                    <a:pt x="2569" y="6"/>
                  </a:cubicBezTo>
                  <a:cubicBezTo>
                    <a:pt x="1868" y="6"/>
                    <a:pt x="1135" y="140"/>
                    <a:pt x="467" y="373"/>
                  </a:cubicBezTo>
                  <a:cubicBezTo>
                    <a:pt x="301" y="440"/>
                    <a:pt x="134" y="540"/>
                    <a:pt x="0" y="640"/>
                  </a:cubicBezTo>
                  <a:cubicBezTo>
                    <a:pt x="134" y="774"/>
                    <a:pt x="301" y="840"/>
                    <a:pt x="501" y="907"/>
                  </a:cubicBezTo>
                  <a:cubicBezTo>
                    <a:pt x="1083" y="1082"/>
                    <a:pt x="1691" y="1180"/>
                    <a:pt x="2302" y="1180"/>
                  </a:cubicBezTo>
                  <a:cubicBezTo>
                    <a:pt x="2391" y="1180"/>
                    <a:pt x="2480" y="1178"/>
                    <a:pt x="2569" y="1174"/>
                  </a:cubicBezTo>
                  <a:cubicBezTo>
                    <a:pt x="3303" y="1141"/>
                    <a:pt x="4003" y="1040"/>
                    <a:pt x="4670" y="807"/>
                  </a:cubicBezTo>
                  <a:cubicBezTo>
                    <a:pt x="4837" y="707"/>
                    <a:pt x="5004" y="640"/>
                    <a:pt x="5171" y="507"/>
                  </a:cubicBezTo>
                  <a:cubicBezTo>
                    <a:pt x="5037" y="407"/>
                    <a:pt x="4871" y="340"/>
                    <a:pt x="4670" y="273"/>
                  </a:cubicBezTo>
                  <a:cubicBezTo>
                    <a:pt x="4088" y="99"/>
                    <a:pt x="3455" y="0"/>
                    <a:pt x="2837"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82"/>
            <p:cNvSpPr/>
            <p:nvPr/>
          </p:nvSpPr>
          <p:spPr>
            <a:xfrm>
              <a:off x="6812903" y="2472973"/>
              <a:ext cx="16769" cy="8553"/>
            </a:xfrm>
            <a:custGeom>
              <a:avLst/>
              <a:gdLst/>
              <a:ahLst/>
              <a:cxnLst/>
              <a:rect l="l" t="t" r="r" b="b"/>
              <a:pathLst>
                <a:path w="835" h="427" extrusionOk="0">
                  <a:moveTo>
                    <a:pt x="610" y="1"/>
                  </a:moveTo>
                  <a:cubicBezTo>
                    <a:pt x="484" y="1"/>
                    <a:pt x="359" y="38"/>
                    <a:pt x="234" y="113"/>
                  </a:cubicBezTo>
                  <a:cubicBezTo>
                    <a:pt x="67" y="214"/>
                    <a:pt x="1" y="347"/>
                    <a:pt x="101" y="414"/>
                  </a:cubicBezTo>
                  <a:cubicBezTo>
                    <a:pt x="143" y="422"/>
                    <a:pt x="184" y="426"/>
                    <a:pt x="225" y="426"/>
                  </a:cubicBezTo>
                  <a:cubicBezTo>
                    <a:pt x="349" y="426"/>
                    <a:pt x="468" y="389"/>
                    <a:pt x="568" y="314"/>
                  </a:cubicBezTo>
                  <a:cubicBezTo>
                    <a:pt x="735" y="180"/>
                    <a:pt x="835" y="47"/>
                    <a:pt x="735" y="13"/>
                  </a:cubicBezTo>
                  <a:cubicBezTo>
                    <a:pt x="693" y="5"/>
                    <a:pt x="651" y="1"/>
                    <a:pt x="61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82"/>
            <p:cNvSpPr/>
            <p:nvPr/>
          </p:nvSpPr>
          <p:spPr>
            <a:xfrm>
              <a:off x="6720463" y="2572782"/>
              <a:ext cx="146723" cy="92018"/>
            </a:xfrm>
            <a:custGeom>
              <a:avLst/>
              <a:gdLst/>
              <a:ahLst/>
              <a:cxnLst/>
              <a:rect l="l" t="t" r="r" b="b"/>
              <a:pathLst>
                <a:path w="7306" h="4594" extrusionOk="0">
                  <a:moveTo>
                    <a:pt x="7306" y="1"/>
                  </a:moveTo>
                  <a:lnTo>
                    <a:pt x="7304" y="39"/>
                  </a:lnTo>
                  <a:lnTo>
                    <a:pt x="7304" y="39"/>
                  </a:lnTo>
                  <a:cubicBezTo>
                    <a:pt x="7305" y="26"/>
                    <a:pt x="7306" y="13"/>
                    <a:pt x="7306" y="1"/>
                  </a:cubicBezTo>
                  <a:close/>
                  <a:moveTo>
                    <a:pt x="0" y="167"/>
                  </a:moveTo>
                  <a:lnTo>
                    <a:pt x="0" y="167"/>
                  </a:lnTo>
                  <a:cubicBezTo>
                    <a:pt x="0" y="201"/>
                    <a:pt x="4" y="235"/>
                    <a:pt x="10" y="268"/>
                  </a:cubicBezTo>
                  <a:lnTo>
                    <a:pt x="10" y="268"/>
                  </a:lnTo>
                  <a:lnTo>
                    <a:pt x="0" y="167"/>
                  </a:lnTo>
                  <a:close/>
                  <a:moveTo>
                    <a:pt x="7304" y="39"/>
                  </a:moveTo>
                  <a:lnTo>
                    <a:pt x="7304" y="39"/>
                  </a:lnTo>
                  <a:cubicBezTo>
                    <a:pt x="7277" y="362"/>
                    <a:pt x="6912" y="711"/>
                    <a:pt x="6238" y="968"/>
                  </a:cubicBezTo>
                  <a:cubicBezTo>
                    <a:pt x="5341" y="1291"/>
                    <a:pt x="4405" y="1450"/>
                    <a:pt x="3467" y="1450"/>
                  </a:cubicBezTo>
                  <a:cubicBezTo>
                    <a:pt x="2661" y="1450"/>
                    <a:pt x="1854" y="1333"/>
                    <a:pt x="1068" y="1101"/>
                  </a:cubicBezTo>
                  <a:cubicBezTo>
                    <a:pt x="432" y="889"/>
                    <a:pt x="71" y="595"/>
                    <a:pt x="10" y="268"/>
                  </a:cubicBezTo>
                  <a:lnTo>
                    <a:pt x="10" y="268"/>
                  </a:lnTo>
                  <a:lnTo>
                    <a:pt x="301" y="3403"/>
                  </a:lnTo>
                  <a:cubicBezTo>
                    <a:pt x="301" y="3737"/>
                    <a:pt x="634" y="4037"/>
                    <a:pt x="1301" y="4270"/>
                  </a:cubicBezTo>
                  <a:cubicBezTo>
                    <a:pt x="2037" y="4485"/>
                    <a:pt x="2794" y="4594"/>
                    <a:pt x="3550" y="4594"/>
                  </a:cubicBezTo>
                  <a:cubicBezTo>
                    <a:pt x="4438" y="4594"/>
                    <a:pt x="5324" y="4443"/>
                    <a:pt x="6172" y="4137"/>
                  </a:cubicBezTo>
                  <a:cubicBezTo>
                    <a:pt x="6839" y="3870"/>
                    <a:pt x="7172" y="3536"/>
                    <a:pt x="7172" y="3203"/>
                  </a:cubicBezTo>
                  <a:lnTo>
                    <a:pt x="7304" y="39"/>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82"/>
            <p:cNvSpPr/>
            <p:nvPr/>
          </p:nvSpPr>
          <p:spPr>
            <a:xfrm>
              <a:off x="6740767" y="2617950"/>
              <a:ext cx="37996" cy="33771"/>
            </a:xfrm>
            <a:custGeom>
              <a:avLst/>
              <a:gdLst/>
              <a:ahLst/>
              <a:cxnLst/>
              <a:rect l="l" t="t" r="r" b="b"/>
              <a:pathLst>
                <a:path w="1892" h="1686" extrusionOk="0">
                  <a:moveTo>
                    <a:pt x="340" y="0"/>
                  </a:moveTo>
                  <a:cubicBezTo>
                    <a:pt x="304" y="0"/>
                    <a:pt x="281" y="24"/>
                    <a:pt x="257" y="47"/>
                  </a:cubicBezTo>
                  <a:cubicBezTo>
                    <a:pt x="0" y="903"/>
                    <a:pt x="646" y="1686"/>
                    <a:pt x="1444" y="1686"/>
                  </a:cubicBezTo>
                  <a:cubicBezTo>
                    <a:pt x="1579" y="1686"/>
                    <a:pt x="1718" y="1663"/>
                    <a:pt x="1858" y="1615"/>
                  </a:cubicBezTo>
                  <a:cubicBezTo>
                    <a:pt x="1892" y="1615"/>
                    <a:pt x="1892" y="1548"/>
                    <a:pt x="1858" y="1548"/>
                  </a:cubicBezTo>
                  <a:cubicBezTo>
                    <a:pt x="1758" y="1482"/>
                    <a:pt x="1625" y="1382"/>
                    <a:pt x="1558" y="1281"/>
                  </a:cubicBezTo>
                  <a:cubicBezTo>
                    <a:pt x="1425" y="1081"/>
                    <a:pt x="1324" y="915"/>
                    <a:pt x="1258" y="714"/>
                  </a:cubicBezTo>
                  <a:cubicBezTo>
                    <a:pt x="1058" y="381"/>
                    <a:pt x="757" y="147"/>
                    <a:pt x="390" y="14"/>
                  </a:cubicBezTo>
                  <a:cubicBezTo>
                    <a:pt x="371" y="4"/>
                    <a:pt x="354" y="0"/>
                    <a:pt x="34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82"/>
            <p:cNvSpPr/>
            <p:nvPr/>
          </p:nvSpPr>
          <p:spPr>
            <a:xfrm>
              <a:off x="6751270" y="2610178"/>
              <a:ext cx="38217" cy="35293"/>
            </a:xfrm>
            <a:custGeom>
              <a:avLst/>
              <a:gdLst/>
              <a:ahLst/>
              <a:cxnLst/>
              <a:rect l="l" t="t" r="r" b="b"/>
              <a:pathLst>
                <a:path w="1903" h="1762" extrusionOk="0">
                  <a:moveTo>
                    <a:pt x="532" y="0"/>
                  </a:moveTo>
                  <a:cubicBezTo>
                    <a:pt x="374" y="0"/>
                    <a:pt x="215" y="34"/>
                    <a:pt x="68" y="102"/>
                  </a:cubicBezTo>
                  <a:cubicBezTo>
                    <a:pt x="1" y="135"/>
                    <a:pt x="1" y="235"/>
                    <a:pt x="68" y="302"/>
                  </a:cubicBezTo>
                  <a:cubicBezTo>
                    <a:pt x="268" y="369"/>
                    <a:pt x="435" y="469"/>
                    <a:pt x="601" y="602"/>
                  </a:cubicBezTo>
                  <a:cubicBezTo>
                    <a:pt x="768" y="735"/>
                    <a:pt x="902" y="902"/>
                    <a:pt x="1035" y="1102"/>
                  </a:cubicBezTo>
                  <a:cubicBezTo>
                    <a:pt x="1135" y="1369"/>
                    <a:pt x="1302" y="1569"/>
                    <a:pt x="1502" y="1736"/>
                  </a:cubicBezTo>
                  <a:cubicBezTo>
                    <a:pt x="1535" y="1753"/>
                    <a:pt x="1569" y="1761"/>
                    <a:pt x="1598" y="1761"/>
                  </a:cubicBezTo>
                  <a:cubicBezTo>
                    <a:pt x="1627" y="1761"/>
                    <a:pt x="1652" y="1753"/>
                    <a:pt x="1669" y="1736"/>
                  </a:cubicBezTo>
                  <a:cubicBezTo>
                    <a:pt x="1902" y="1269"/>
                    <a:pt x="1769" y="702"/>
                    <a:pt x="1369" y="369"/>
                  </a:cubicBezTo>
                  <a:cubicBezTo>
                    <a:pt x="1148" y="126"/>
                    <a:pt x="841" y="0"/>
                    <a:pt x="53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82"/>
            <p:cNvSpPr/>
            <p:nvPr/>
          </p:nvSpPr>
          <p:spPr>
            <a:xfrm>
              <a:off x="6960951" y="2244230"/>
              <a:ext cx="607616" cy="348442"/>
            </a:xfrm>
            <a:custGeom>
              <a:avLst/>
              <a:gdLst/>
              <a:ahLst/>
              <a:cxnLst/>
              <a:rect l="l" t="t" r="r" b="b"/>
              <a:pathLst>
                <a:path w="30256" h="17396" extrusionOk="0">
                  <a:moveTo>
                    <a:pt x="28450" y="0"/>
                  </a:moveTo>
                  <a:cubicBezTo>
                    <a:pt x="28263" y="0"/>
                    <a:pt x="28071" y="42"/>
                    <a:pt x="27887" y="125"/>
                  </a:cubicBezTo>
                  <a:lnTo>
                    <a:pt x="301" y="16070"/>
                  </a:lnTo>
                  <a:cubicBezTo>
                    <a:pt x="1" y="16170"/>
                    <a:pt x="1" y="16604"/>
                    <a:pt x="268" y="16704"/>
                  </a:cubicBezTo>
                  <a:lnTo>
                    <a:pt x="1235" y="17271"/>
                  </a:lnTo>
                  <a:cubicBezTo>
                    <a:pt x="1418" y="17354"/>
                    <a:pt x="1610" y="17396"/>
                    <a:pt x="1798" y="17396"/>
                  </a:cubicBezTo>
                  <a:cubicBezTo>
                    <a:pt x="1985" y="17396"/>
                    <a:pt x="2169" y="17354"/>
                    <a:pt x="2336" y="17271"/>
                  </a:cubicBezTo>
                  <a:lnTo>
                    <a:pt x="29955" y="1326"/>
                  </a:lnTo>
                  <a:cubicBezTo>
                    <a:pt x="30256" y="1126"/>
                    <a:pt x="30256" y="859"/>
                    <a:pt x="29955" y="692"/>
                  </a:cubicBezTo>
                  <a:lnTo>
                    <a:pt x="28988" y="125"/>
                  </a:lnTo>
                  <a:cubicBezTo>
                    <a:pt x="28821" y="42"/>
                    <a:pt x="28638" y="0"/>
                    <a:pt x="284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82"/>
            <p:cNvSpPr/>
            <p:nvPr/>
          </p:nvSpPr>
          <p:spPr>
            <a:xfrm>
              <a:off x="6551650" y="1973625"/>
              <a:ext cx="700739" cy="422613"/>
            </a:xfrm>
            <a:custGeom>
              <a:avLst/>
              <a:gdLst/>
              <a:ahLst/>
              <a:cxnLst/>
              <a:rect l="l" t="t" r="r" b="b"/>
              <a:pathLst>
                <a:path w="34893" h="21099" extrusionOk="0">
                  <a:moveTo>
                    <a:pt x="28342" y="1"/>
                  </a:moveTo>
                  <a:cubicBezTo>
                    <a:pt x="28179" y="1"/>
                    <a:pt x="28020" y="42"/>
                    <a:pt x="27887" y="126"/>
                  </a:cubicBezTo>
                  <a:lnTo>
                    <a:pt x="467" y="15937"/>
                  </a:lnTo>
                  <a:cubicBezTo>
                    <a:pt x="201" y="16104"/>
                    <a:pt x="34" y="16404"/>
                    <a:pt x="0" y="16737"/>
                  </a:cubicBezTo>
                  <a:lnTo>
                    <a:pt x="0" y="16904"/>
                  </a:lnTo>
                  <a:cubicBezTo>
                    <a:pt x="0" y="17238"/>
                    <a:pt x="201" y="17571"/>
                    <a:pt x="467" y="17738"/>
                  </a:cubicBezTo>
                  <a:lnTo>
                    <a:pt x="6071" y="20974"/>
                  </a:lnTo>
                  <a:cubicBezTo>
                    <a:pt x="6222" y="21057"/>
                    <a:pt x="6380" y="21099"/>
                    <a:pt x="6538" y="21099"/>
                  </a:cubicBezTo>
                  <a:cubicBezTo>
                    <a:pt x="6697" y="21099"/>
                    <a:pt x="6855" y="21057"/>
                    <a:pt x="7005" y="20974"/>
                  </a:cubicBezTo>
                  <a:lnTo>
                    <a:pt x="34425" y="5129"/>
                  </a:lnTo>
                  <a:cubicBezTo>
                    <a:pt x="34692" y="4962"/>
                    <a:pt x="34859" y="4662"/>
                    <a:pt x="34892" y="4329"/>
                  </a:cubicBezTo>
                  <a:lnTo>
                    <a:pt x="34892" y="4162"/>
                  </a:lnTo>
                  <a:cubicBezTo>
                    <a:pt x="34859" y="3828"/>
                    <a:pt x="34692" y="3528"/>
                    <a:pt x="34425" y="3361"/>
                  </a:cubicBezTo>
                  <a:lnTo>
                    <a:pt x="28821" y="126"/>
                  </a:lnTo>
                  <a:cubicBezTo>
                    <a:pt x="28671" y="42"/>
                    <a:pt x="28504" y="1"/>
                    <a:pt x="2834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82"/>
            <p:cNvSpPr/>
            <p:nvPr/>
          </p:nvSpPr>
          <p:spPr>
            <a:xfrm>
              <a:off x="6551650" y="1973625"/>
              <a:ext cx="700739" cy="422613"/>
            </a:xfrm>
            <a:custGeom>
              <a:avLst/>
              <a:gdLst/>
              <a:ahLst/>
              <a:cxnLst/>
              <a:rect l="l" t="t" r="r" b="b"/>
              <a:pathLst>
                <a:path w="34893" h="21099" extrusionOk="0">
                  <a:moveTo>
                    <a:pt x="28342" y="1"/>
                  </a:moveTo>
                  <a:cubicBezTo>
                    <a:pt x="28179" y="1"/>
                    <a:pt x="28020" y="42"/>
                    <a:pt x="27887" y="126"/>
                  </a:cubicBezTo>
                  <a:lnTo>
                    <a:pt x="467" y="15937"/>
                  </a:lnTo>
                  <a:cubicBezTo>
                    <a:pt x="201" y="16104"/>
                    <a:pt x="34" y="16404"/>
                    <a:pt x="0" y="16737"/>
                  </a:cubicBezTo>
                  <a:lnTo>
                    <a:pt x="0" y="16904"/>
                  </a:lnTo>
                  <a:cubicBezTo>
                    <a:pt x="0" y="17238"/>
                    <a:pt x="201" y="17571"/>
                    <a:pt x="467" y="17738"/>
                  </a:cubicBezTo>
                  <a:lnTo>
                    <a:pt x="6071" y="20974"/>
                  </a:lnTo>
                  <a:cubicBezTo>
                    <a:pt x="6222" y="21057"/>
                    <a:pt x="6380" y="21099"/>
                    <a:pt x="6538" y="21099"/>
                  </a:cubicBezTo>
                  <a:cubicBezTo>
                    <a:pt x="6697" y="21099"/>
                    <a:pt x="6855" y="21057"/>
                    <a:pt x="7005" y="20974"/>
                  </a:cubicBezTo>
                  <a:lnTo>
                    <a:pt x="34425" y="5129"/>
                  </a:lnTo>
                  <a:cubicBezTo>
                    <a:pt x="34692" y="4962"/>
                    <a:pt x="34859" y="4662"/>
                    <a:pt x="34892" y="4329"/>
                  </a:cubicBezTo>
                  <a:lnTo>
                    <a:pt x="34892" y="4162"/>
                  </a:lnTo>
                  <a:cubicBezTo>
                    <a:pt x="34859" y="3828"/>
                    <a:pt x="34692" y="3528"/>
                    <a:pt x="34425" y="3361"/>
                  </a:cubicBezTo>
                  <a:lnTo>
                    <a:pt x="28821" y="126"/>
                  </a:lnTo>
                  <a:cubicBezTo>
                    <a:pt x="28671" y="42"/>
                    <a:pt x="28504" y="1"/>
                    <a:pt x="283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82"/>
            <p:cNvSpPr/>
            <p:nvPr/>
          </p:nvSpPr>
          <p:spPr>
            <a:xfrm>
              <a:off x="6556329" y="1973625"/>
              <a:ext cx="692023" cy="396734"/>
            </a:xfrm>
            <a:custGeom>
              <a:avLst/>
              <a:gdLst/>
              <a:ahLst/>
              <a:cxnLst/>
              <a:rect l="l" t="t" r="r" b="b"/>
              <a:pathLst>
                <a:path w="34459" h="19807" extrusionOk="0">
                  <a:moveTo>
                    <a:pt x="28109" y="1"/>
                  </a:moveTo>
                  <a:cubicBezTo>
                    <a:pt x="27946" y="1"/>
                    <a:pt x="27787" y="42"/>
                    <a:pt x="27654" y="126"/>
                  </a:cubicBezTo>
                  <a:lnTo>
                    <a:pt x="234" y="15937"/>
                  </a:lnTo>
                  <a:cubicBezTo>
                    <a:pt x="1" y="16037"/>
                    <a:pt x="1" y="16371"/>
                    <a:pt x="234" y="16471"/>
                  </a:cubicBezTo>
                  <a:lnTo>
                    <a:pt x="5838" y="19706"/>
                  </a:lnTo>
                  <a:cubicBezTo>
                    <a:pt x="5989" y="19773"/>
                    <a:pt x="6147" y="19806"/>
                    <a:pt x="6305" y="19806"/>
                  </a:cubicBezTo>
                  <a:cubicBezTo>
                    <a:pt x="6464" y="19806"/>
                    <a:pt x="6622" y="19773"/>
                    <a:pt x="6772" y="19706"/>
                  </a:cubicBezTo>
                  <a:lnTo>
                    <a:pt x="34192" y="3862"/>
                  </a:lnTo>
                  <a:cubicBezTo>
                    <a:pt x="34459" y="3795"/>
                    <a:pt x="34459" y="3395"/>
                    <a:pt x="34192" y="3328"/>
                  </a:cubicBezTo>
                  <a:lnTo>
                    <a:pt x="28588" y="126"/>
                  </a:lnTo>
                  <a:cubicBezTo>
                    <a:pt x="28438" y="42"/>
                    <a:pt x="28271" y="1"/>
                    <a:pt x="2810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82"/>
            <p:cNvSpPr/>
            <p:nvPr/>
          </p:nvSpPr>
          <p:spPr>
            <a:xfrm>
              <a:off x="6556329" y="1973625"/>
              <a:ext cx="692023" cy="396734"/>
            </a:xfrm>
            <a:custGeom>
              <a:avLst/>
              <a:gdLst/>
              <a:ahLst/>
              <a:cxnLst/>
              <a:rect l="l" t="t" r="r" b="b"/>
              <a:pathLst>
                <a:path w="34459" h="19807" extrusionOk="0">
                  <a:moveTo>
                    <a:pt x="28109" y="1"/>
                  </a:moveTo>
                  <a:cubicBezTo>
                    <a:pt x="27946" y="1"/>
                    <a:pt x="27787" y="42"/>
                    <a:pt x="27654" y="126"/>
                  </a:cubicBezTo>
                  <a:lnTo>
                    <a:pt x="234" y="15937"/>
                  </a:lnTo>
                  <a:cubicBezTo>
                    <a:pt x="1" y="16037"/>
                    <a:pt x="1" y="16371"/>
                    <a:pt x="234" y="16471"/>
                  </a:cubicBezTo>
                  <a:lnTo>
                    <a:pt x="5838" y="19706"/>
                  </a:lnTo>
                  <a:cubicBezTo>
                    <a:pt x="5989" y="19773"/>
                    <a:pt x="6147" y="19806"/>
                    <a:pt x="6305" y="19806"/>
                  </a:cubicBezTo>
                  <a:cubicBezTo>
                    <a:pt x="6464" y="19806"/>
                    <a:pt x="6622" y="19773"/>
                    <a:pt x="6772" y="19706"/>
                  </a:cubicBezTo>
                  <a:lnTo>
                    <a:pt x="34192" y="3862"/>
                  </a:lnTo>
                  <a:cubicBezTo>
                    <a:pt x="34459" y="3795"/>
                    <a:pt x="34459" y="3395"/>
                    <a:pt x="34192" y="3328"/>
                  </a:cubicBezTo>
                  <a:lnTo>
                    <a:pt x="28588" y="126"/>
                  </a:lnTo>
                  <a:cubicBezTo>
                    <a:pt x="28438" y="42"/>
                    <a:pt x="28271" y="1"/>
                    <a:pt x="281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82"/>
            <p:cNvSpPr/>
            <p:nvPr/>
          </p:nvSpPr>
          <p:spPr>
            <a:xfrm>
              <a:off x="6904680" y="1615488"/>
              <a:ext cx="661879" cy="877314"/>
            </a:xfrm>
            <a:custGeom>
              <a:avLst/>
              <a:gdLst/>
              <a:ahLst/>
              <a:cxnLst/>
              <a:rect l="l" t="t" r="r" b="b"/>
              <a:pathLst>
                <a:path w="32958" h="43800" extrusionOk="0">
                  <a:moveTo>
                    <a:pt x="30830" y="0"/>
                  </a:moveTo>
                  <a:cubicBezTo>
                    <a:pt x="30424" y="0"/>
                    <a:pt x="30021" y="101"/>
                    <a:pt x="29655" y="293"/>
                  </a:cubicBezTo>
                  <a:lnTo>
                    <a:pt x="3303" y="15504"/>
                  </a:lnTo>
                  <a:cubicBezTo>
                    <a:pt x="2603" y="15937"/>
                    <a:pt x="2136" y="16671"/>
                    <a:pt x="2035" y="17505"/>
                  </a:cubicBezTo>
                  <a:lnTo>
                    <a:pt x="34" y="41556"/>
                  </a:lnTo>
                  <a:cubicBezTo>
                    <a:pt x="1" y="42356"/>
                    <a:pt x="368" y="43090"/>
                    <a:pt x="1035" y="43557"/>
                  </a:cubicBezTo>
                  <a:cubicBezTo>
                    <a:pt x="1369" y="43716"/>
                    <a:pt x="1741" y="43800"/>
                    <a:pt x="2115" y="43800"/>
                  </a:cubicBezTo>
                  <a:cubicBezTo>
                    <a:pt x="2525" y="43800"/>
                    <a:pt x="2937" y="43700"/>
                    <a:pt x="3303" y="43491"/>
                  </a:cubicBezTo>
                  <a:lnTo>
                    <a:pt x="29622" y="28313"/>
                  </a:lnTo>
                  <a:cubicBezTo>
                    <a:pt x="30322" y="27846"/>
                    <a:pt x="30789" y="27112"/>
                    <a:pt x="30923" y="26278"/>
                  </a:cubicBezTo>
                  <a:lnTo>
                    <a:pt x="32924" y="2261"/>
                  </a:lnTo>
                  <a:cubicBezTo>
                    <a:pt x="32958" y="1460"/>
                    <a:pt x="32557" y="693"/>
                    <a:pt x="31923" y="260"/>
                  </a:cubicBezTo>
                  <a:cubicBezTo>
                    <a:pt x="31573" y="84"/>
                    <a:pt x="31200" y="0"/>
                    <a:pt x="3083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82"/>
            <p:cNvSpPr/>
            <p:nvPr/>
          </p:nvSpPr>
          <p:spPr>
            <a:xfrm>
              <a:off x="6904680" y="1615488"/>
              <a:ext cx="661879" cy="877314"/>
            </a:xfrm>
            <a:custGeom>
              <a:avLst/>
              <a:gdLst/>
              <a:ahLst/>
              <a:cxnLst/>
              <a:rect l="l" t="t" r="r" b="b"/>
              <a:pathLst>
                <a:path w="32958" h="43800" extrusionOk="0">
                  <a:moveTo>
                    <a:pt x="30830" y="0"/>
                  </a:moveTo>
                  <a:cubicBezTo>
                    <a:pt x="30424" y="0"/>
                    <a:pt x="30021" y="101"/>
                    <a:pt x="29655" y="293"/>
                  </a:cubicBezTo>
                  <a:lnTo>
                    <a:pt x="3303" y="15504"/>
                  </a:lnTo>
                  <a:cubicBezTo>
                    <a:pt x="2603" y="15937"/>
                    <a:pt x="2136" y="16671"/>
                    <a:pt x="2035" y="17505"/>
                  </a:cubicBezTo>
                  <a:lnTo>
                    <a:pt x="34" y="41556"/>
                  </a:lnTo>
                  <a:cubicBezTo>
                    <a:pt x="1" y="42356"/>
                    <a:pt x="368" y="43090"/>
                    <a:pt x="1035" y="43557"/>
                  </a:cubicBezTo>
                  <a:cubicBezTo>
                    <a:pt x="1369" y="43716"/>
                    <a:pt x="1741" y="43800"/>
                    <a:pt x="2115" y="43800"/>
                  </a:cubicBezTo>
                  <a:cubicBezTo>
                    <a:pt x="2525" y="43800"/>
                    <a:pt x="2937" y="43700"/>
                    <a:pt x="3303" y="43491"/>
                  </a:cubicBezTo>
                  <a:lnTo>
                    <a:pt x="29622" y="28313"/>
                  </a:lnTo>
                  <a:cubicBezTo>
                    <a:pt x="30322" y="27846"/>
                    <a:pt x="30789" y="27112"/>
                    <a:pt x="30923" y="26278"/>
                  </a:cubicBezTo>
                  <a:lnTo>
                    <a:pt x="32924" y="2261"/>
                  </a:lnTo>
                  <a:cubicBezTo>
                    <a:pt x="32958" y="1460"/>
                    <a:pt x="32557" y="693"/>
                    <a:pt x="31923" y="260"/>
                  </a:cubicBezTo>
                  <a:cubicBezTo>
                    <a:pt x="31573" y="84"/>
                    <a:pt x="31200" y="0"/>
                    <a:pt x="308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82"/>
            <p:cNvSpPr/>
            <p:nvPr/>
          </p:nvSpPr>
          <p:spPr>
            <a:xfrm>
              <a:off x="6954264" y="1615488"/>
              <a:ext cx="612295" cy="834370"/>
            </a:xfrm>
            <a:custGeom>
              <a:avLst/>
              <a:gdLst/>
              <a:ahLst/>
              <a:cxnLst/>
              <a:rect l="l" t="t" r="r" b="b"/>
              <a:pathLst>
                <a:path w="30489" h="41656" extrusionOk="0">
                  <a:moveTo>
                    <a:pt x="28361" y="0"/>
                  </a:moveTo>
                  <a:cubicBezTo>
                    <a:pt x="27955" y="0"/>
                    <a:pt x="27552" y="101"/>
                    <a:pt x="27186" y="293"/>
                  </a:cubicBezTo>
                  <a:lnTo>
                    <a:pt x="834" y="15504"/>
                  </a:lnTo>
                  <a:cubicBezTo>
                    <a:pt x="500" y="15704"/>
                    <a:pt x="200" y="16004"/>
                    <a:pt x="0" y="16371"/>
                  </a:cubicBezTo>
                  <a:lnTo>
                    <a:pt x="4103" y="18739"/>
                  </a:lnTo>
                  <a:lnTo>
                    <a:pt x="4103" y="41656"/>
                  </a:lnTo>
                  <a:lnTo>
                    <a:pt x="27186" y="28313"/>
                  </a:lnTo>
                  <a:cubicBezTo>
                    <a:pt x="27887" y="27846"/>
                    <a:pt x="28320" y="27112"/>
                    <a:pt x="28454" y="26278"/>
                  </a:cubicBezTo>
                  <a:lnTo>
                    <a:pt x="30455" y="2261"/>
                  </a:lnTo>
                  <a:cubicBezTo>
                    <a:pt x="30489" y="1460"/>
                    <a:pt x="30088" y="693"/>
                    <a:pt x="29454" y="260"/>
                  </a:cubicBezTo>
                  <a:cubicBezTo>
                    <a:pt x="29104" y="84"/>
                    <a:pt x="28731" y="0"/>
                    <a:pt x="2836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82"/>
            <p:cNvSpPr/>
            <p:nvPr/>
          </p:nvSpPr>
          <p:spPr>
            <a:xfrm>
              <a:off x="6954264" y="1615488"/>
              <a:ext cx="612295" cy="834370"/>
            </a:xfrm>
            <a:custGeom>
              <a:avLst/>
              <a:gdLst/>
              <a:ahLst/>
              <a:cxnLst/>
              <a:rect l="l" t="t" r="r" b="b"/>
              <a:pathLst>
                <a:path w="30489" h="41656" extrusionOk="0">
                  <a:moveTo>
                    <a:pt x="28361" y="0"/>
                  </a:moveTo>
                  <a:cubicBezTo>
                    <a:pt x="27955" y="0"/>
                    <a:pt x="27552" y="101"/>
                    <a:pt x="27186" y="293"/>
                  </a:cubicBezTo>
                  <a:lnTo>
                    <a:pt x="834" y="15504"/>
                  </a:lnTo>
                  <a:cubicBezTo>
                    <a:pt x="500" y="15704"/>
                    <a:pt x="200" y="16004"/>
                    <a:pt x="0" y="16371"/>
                  </a:cubicBezTo>
                  <a:lnTo>
                    <a:pt x="4103" y="18739"/>
                  </a:lnTo>
                  <a:lnTo>
                    <a:pt x="4103" y="41656"/>
                  </a:lnTo>
                  <a:lnTo>
                    <a:pt x="27186" y="28313"/>
                  </a:lnTo>
                  <a:cubicBezTo>
                    <a:pt x="27887" y="27846"/>
                    <a:pt x="28320" y="27112"/>
                    <a:pt x="28454" y="26278"/>
                  </a:cubicBezTo>
                  <a:lnTo>
                    <a:pt x="30455" y="2261"/>
                  </a:lnTo>
                  <a:cubicBezTo>
                    <a:pt x="30489" y="1460"/>
                    <a:pt x="30088" y="693"/>
                    <a:pt x="29454" y="260"/>
                  </a:cubicBezTo>
                  <a:cubicBezTo>
                    <a:pt x="29104" y="84"/>
                    <a:pt x="28731" y="0"/>
                    <a:pt x="283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82"/>
            <p:cNvSpPr/>
            <p:nvPr/>
          </p:nvSpPr>
          <p:spPr>
            <a:xfrm>
              <a:off x="6948621" y="1644271"/>
              <a:ext cx="617557" cy="846147"/>
            </a:xfrm>
            <a:custGeom>
              <a:avLst/>
              <a:gdLst/>
              <a:ahLst/>
              <a:cxnLst/>
              <a:rect l="l" t="t" r="r" b="b"/>
              <a:pathLst>
                <a:path w="30751" h="42244" extrusionOk="0">
                  <a:moveTo>
                    <a:pt x="30157" y="0"/>
                  </a:moveTo>
                  <a:cubicBezTo>
                    <a:pt x="30005" y="0"/>
                    <a:pt x="29829" y="51"/>
                    <a:pt x="29635" y="157"/>
                  </a:cubicBezTo>
                  <a:lnTo>
                    <a:pt x="3317" y="15368"/>
                  </a:lnTo>
                  <a:cubicBezTo>
                    <a:pt x="2616" y="15801"/>
                    <a:pt x="2149" y="16569"/>
                    <a:pt x="2049" y="17403"/>
                  </a:cubicBezTo>
                  <a:lnTo>
                    <a:pt x="48" y="41420"/>
                  </a:lnTo>
                  <a:cubicBezTo>
                    <a:pt x="0" y="41941"/>
                    <a:pt x="239" y="42243"/>
                    <a:pt x="608" y="42243"/>
                  </a:cubicBezTo>
                  <a:cubicBezTo>
                    <a:pt x="759" y="42243"/>
                    <a:pt x="931" y="42193"/>
                    <a:pt x="1115" y="42087"/>
                  </a:cubicBezTo>
                  <a:lnTo>
                    <a:pt x="27434" y="26909"/>
                  </a:lnTo>
                  <a:cubicBezTo>
                    <a:pt x="28134" y="26442"/>
                    <a:pt x="28601" y="25708"/>
                    <a:pt x="28735" y="24875"/>
                  </a:cubicBezTo>
                  <a:lnTo>
                    <a:pt x="30703" y="824"/>
                  </a:lnTo>
                  <a:cubicBezTo>
                    <a:pt x="30750" y="303"/>
                    <a:pt x="30528" y="0"/>
                    <a:pt x="3015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82"/>
            <p:cNvSpPr/>
            <p:nvPr/>
          </p:nvSpPr>
          <p:spPr>
            <a:xfrm>
              <a:off x="6948621" y="1644271"/>
              <a:ext cx="617557" cy="846147"/>
            </a:xfrm>
            <a:custGeom>
              <a:avLst/>
              <a:gdLst/>
              <a:ahLst/>
              <a:cxnLst/>
              <a:rect l="l" t="t" r="r" b="b"/>
              <a:pathLst>
                <a:path w="30751" h="42244" extrusionOk="0">
                  <a:moveTo>
                    <a:pt x="30157" y="0"/>
                  </a:moveTo>
                  <a:cubicBezTo>
                    <a:pt x="30005" y="0"/>
                    <a:pt x="29829" y="51"/>
                    <a:pt x="29635" y="157"/>
                  </a:cubicBezTo>
                  <a:lnTo>
                    <a:pt x="3317" y="15368"/>
                  </a:lnTo>
                  <a:cubicBezTo>
                    <a:pt x="2616" y="15801"/>
                    <a:pt x="2149" y="16569"/>
                    <a:pt x="2049" y="17403"/>
                  </a:cubicBezTo>
                  <a:lnTo>
                    <a:pt x="48" y="41420"/>
                  </a:lnTo>
                  <a:cubicBezTo>
                    <a:pt x="0" y="41941"/>
                    <a:pt x="239" y="42243"/>
                    <a:pt x="608" y="42243"/>
                  </a:cubicBezTo>
                  <a:cubicBezTo>
                    <a:pt x="759" y="42243"/>
                    <a:pt x="931" y="42193"/>
                    <a:pt x="1115" y="42087"/>
                  </a:cubicBezTo>
                  <a:lnTo>
                    <a:pt x="27434" y="26909"/>
                  </a:lnTo>
                  <a:cubicBezTo>
                    <a:pt x="28134" y="26442"/>
                    <a:pt x="28601" y="25708"/>
                    <a:pt x="28735" y="24875"/>
                  </a:cubicBezTo>
                  <a:lnTo>
                    <a:pt x="30703" y="824"/>
                  </a:lnTo>
                  <a:cubicBezTo>
                    <a:pt x="30750" y="303"/>
                    <a:pt x="30528" y="0"/>
                    <a:pt x="301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82"/>
            <p:cNvSpPr/>
            <p:nvPr/>
          </p:nvSpPr>
          <p:spPr>
            <a:xfrm>
              <a:off x="7220739" y="2018091"/>
              <a:ext cx="73321" cy="98107"/>
            </a:xfrm>
            <a:custGeom>
              <a:avLst/>
              <a:gdLst/>
              <a:ahLst/>
              <a:cxnLst/>
              <a:rect l="l" t="t" r="r" b="b"/>
              <a:pathLst>
                <a:path w="3651" h="4898" extrusionOk="0">
                  <a:moveTo>
                    <a:pt x="2704" y="1"/>
                  </a:moveTo>
                  <a:cubicBezTo>
                    <a:pt x="2497" y="1"/>
                    <a:pt x="2262" y="68"/>
                    <a:pt x="2009" y="207"/>
                  </a:cubicBezTo>
                  <a:cubicBezTo>
                    <a:pt x="908" y="974"/>
                    <a:pt x="207" y="2142"/>
                    <a:pt x="74" y="3443"/>
                  </a:cubicBezTo>
                  <a:cubicBezTo>
                    <a:pt x="0" y="4351"/>
                    <a:pt x="360" y="4898"/>
                    <a:pt x="940" y="4898"/>
                  </a:cubicBezTo>
                  <a:cubicBezTo>
                    <a:pt x="1149" y="4898"/>
                    <a:pt x="1386" y="4827"/>
                    <a:pt x="1642" y="4677"/>
                  </a:cubicBezTo>
                  <a:cubicBezTo>
                    <a:pt x="2709" y="3910"/>
                    <a:pt x="3410" y="2742"/>
                    <a:pt x="3576" y="1441"/>
                  </a:cubicBezTo>
                  <a:cubicBezTo>
                    <a:pt x="3650" y="530"/>
                    <a:pt x="3288" y="1"/>
                    <a:pt x="270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82"/>
            <p:cNvSpPr/>
            <p:nvPr/>
          </p:nvSpPr>
          <p:spPr>
            <a:xfrm>
              <a:off x="7212826" y="2144501"/>
              <a:ext cx="152105" cy="88212"/>
            </a:xfrm>
            <a:custGeom>
              <a:avLst/>
              <a:gdLst/>
              <a:ahLst/>
              <a:cxnLst/>
              <a:rect l="l" t="t" r="r" b="b"/>
              <a:pathLst>
                <a:path w="7574" h="4404" extrusionOk="0">
                  <a:moveTo>
                    <a:pt x="6472" y="1"/>
                  </a:moveTo>
                  <a:lnTo>
                    <a:pt x="1" y="3770"/>
                  </a:lnTo>
                  <a:lnTo>
                    <a:pt x="1102" y="4404"/>
                  </a:lnTo>
                  <a:lnTo>
                    <a:pt x="7573" y="668"/>
                  </a:lnTo>
                  <a:lnTo>
                    <a:pt x="6472"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82"/>
            <p:cNvSpPr/>
            <p:nvPr/>
          </p:nvSpPr>
          <p:spPr>
            <a:xfrm>
              <a:off x="7212826" y="2144501"/>
              <a:ext cx="152105" cy="88212"/>
            </a:xfrm>
            <a:custGeom>
              <a:avLst/>
              <a:gdLst/>
              <a:ahLst/>
              <a:cxnLst/>
              <a:rect l="l" t="t" r="r" b="b"/>
              <a:pathLst>
                <a:path w="7574" h="4404" extrusionOk="0">
                  <a:moveTo>
                    <a:pt x="6472" y="1"/>
                  </a:moveTo>
                  <a:lnTo>
                    <a:pt x="1" y="3770"/>
                  </a:lnTo>
                  <a:lnTo>
                    <a:pt x="1102" y="4404"/>
                  </a:lnTo>
                  <a:lnTo>
                    <a:pt x="7573" y="668"/>
                  </a:lnTo>
                  <a:lnTo>
                    <a:pt x="64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82"/>
            <p:cNvSpPr/>
            <p:nvPr/>
          </p:nvSpPr>
          <p:spPr>
            <a:xfrm>
              <a:off x="7169970" y="2157861"/>
              <a:ext cx="263944" cy="314050"/>
            </a:xfrm>
            <a:custGeom>
              <a:avLst/>
              <a:gdLst/>
              <a:ahLst/>
              <a:cxnLst/>
              <a:rect l="l" t="t" r="r" b="b"/>
              <a:pathLst>
                <a:path w="13143" h="15679" extrusionOk="0">
                  <a:moveTo>
                    <a:pt x="9740" y="1"/>
                  </a:moveTo>
                  <a:lnTo>
                    <a:pt x="3269" y="3770"/>
                  </a:lnTo>
                  <a:lnTo>
                    <a:pt x="2168" y="3136"/>
                  </a:lnTo>
                  <a:lnTo>
                    <a:pt x="2902" y="13244"/>
                  </a:lnTo>
                  <a:lnTo>
                    <a:pt x="3002" y="13777"/>
                  </a:lnTo>
                  <a:lnTo>
                    <a:pt x="3002" y="13777"/>
                  </a:lnTo>
                  <a:lnTo>
                    <a:pt x="2535" y="13510"/>
                  </a:lnTo>
                  <a:lnTo>
                    <a:pt x="467" y="12310"/>
                  </a:lnTo>
                  <a:cubicBezTo>
                    <a:pt x="389" y="12271"/>
                    <a:pt x="317" y="12252"/>
                    <a:pt x="254" y="12252"/>
                  </a:cubicBezTo>
                  <a:cubicBezTo>
                    <a:pt x="101" y="12252"/>
                    <a:pt x="0" y="12364"/>
                    <a:pt x="0" y="12576"/>
                  </a:cubicBezTo>
                  <a:lnTo>
                    <a:pt x="0" y="12777"/>
                  </a:lnTo>
                  <a:cubicBezTo>
                    <a:pt x="0" y="13077"/>
                    <a:pt x="167" y="13377"/>
                    <a:pt x="434" y="13577"/>
                  </a:cubicBezTo>
                  <a:lnTo>
                    <a:pt x="3903" y="15579"/>
                  </a:lnTo>
                  <a:cubicBezTo>
                    <a:pt x="4036" y="15645"/>
                    <a:pt x="4170" y="15679"/>
                    <a:pt x="4337" y="15679"/>
                  </a:cubicBezTo>
                  <a:cubicBezTo>
                    <a:pt x="4503" y="15679"/>
                    <a:pt x="4670" y="15645"/>
                    <a:pt x="4837" y="15579"/>
                  </a:cubicBezTo>
                  <a:lnTo>
                    <a:pt x="12709" y="11009"/>
                  </a:lnTo>
                  <a:cubicBezTo>
                    <a:pt x="12976" y="10842"/>
                    <a:pt x="13143" y="10542"/>
                    <a:pt x="13109" y="10241"/>
                  </a:cubicBezTo>
                  <a:lnTo>
                    <a:pt x="9740"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82"/>
            <p:cNvSpPr/>
            <p:nvPr/>
          </p:nvSpPr>
          <p:spPr>
            <a:xfrm>
              <a:off x="7169970" y="2157861"/>
              <a:ext cx="263944" cy="314050"/>
            </a:xfrm>
            <a:custGeom>
              <a:avLst/>
              <a:gdLst/>
              <a:ahLst/>
              <a:cxnLst/>
              <a:rect l="l" t="t" r="r" b="b"/>
              <a:pathLst>
                <a:path w="13143" h="15679" extrusionOk="0">
                  <a:moveTo>
                    <a:pt x="9740" y="1"/>
                  </a:moveTo>
                  <a:lnTo>
                    <a:pt x="3269" y="3770"/>
                  </a:lnTo>
                  <a:lnTo>
                    <a:pt x="2168" y="3136"/>
                  </a:lnTo>
                  <a:lnTo>
                    <a:pt x="2902" y="13244"/>
                  </a:lnTo>
                  <a:lnTo>
                    <a:pt x="3002" y="13777"/>
                  </a:lnTo>
                  <a:lnTo>
                    <a:pt x="3002" y="13777"/>
                  </a:lnTo>
                  <a:lnTo>
                    <a:pt x="2535" y="13510"/>
                  </a:lnTo>
                  <a:lnTo>
                    <a:pt x="467" y="12310"/>
                  </a:lnTo>
                  <a:cubicBezTo>
                    <a:pt x="389" y="12271"/>
                    <a:pt x="317" y="12252"/>
                    <a:pt x="254" y="12252"/>
                  </a:cubicBezTo>
                  <a:cubicBezTo>
                    <a:pt x="101" y="12252"/>
                    <a:pt x="0" y="12364"/>
                    <a:pt x="0" y="12576"/>
                  </a:cubicBezTo>
                  <a:lnTo>
                    <a:pt x="0" y="12777"/>
                  </a:lnTo>
                  <a:cubicBezTo>
                    <a:pt x="0" y="13077"/>
                    <a:pt x="167" y="13377"/>
                    <a:pt x="434" y="13577"/>
                  </a:cubicBezTo>
                  <a:lnTo>
                    <a:pt x="3903" y="15579"/>
                  </a:lnTo>
                  <a:cubicBezTo>
                    <a:pt x="4036" y="15645"/>
                    <a:pt x="4170" y="15679"/>
                    <a:pt x="4337" y="15679"/>
                  </a:cubicBezTo>
                  <a:cubicBezTo>
                    <a:pt x="4503" y="15679"/>
                    <a:pt x="4670" y="15645"/>
                    <a:pt x="4837" y="15579"/>
                  </a:cubicBezTo>
                  <a:lnTo>
                    <a:pt x="12709" y="11009"/>
                  </a:lnTo>
                  <a:cubicBezTo>
                    <a:pt x="12976" y="10842"/>
                    <a:pt x="13143" y="10542"/>
                    <a:pt x="13109" y="10241"/>
                  </a:cubicBezTo>
                  <a:lnTo>
                    <a:pt x="97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82"/>
            <p:cNvSpPr/>
            <p:nvPr/>
          </p:nvSpPr>
          <p:spPr>
            <a:xfrm>
              <a:off x="7171978" y="2372342"/>
              <a:ext cx="64987" cy="72188"/>
            </a:xfrm>
            <a:custGeom>
              <a:avLst/>
              <a:gdLst/>
              <a:ahLst/>
              <a:cxnLst/>
              <a:rect l="l" t="t" r="r" b="b"/>
              <a:pathLst>
                <a:path w="3236" h="3604" extrusionOk="0">
                  <a:moveTo>
                    <a:pt x="2669" y="0"/>
                  </a:moveTo>
                  <a:lnTo>
                    <a:pt x="0" y="1535"/>
                  </a:lnTo>
                  <a:lnTo>
                    <a:pt x="3236" y="3603"/>
                  </a:lnTo>
                  <a:lnTo>
                    <a:pt x="2669"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82"/>
            <p:cNvSpPr/>
            <p:nvPr/>
          </p:nvSpPr>
          <p:spPr>
            <a:xfrm>
              <a:off x="7171978" y="2372342"/>
              <a:ext cx="64987" cy="72188"/>
            </a:xfrm>
            <a:custGeom>
              <a:avLst/>
              <a:gdLst/>
              <a:ahLst/>
              <a:cxnLst/>
              <a:rect l="l" t="t" r="r" b="b"/>
              <a:pathLst>
                <a:path w="3236" h="3604" extrusionOk="0">
                  <a:moveTo>
                    <a:pt x="2669" y="0"/>
                  </a:moveTo>
                  <a:lnTo>
                    <a:pt x="0" y="1535"/>
                  </a:lnTo>
                  <a:lnTo>
                    <a:pt x="3236" y="3603"/>
                  </a:lnTo>
                  <a:lnTo>
                    <a:pt x="266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82"/>
            <p:cNvSpPr/>
            <p:nvPr/>
          </p:nvSpPr>
          <p:spPr>
            <a:xfrm>
              <a:off x="7169287" y="2219994"/>
              <a:ext cx="87118" cy="251917"/>
            </a:xfrm>
            <a:custGeom>
              <a:avLst/>
              <a:gdLst/>
              <a:ahLst/>
              <a:cxnLst/>
              <a:rect l="l" t="t" r="r" b="b"/>
              <a:pathLst>
                <a:path w="4338" h="12577" extrusionOk="0">
                  <a:moveTo>
                    <a:pt x="2169" y="1"/>
                  </a:moveTo>
                  <a:lnTo>
                    <a:pt x="2903" y="10142"/>
                  </a:lnTo>
                  <a:cubicBezTo>
                    <a:pt x="2950" y="10354"/>
                    <a:pt x="2880" y="10466"/>
                    <a:pt x="2741" y="10466"/>
                  </a:cubicBezTo>
                  <a:cubicBezTo>
                    <a:pt x="2683" y="10466"/>
                    <a:pt x="2614" y="10447"/>
                    <a:pt x="2536" y="10408"/>
                  </a:cubicBezTo>
                  <a:lnTo>
                    <a:pt x="468" y="9208"/>
                  </a:lnTo>
                  <a:cubicBezTo>
                    <a:pt x="388" y="9158"/>
                    <a:pt x="315" y="9135"/>
                    <a:pt x="251" y="9135"/>
                  </a:cubicBezTo>
                  <a:cubicBezTo>
                    <a:pt x="100" y="9135"/>
                    <a:pt x="1" y="9264"/>
                    <a:pt x="1" y="9474"/>
                  </a:cubicBezTo>
                  <a:lnTo>
                    <a:pt x="1" y="9641"/>
                  </a:lnTo>
                  <a:cubicBezTo>
                    <a:pt x="1" y="9975"/>
                    <a:pt x="168" y="10275"/>
                    <a:pt x="434" y="10442"/>
                  </a:cubicBezTo>
                  <a:lnTo>
                    <a:pt x="3904" y="12477"/>
                  </a:lnTo>
                  <a:cubicBezTo>
                    <a:pt x="4037" y="12543"/>
                    <a:pt x="4170" y="12577"/>
                    <a:pt x="4337" y="12577"/>
                  </a:cubicBezTo>
                  <a:lnTo>
                    <a:pt x="3270" y="635"/>
                  </a:lnTo>
                  <a:lnTo>
                    <a:pt x="2169"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82"/>
            <p:cNvSpPr/>
            <p:nvPr/>
          </p:nvSpPr>
          <p:spPr>
            <a:xfrm>
              <a:off x="7169287" y="2219994"/>
              <a:ext cx="87118" cy="251917"/>
            </a:xfrm>
            <a:custGeom>
              <a:avLst/>
              <a:gdLst/>
              <a:ahLst/>
              <a:cxnLst/>
              <a:rect l="l" t="t" r="r" b="b"/>
              <a:pathLst>
                <a:path w="4338" h="12577" extrusionOk="0">
                  <a:moveTo>
                    <a:pt x="2169" y="1"/>
                  </a:moveTo>
                  <a:lnTo>
                    <a:pt x="2903" y="10142"/>
                  </a:lnTo>
                  <a:cubicBezTo>
                    <a:pt x="2950" y="10354"/>
                    <a:pt x="2880" y="10466"/>
                    <a:pt x="2741" y="10466"/>
                  </a:cubicBezTo>
                  <a:cubicBezTo>
                    <a:pt x="2683" y="10466"/>
                    <a:pt x="2614" y="10447"/>
                    <a:pt x="2536" y="10408"/>
                  </a:cubicBezTo>
                  <a:lnTo>
                    <a:pt x="468" y="9208"/>
                  </a:lnTo>
                  <a:cubicBezTo>
                    <a:pt x="388" y="9158"/>
                    <a:pt x="315" y="9135"/>
                    <a:pt x="251" y="9135"/>
                  </a:cubicBezTo>
                  <a:cubicBezTo>
                    <a:pt x="100" y="9135"/>
                    <a:pt x="1" y="9264"/>
                    <a:pt x="1" y="9474"/>
                  </a:cubicBezTo>
                  <a:lnTo>
                    <a:pt x="1" y="9641"/>
                  </a:lnTo>
                  <a:cubicBezTo>
                    <a:pt x="1" y="9975"/>
                    <a:pt x="168" y="10275"/>
                    <a:pt x="434" y="10442"/>
                  </a:cubicBezTo>
                  <a:lnTo>
                    <a:pt x="3904" y="12477"/>
                  </a:lnTo>
                  <a:cubicBezTo>
                    <a:pt x="4037" y="12543"/>
                    <a:pt x="4170" y="12577"/>
                    <a:pt x="4337" y="12577"/>
                  </a:cubicBezTo>
                  <a:lnTo>
                    <a:pt x="3270" y="635"/>
                  </a:lnTo>
                  <a:lnTo>
                    <a:pt x="21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82"/>
            <p:cNvSpPr/>
            <p:nvPr/>
          </p:nvSpPr>
          <p:spPr>
            <a:xfrm>
              <a:off x="5216545" y="3499510"/>
              <a:ext cx="693368" cy="398897"/>
            </a:xfrm>
            <a:custGeom>
              <a:avLst/>
              <a:gdLst/>
              <a:ahLst/>
              <a:cxnLst/>
              <a:rect l="l" t="t" r="r" b="b"/>
              <a:pathLst>
                <a:path w="34526" h="19915" extrusionOk="0">
                  <a:moveTo>
                    <a:pt x="16362" y="0"/>
                  </a:moveTo>
                  <a:cubicBezTo>
                    <a:pt x="16221" y="0"/>
                    <a:pt x="16079" y="33"/>
                    <a:pt x="15945" y="100"/>
                  </a:cubicBezTo>
                  <a:lnTo>
                    <a:pt x="1" y="9307"/>
                  </a:lnTo>
                  <a:lnTo>
                    <a:pt x="18414" y="19914"/>
                  </a:lnTo>
                  <a:lnTo>
                    <a:pt x="34359" y="10708"/>
                  </a:lnTo>
                  <a:cubicBezTo>
                    <a:pt x="34459" y="10674"/>
                    <a:pt x="34525" y="10574"/>
                    <a:pt x="34525" y="10474"/>
                  </a:cubicBezTo>
                  <a:lnTo>
                    <a:pt x="34525" y="10107"/>
                  </a:lnTo>
                  <a:lnTo>
                    <a:pt x="16779" y="100"/>
                  </a:lnTo>
                  <a:cubicBezTo>
                    <a:pt x="16646" y="33"/>
                    <a:pt x="16504" y="0"/>
                    <a:pt x="1636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82"/>
            <p:cNvSpPr/>
            <p:nvPr/>
          </p:nvSpPr>
          <p:spPr>
            <a:xfrm>
              <a:off x="5216545" y="3499510"/>
              <a:ext cx="693368" cy="398897"/>
            </a:xfrm>
            <a:custGeom>
              <a:avLst/>
              <a:gdLst/>
              <a:ahLst/>
              <a:cxnLst/>
              <a:rect l="l" t="t" r="r" b="b"/>
              <a:pathLst>
                <a:path w="34526" h="19915" extrusionOk="0">
                  <a:moveTo>
                    <a:pt x="16362" y="0"/>
                  </a:moveTo>
                  <a:cubicBezTo>
                    <a:pt x="16221" y="0"/>
                    <a:pt x="16079" y="33"/>
                    <a:pt x="15945" y="100"/>
                  </a:cubicBezTo>
                  <a:lnTo>
                    <a:pt x="1" y="9307"/>
                  </a:lnTo>
                  <a:lnTo>
                    <a:pt x="18414" y="19914"/>
                  </a:lnTo>
                  <a:lnTo>
                    <a:pt x="34359" y="10708"/>
                  </a:lnTo>
                  <a:cubicBezTo>
                    <a:pt x="34459" y="10674"/>
                    <a:pt x="34525" y="10574"/>
                    <a:pt x="34525" y="10474"/>
                  </a:cubicBezTo>
                  <a:lnTo>
                    <a:pt x="34525" y="10107"/>
                  </a:lnTo>
                  <a:lnTo>
                    <a:pt x="16779" y="100"/>
                  </a:lnTo>
                  <a:cubicBezTo>
                    <a:pt x="16646" y="33"/>
                    <a:pt x="16504" y="0"/>
                    <a:pt x="163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82"/>
            <p:cNvSpPr/>
            <p:nvPr/>
          </p:nvSpPr>
          <p:spPr>
            <a:xfrm>
              <a:off x="5216545" y="3492159"/>
              <a:ext cx="694714" cy="398897"/>
            </a:xfrm>
            <a:custGeom>
              <a:avLst/>
              <a:gdLst/>
              <a:ahLst/>
              <a:cxnLst/>
              <a:rect l="l" t="t" r="r" b="b"/>
              <a:pathLst>
                <a:path w="34593" h="19915" extrusionOk="0">
                  <a:moveTo>
                    <a:pt x="16362" y="0"/>
                  </a:moveTo>
                  <a:cubicBezTo>
                    <a:pt x="16221" y="0"/>
                    <a:pt x="16079" y="33"/>
                    <a:pt x="15945" y="100"/>
                  </a:cubicBezTo>
                  <a:lnTo>
                    <a:pt x="1" y="9307"/>
                  </a:lnTo>
                  <a:lnTo>
                    <a:pt x="18414" y="19914"/>
                  </a:lnTo>
                  <a:lnTo>
                    <a:pt x="34359" y="10708"/>
                  </a:lnTo>
                  <a:cubicBezTo>
                    <a:pt x="34592" y="10574"/>
                    <a:pt x="34592" y="10374"/>
                    <a:pt x="34359" y="10241"/>
                  </a:cubicBezTo>
                  <a:lnTo>
                    <a:pt x="16779" y="100"/>
                  </a:lnTo>
                  <a:cubicBezTo>
                    <a:pt x="16646" y="33"/>
                    <a:pt x="16504" y="0"/>
                    <a:pt x="1636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82"/>
            <p:cNvSpPr/>
            <p:nvPr/>
          </p:nvSpPr>
          <p:spPr>
            <a:xfrm>
              <a:off x="5216545" y="3492159"/>
              <a:ext cx="694714" cy="398897"/>
            </a:xfrm>
            <a:custGeom>
              <a:avLst/>
              <a:gdLst/>
              <a:ahLst/>
              <a:cxnLst/>
              <a:rect l="l" t="t" r="r" b="b"/>
              <a:pathLst>
                <a:path w="34593" h="19915" extrusionOk="0">
                  <a:moveTo>
                    <a:pt x="16362" y="0"/>
                  </a:moveTo>
                  <a:cubicBezTo>
                    <a:pt x="16221" y="0"/>
                    <a:pt x="16079" y="33"/>
                    <a:pt x="15945" y="100"/>
                  </a:cubicBezTo>
                  <a:lnTo>
                    <a:pt x="1" y="9307"/>
                  </a:lnTo>
                  <a:lnTo>
                    <a:pt x="18414" y="19914"/>
                  </a:lnTo>
                  <a:lnTo>
                    <a:pt x="34359" y="10708"/>
                  </a:lnTo>
                  <a:cubicBezTo>
                    <a:pt x="34592" y="10574"/>
                    <a:pt x="34592" y="10374"/>
                    <a:pt x="34359" y="10241"/>
                  </a:cubicBezTo>
                  <a:lnTo>
                    <a:pt x="16779" y="100"/>
                  </a:lnTo>
                  <a:cubicBezTo>
                    <a:pt x="16646" y="33"/>
                    <a:pt x="16504" y="0"/>
                    <a:pt x="163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82"/>
            <p:cNvSpPr/>
            <p:nvPr/>
          </p:nvSpPr>
          <p:spPr>
            <a:xfrm>
              <a:off x="5256068" y="3491658"/>
              <a:ext cx="645130" cy="371997"/>
            </a:xfrm>
            <a:custGeom>
              <a:avLst/>
              <a:gdLst/>
              <a:ahLst/>
              <a:cxnLst/>
              <a:rect l="l" t="t" r="r" b="b"/>
              <a:pathLst>
                <a:path w="32124" h="18572" extrusionOk="0">
                  <a:moveTo>
                    <a:pt x="13940" y="0"/>
                  </a:moveTo>
                  <a:cubicBezTo>
                    <a:pt x="13794" y="0"/>
                    <a:pt x="13644" y="42"/>
                    <a:pt x="13510" y="125"/>
                  </a:cubicBezTo>
                  <a:lnTo>
                    <a:pt x="1702" y="6930"/>
                  </a:lnTo>
                  <a:lnTo>
                    <a:pt x="1" y="5929"/>
                  </a:lnTo>
                  <a:lnTo>
                    <a:pt x="1" y="7931"/>
                  </a:lnTo>
                  <a:lnTo>
                    <a:pt x="18414" y="18572"/>
                  </a:lnTo>
                  <a:lnTo>
                    <a:pt x="31924" y="10733"/>
                  </a:lnTo>
                  <a:cubicBezTo>
                    <a:pt x="32057" y="10666"/>
                    <a:pt x="32124" y="10533"/>
                    <a:pt x="32090" y="10399"/>
                  </a:cubicBezTo>
                  <a:lnTo>
                    <a:pt x="32090" y="8565"/>
                  </a:lnTo>
                  <a:lnTo>
                    <a:pt x="30556" y="9465"/>
                  </a:lnTo>
                  <a:lnTo>
                    <a:pt x="14344" y="125"/>
                  </a:lnTo>
                  <a:cubicBezTo>
                    <a:pt x="14228" y="42"/>
                    <a:pt x="14086" y="0"/>
                    <a:pt x="13940"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82"/>
            <p:cNvSpPr/>
            <p:nvPr/>
          </p:nvSpPr>
          <p:spPr>
            <a:xfrm>
              <a:off x="5256068" y="3452059"/>
              <a:ext cx="645813" cy="370835"/>
            </a:xfrm>
            <a:custGeom>
              <a:avLst/>
              <a:gdLst/>
              <a:ahLst/>
              <a:cxnLst/>
              <a:rect l="l" t="t" r="r" b="b"/>
              <a:pathLst>
                <a:path w="32158" h="18514" extrusionOk="0">
                  <a:moveTo>
                    <a:pt x="13927" y="1"/>
                  </a:moveTo>
                  <a:cubicBezTo>
                    <a:pt x="13786" y="1"/>
                    <a:pt x="13644" y="34"/>
                    <a:pt x="13510" y="101"/>
                  </a:cubicBezTo>
                  <a:lnTo>
                    <a:pt x="1" y="7906"/>
                  </a:lnTo>
                  <a:lnTo>
                    <a:pt x="18414" y="18514"/>
                  </a:lnTo>
                  <a:lnTo>
                    <a:pt x="31924" y="10708"/>
                  </a:lnTo>
                  <a:cubicBezTo>
                    <a:pt x="32157" y="10642"/>
                    <a:pt x="32157" y="10308"/>
                    <a:pt x="31924" y="10241"/>
                  </a:cubicBezTo>
                  <a:lnTo>
                    <a:pt x="14344" y="101"/>
                  </a:lnTo>
                  <a:cubicBezTo>
                    <a:pt x="14211" y="34"/>
                    <a:pt x="14069" y="1"/>
                    <a:pt x="1392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82"/>
            <p:cNvSpPr/>
            <p:nvPr/>
          </p:nvSpPr>
          <p:spPr>
            <a:xfrm>
              <a:off x="5256068" y="3610416"/>
              <a:ext cx="369799" cy="252578"/>
            </a:xfrm>
            <a:custGeom>
              <a:avLst/>
              <a:gdLst/>
              <a:ahLst/>
              <a:cxnLst/>
              <a:rect l="l" t="t" r="r" b="b"/>
              <a:pathLst>
                <a:path w="18414" h="12610" extrusionOk="0">
                  <a:moveTo>
                    <a:pt x="1" y="0"/>
                  </a:moveTo>
                  <a:lnTo>
                    <a:pt x="1" y="2002"/>
                  </a:lnTo>
                  <a:lnTo>
                    <a:pt x="18414" y="12609"/>
                  </a:lnTo>
                  <a:lnTo>
                    <a:pt x="18414" y="10608"/>
                  </a:lnTo>
                  <a:lnTo>
                    <a:pt x="1"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82"/>
            <p:cNvSpPr/>
            <p:nvPr/>
          </p:nvSpPr>
          <p:spPr>
            <a:xfrm>
              <a:off x="5618476" y="3801222"/>
              <a:ext cx="14761" cy="7651"/>
            </a:xfrm>
            <a:custGeom>
              <a:avLst/>
              <a:gdLst/>
              <a:ahLst/>
              <a:cxnLst/>
              <a:rect l="l" t="t" r="r" b="b"/>
              <a:pathLst>
                <a:path w="735" h="382" extrusionOk="0">
                  <a:moveTo>
                    <a:pt x="281" y="1"/>
                  </a:moveTo>
                  <a:cubicBezTo>
                    <a:pt x="212" y="1"/>
                    <a:pt x="148" y="24"/>
                    <a:pt x="101" y="48"/>
                  </a:cubicBezTo>
                  <a:cubicBezTo>
                    <a:pt x="101" y="48"/>
                    <a:pt x="101" y="81"/>
                    <a:pt x="101" y="81"/>
                  </a:cubicBezTo>
                  <a:cubicBezTo>
                    <a:pt x="1" y="148"/>
                    <a:pt x="1" y="248"/>
                    <a:pt x="134" y="315"/>
                  </a:cubicBezTo>
                  <a:cubicBezTo>
                    <a:pt x="168" y="348"/>
                    <a:pt x="234" y="348"/>
                    <a:pt x="301" y="381"/>
                  </a:cubicBezTo>
                  <a:lnTo>
                    <a:pt x="535" y="381"/>
                  </a:lnTo>
                  <a:cubicBezTo>
                    <a:pt x="568" y="381"/>
                    <a:pt x="601" y="348"/>
                    <a:pt x="601" y="348"/>
                  </a:cubicBezTo>
                  <a:cubicBezTo>
                    <a:pt x="735" y="281"/>
                    <a:pt x="735" y="148"/>
                    <a:pt x="568" y="81"/>
                  </a:cubicBezTo>
                  <a:cubicBezTo>
                    <a:pt x="501" y="48"/>
                    <a:pt x="435" y="15"/>
                    <a:pt x="368" y="15"/>
                  </a:cubicBezTo>
                  <a:cubicBezTo>
                    <a:pt x="339" y="5"/>
                    <a:pt x="309" y="1"/>
                    <a:pt x="2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82"/>
            <p:cNvSpPr/>
            <p:nvPr/>
          </p:nvSpPr>
          <p:spPr>
            <a:xfrm>
              <a:off x="5578954" y="3796034"/>
              <a:ext cx="50266" cy="62273"/>
            </a:xfrm>
            <a:custGeom>
              <a:avLst/>
              <a:gdLst/>
              <a:ahLst/>
              <a:cxnLst/>
              <a:rect l="l" t="t" r="r" b="b"/>
              <a:pathLst>
                <a:path w="2503" h="3109" extrusionOk="0">
                  <a:moveTo>
                    <a:pt x="1823" y="0"/>
                  </a:moveTo>
                  <a:cubicBezTo>
                    <a:pt x="1794" y="0"/>
                    <a:pt x="1765" y="2"/>
                    <a:pt x="1735" y="7"/>
                  </a:cubicBezTo>
                  <a:cubicBezTo>
                    <a:pt x="1535" y="7"/>
                    <a:pt x="1335" y="40"/>
                    <a:pt x="1168" y="173"/>
                  </a:cubicBezTo>
                  <a:cubicBezTo>
                    <a:pt x="501" y="607"/>
                    <a:pt x="68" y="1341"/>
                    <a:pt x="34" y="2142"/>
                  </a:cubicBezTo>
                  <a:cubicBezTo>
                    <a:pt x="1" y="2375"/>
                    <a:pt x="68" y="2609"/>
                    <a:pt x="234" y="2809"/>
                  </a:cubicBezTo>
                  <a:cubicBezTo>
                    <a:pt x="368" y="3009"/>
                    <a:pt x="601" y="3109"/>
                    <a:pt x="835" y="3109"/>
                  </a:cubicBezTo>
                  <a:cubicBezTo>
                    <a:pt x="1035" y="3109"/>
                    <a:pt x="1235" y="3042"/>
                    <a:pt x="1402" y="2942"/>
                  </a:cubicBezTo>
                  <a:cubicBezTo>
                    <a:pt x="1435" y="2909"/>
                    <a:pt x="1469" y="2875"/>
                    <a:pt x="1502" y="2875"/>
                  </a:cubicBezTo>
                  <a:lnTo>
                    <a:pt x="1268" y="2742"/>
                  </a:lnTo>
                  <a:cubicBezTo>
                    <a:pt x="1111" y="2826"/>
                    <a:pt x="963" y="2865"/>
                    <a:pt x="832" y="2865"/>
                  </a:cubicBezTo>
                  <a:cubicBezTo>
                    <a:pt x="494" y="2865"/>
                    <a:pt x="268" y="2599"/>
                    <a:pt x="268" y="2142"/>
                  </a:cubicBezTo>
                  <a:cubicBezTo>
                    <a:pt x="301" y="1408"/>
                    <a:pt x="668" y="774"/>
                    <a:pt x="1268" y="374"/>
                  </a:cubicBezTo>
                  <a:cubicBezTo>
                    <a:pt x="1397" y="282"/>
                    <a:pt x="1545" y="231"/>
                    <a:pt x="1692" y="231"/>
                  </a:cubicBezTo>
                  <a:cubicBezTo>
                    <a:pt x="1812" y="231"/>
                    <a:pt x="1930" y="265"/>
                    <a:pt x="2036" y="340"/>
                  </a:cubicBezTo>
                  <a:cubicBezTo>
                    <a:pt x="2136" y="407"/>
                    <a:pt x="2236" y="507"/>
                    <a:pt x="2269" y="640"/>
                  </a:cubicBezTo>
                  <a:lnTo>
                    <a:pt x="2503" y="640"/>
                  </a:lnTo>
                  <a:cubicBezTo>
                    <a:pt x="2469" y="507"/>
                    <a:pt x="2403" y="374"/>
                    <a:pt x="2336" y="274"/>
                  </a:cubicBezTo>
                  <a:cubicBezTo>
                    <a:pt x="2190" y="99"/>
                    <a:pt x="2019" y="0"/>
                    <a:pt x="18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82"/>
            <p:cNvSpPr/>
            <p:nvPr/>
          </p:nvSpPr>
          <p:spPr>
            <a:xfrm>
              <a:off x="5591024" y="3646490"/>
              <a:ext cx="318890" cy="162383"/>
            </a:xfrm>
            <a:custGeom>
              <a:avLst/>
              <a:gdLst/>
              <a:ahLst/>
              <a:cxnLst/>
              <a:rect l="l" t="t" r="r" b="b"/>
              <a:pathLst>
                <a:path w="15879" h="8107" extrusionOk="0">
                  <a:moveTo>
                    <a:pt x="15878" y="1"/>
                  </a:moveTo>
                  <a:lnTo>
                    <a:pt x="0" y="7740"/>
                  </a:lnTo>
                  <a:lnTo>
                    <a:pt x="0" y="8106"/>
                  </a:lnTo>
                  <a:lnTo>
                    <a:pt x="15678" y="601"/>
                  </a:lnTo>
                  <a:cubicBezTo>
                    <a:pt x="15812" y="534"/>
                    <a:pt x="15878" y="401"/>
                    <a:pt x="15878" y="234"/>
                  </a:cubicBezTo>
                  <a:lnTo>
                    <a:pt x="15878"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82"/>
            <p:cNvSpPr/>
            <p:nvPr/>
          </p:nvSpPr>
          <p:spPr>
            <a:xfrm>
              <a:off x="5591024" y="3646490"/>
              <a:ext cx="318890" cy="162383"/>
            </a:xfrm>
            <a:custGeom>
              <a:avLst/>
              <a:gdLst/>
              <a:ahLst/>
              <a:cxnLst/>
              <a:rect l="l" t="t" r="r" b="b"/>
              <a:pathLst>
                <a:path w="15879" h="8107" extrusionOk="0">
                  <a:moveTo>
                    <a:pt x="15878" y="1"/>
                  </a:moveTo>
                  <a:lnTo>
                    <a:pt x="0" y="7740"/>
                  </a:lnTo>
                  <a:lnTo>
                    <a:pt x="0" y="8106"/>
                  </a:lnTo>
                  <a:lnTo>
                    <a:pt x="15678" y="601"/>
                  </a:lnTo>
                  <a:cubicBezTo>
                    <a:pt x="15812" y="534"/>
                    <a:pt x="15878" y="401"/>
                    <a:pt x="15878" y="234"/>
                  </a:cubicBezTo>
                  <a:lnTo>
                    <a:pt x="1587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82"/>
            <p:cNvSpPr/>
            <p:nvPr/>
          </p:nvSpPr>
          <p:spPr>
            <a:xfrm>
              <a:off x="5216545" y="3435354"/>
              <a:ext cx="694714" cy="368832"/>
            </a:xfrm>
            <a:custGeom>
              <a:avLst/>
              <a:gdLst/>
              <a:ahLst/>
              <a:cxnLst/>
              <a:rect l="l" t="t" r="r" b="b"/>
              <a:pathLst>
                <a:path w="34593" h="18414" extrusionOk="0">
                  <a:moveTo>
                    <a:pt x="16362" y="1"/>
                  </a:moveTo>
                  <a:cubicBezTo>
                    <a:pt x="16221" y="1"/>
                    <a:pt x="16079" y="34"/>
                    <a:pt x="15945" y="101"/>
                  </a:cubicBezTo>
                  <a:lnTo>
                    <a:pt x="1" y="7773"/>
                  </a:lnTo>
                  <a:lnTo>
                    <a:pt x="18414" y="18414"/>
                  </a:lnTo>
                  <a:lnTo>
                    <a:pt x="34359" y="10742"/>
                  </a:lnTo>
                  <a:cubicBezTo>
                    <a:pt x="34592" y="10675"/>
                    <a:pt x="34592" y="10341"/>
                    <a:pt x="34359" y="10275"/>
                  </a:cubicBezTo>
                  <a:lnTo>
                    <a:pt x="16779" y="101"/>
                  </a:lnTo>
                  <a:cubicBezTo>
                    <a:pt x="16646" y="34"/>
                    <a:pt x="16504" y="1"/>
                    <a:pt x="1636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82"/>
            <p:cNvSpPr/>
            <p:nvPr/>
          </p:nvSpPr>
          <p:spPr>
            <a:xfrm>
              <a:off x="5216545" y="3591027"/>
              <a:ext cx="369799" cy="307380"/>
            </a:xfrm>
            <a:custGeom>
              <a:avLst/>
              <a:gdLst/>
              <a:ahLst/>
              <a:cxnLst/>
              <a:rect l="l" t="t" r="r" b="b"/>
              <a:pathLst>
                <a:path w="18414" h="15346" extrusionOk="0">
                  <a:moveTo>
                    <a:pt x="1" y="1"/>
                  </a:moveTo>
                  <a:lnTo>
                    <a:pt x="1" y="4738"/>
                  </a:lnTo>
                  <a:lnTo>
                    <a:pt x="18414" y="15345"/>
                  </a:lnTo>
                  <a:lnTo>
                    <a:pt x="18414" y="10642"/>
                  </a:lnTo>
                  <a:lnTo>
                    <a:pt x="1"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82"/>
            <p:cNvSpPr/>
            <p:nvPr/>
          </p:nvSpPr>
          <p:spPr>
            <a:xfrm>
              <a:off x="5216545" y="3591027"/>
              <a:ext cx="369799" cy="307380"/>
            </a:xfrm>
            <a:custGeom>
              <a:avLst/>
              <a:gdLst/>
              <a:ahLst/>
              <a:cxnLst/>
              <a:rect l="l" t="t" r="r" b="b"/>
              <a:pathLst>
                <a:path w="18414" h="15346" extrusionOk="0">
                  <a:moveTo>
                    <a:pt x="1" y="1"/>
                  </a:moveTo>
                  <a:lnTo>
                    <a:pt x="1" y="4738"/>
                  </a:lnTo>
                  <a:lnTo>
                    <a:pt x="18414" y="15345"/>
                  </a:lnTo>
                  <a:lnTo>
                    <a:pt x="18414" y="10642"/>
                  </a:ln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82"/>
            <p:cNvSpPr/>
            <p:nvPr/>
          </p:nvSpPr>
          <p:spPr>
            <a:xfrm>
              <a:off x="5479144" y="3775443"/>
              <a:ext cx="50929" cy="62153"/>
            </a:xfrm>
            <a:custGeom>
              <a:avLst/>
              <a:gdLst/>
              <a:ahLst/>
              <a:cxnLst/>
              <a:rect l="l" t="t" r="r" b="b"/>
              <a:pathLst>
                <a:path w="2536" h="3103" extrusionOk="0">
                  <a:moveTo>
                    <a:pt x="801" y="1"/>
                  </a:moveTo>
                  <a:cubicBezTo>
                    <a:pt x="334" y="1"/>
                    <a:pt x="1" y="368"/>
                    <a:pt x="1" y="968"/>
                  </a:cubicBezTo>
                  <a:cubicBezTo>
                    <a:pt x="34" y="1769"/>
                    <a:pt x="468" y="2502"/>
                    <a:pt x="1135" y="2936"/>
                  </a:cubicBezTo>
                  <a:cubicBezTo>
                    <a:pt x="1302" y="3036"/>
                    <a:pt x="1502" y="3103"/>
                    <a:pt x="1702" y="3103"/>
                  </a:cubicBezTo>
                  <a:cubicBezTo>
                    <a:pt x="1935" y="3103"/>
                    <a:pt x="2169" y="3003"/>
                    <a:pt x="2302" y="2836"/>
                  </a:cubicBezTo>
                  <a:cubicBezTo>
                    <a:pt x="2436" y="2636"/>
                    <a:pt x="2536" y="2402"/>
                    <a:pt x="2502" y="2135"/>
                  </a:cubicBezTo>
                  <a:cubicBezTo>
                    <a:pt x="2469" y="1335"/>
                    <a:pt x="2035" y="601"/>
                    <a:pt x="1368" y="167"/>
                  </a:cubicBezTo>
                  <a:cubicBezTo>
                    <a:pt x="1202" y="67"/>
                    <a:pt x="1001" y="1"/>
                    <a:pt x="8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82"/>
            <p:cNvSpPr/>
            <p:nvPr/>
          </p:nvSpPr>
          <p:spPr>
            <a:xfrm>
              <a:off x="5483843" y="3779910"/>
              <a:ext cx="40868" cy="53220"/>
            </a:xfrm>
            <a:custGeom>
              <a:avLst/>
              <a:gdLst/>
              <a:ahLst/>
              <a:cxnLst/>
              <a:rect l="l" t="t" r="r" b="b"/>
              <a:pathLst>
                <a:path w="2035" h="2657" extrusionOk="0">
                  <a:moveTo>
                    <a:pt x="572" y="1"/>
                  </a:moveTo>
                  <a:cubicBezTo>
                    <a:pt x="234" y="1"/>
                    <a:pt x="0" y="273"/>
                    <a:pt x="0" y="745"/>
                  </a:cubicBezTo>
                  <a:cubicBezTo>
                    <a:pt x="34" y="1445"/>
                    <a:pt x="400" y="2113"/>
                    <a:pt x="1034" y="2513"/>
                  </a:cubicBezTo>
                  <a:cubicBezTo>
                    <a:pt x="1200" y="2610"/>
                    <a:pt x="1354" y="2656"/>
                    <a:pt x="1489" y="2656"/>
                  </a:cubicBezTo>
                  <a:cubicBezTo>
                    <a:pt x="1818" y="2656"/>
                    <a:pt x="2035" y="2385"/>
                    <a:pt x="2035" y="1912"/>
                  </a:cubicBezTo>
                  <a:cubicBezTo>
                    <a:pt x="2002" y="1212"/>
                    <a:pt x="1635" y="545"/>
                    <a:pt x="1034" y="145"/>
                  </a:cubicBezTo>
                  <a:cubicBezTo>
                    <a:pt x="869" y="47"/>
                    <a:pt x="712" y="1"/>
                    <a:pt x="572"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82"/>
            <p:cNvSpPr/>
            <p:nvPr/>
          </p:nvSpPr>
          <p:spPr>
            <a:xfrm>
              <a:off x="5245364" y="3636295"/>
              <a:ext cx="205002" cy="157696"/>
            </a:xfrm>
            <a:custGeom>
              <a:avLst/>
              <a:gdLst/>
              <a:ahLst/>
              <a:cxnLst/>
              <a:rect l="l" t="t" r="r" b="b"/>
              <a:pathLst>
                <a:path w="10208" h="7873" extrusionOk="0">
                  <a:moveTo>
                    <a:pt x="618" y="1"/>
                  </a:moveTo>
                  <a:cubicBezTo>
                    <a:pt x="254" y="1"/>
                    <a:pt x="0" y="287"/>
                    <a:pt x="0" y="810"/>
                  </a:cubicBezTo>
                  <a:lnTo>
                    <a:pt x="0" y="1177"/>
                  </a:lnTo>
                  <a:cubicBezTo>
                    <a:pt x="33" y="1944"/>
                    <a:pt x="434" y="2678"/>
                    <a:pt x="1101" y="3111"/>
                  </a:cubicBezTo>
                  <a:lnTo>
                    <a:pt x="9073" y="7715"/>
                  </a:lnTo>
                  <a:cubicBezTo>
                    <a:pt x="9258" y="7822"/>
                    <a:pt x="9432" y="7872"/>
                    <a:pt x="9585" y="7872"/>
                  </a:cubicBezTo>
                  <a:cubicBezTo>
                    <a:pt x="9957" y="7872"/>
                    <a:pt x="10207" y="7577"/>
                    <a:pt x="10207" y="7081"/>
                  </a:cubicBezTo>
                  <a:lnTo>
                    <a:pt x="10207" y="6714"/>
                  </a:lnTo>
                  <a:cubicBezTo>
                    <a:pt x="10174" y="5914"/>
                    <a:pt x="9740" y="5213"/>
                    <a:pt x="9073" y="4779"/>
                  </a:cubicBezTo>
                  <a:lnTo>
                    <a:pt x="1101" y="143"/>
                  </a:lnTo>
                  <a:cubicBezTo>
                    <a:pt x="929" y="47"/>
                    <a:pt x="764" y="1"/>
                    <a:pt x="618"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82"/>
            <p:cNvSpPr/>
            <p:nvPr/>
          </p:nvSpPr>
          <p:spPr>
            <a:xfrm>
              <a:off x="5586324" y="3801502"/>
              <a:ext cx="5382" cy="96905"/>
            </a:xfrm>
            <a:custGeom>
              <a:avLst/>
              <a:gdLst/>
              <a:ahLst/>
              <a:cxnLst/>
              <a:rect l="l" t="t" r="r" b="b"/>
              <a:pathLst>
                <a:path w="268" h="4838" extrusionOk="0">
                  <a:moveTo>
                    <a:pt x="268" y="1"/>
                  </a:moveTo>
                  <a:lnTo>
                    <a:pt x="1" y="134"/>
                  </a:lnTo>
                  <a:lnTo>
                    <a:pt x="1" y="4837"/>
                  </a:lnTo>
                  <a:lnTo>
                    <a:pt x="268" y="4704"/>
                  </a:lnTo>
                  <a:lnTo>
                    <a:pt x="268"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82"/>
            <p:cNvSpPr/>
            <p:nvPr/>
          </p:nvSpPr>
          <p:spPr>
            <a:xfrm>
              <a:off x="5586324" y="3801502"/>
              <a:ext cx="5382" cy="96905"/>
            </a:xfrm>
            <a:custGeom>
              <a:avLst/>
              <a:gdLst/>
              <a:ahLst/>
              <a:cxnLst/>
              <a:rect l="l" t="t" r="r" b="b"/>
              <a:pathLst>
                <a:path w="268" h="4838" extrusionOk="0">
                  <a:moveTo>
                    <a:pt x="268" y="1"/>
                  </a:moveTo>
                  <a:lnTo>
                    <a:pt x="1" y="134"/>
                  </a:lnTo>
                  <a:lnTo>
                    <a:pt x="1" y="4837"/>
                  </a:lnTo>
                  <a:lnTo>
                    <a:pt x="268" y="4704"/>
                  </a:lnTo>
                  <a:lnTo>
                    <a:pt x="2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82"/>
            <p:cNvSpPr/>
            <p:nvPr/>
          </p:nvSpPr>
          <p:spPr>
            <a:xfrm>
              <a:off x="5219899" y="3406631"/>
              <a:ext cx="698710" cy="385197"/>
            </a:xfrm>
            <a:custGeom>
              <a:avLst/>
              <a:gdLst/>
              <a:ahLst/>
              <a:cxnLst/>
              <a:rect l="l" t="t" r="r" b="b"/>
              <a:pathLst>
                <a:path w="34792" h="19231" extrusionOk="0">
                  <a:moveTo>
                    <a:pt x="16379" y="0"/>
                  </a:moveTo>
                  <a:lnTo>
                    <a:pt x="201" y="8206"/>
                  </a:lnTo>
                  <a:cubicBezTo>
                    <a:pt x="101" y="8273"/>
                    <a:pt x="34" y="8373"/>
                    <a:pt x="0" y="8473"/>
                  </a:cubicBezTo>
                  <a:cubicBezTo>
                    <a:pt x="34" y="8573"/>
                    <a:pt x="101" y="8707"/>
                    <a:pt x="201" y="8740"/>
                  </a:cubicBezTo>
                  <a:lnTo>
                    <a:pt x="18247" y="19181"/>
                  </a:lnTo>
                  <a:cubicBezTo>
                    <a:pt x="18297" y="19214"/>
                    <a:pt x="18355" y="19231"/>
                    <a:pt x="18418" y="19231"/>
                  </a:cubicBezTo>
                  <a:cubicBezTo>
                    <a:pt x="18480" y="19231"/>
                    <a:pt x="18547" y="19214"/>
                    <a:pt x="18614" y="19181"/>
                  </a:cubicBezTo>
                  <a:lnTo>
                    <a:pt x="34792" y="11008"/>
                  </a:lnTo>
                  <a:lnTo>
                    <a:pt x="34792" y="10641"/>
                  </a:lnTo>
                  <a:lnTo>
                    <a:pt x="16379"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82"/>
            <p:cNvSpPr/>
            <p:nvPr/>
          </p:nvSpPr>
          <p:spPr>
            <a:xfrm>
              <a:off x="5219899" y="3570316"/>
              <a:ext cx="369799" cy="221191"/>
            </a:xfrm>
            <a:custGeom>
              <a:avLst/>
              <a:gdLst/>
              <a:ahLst/>
              <a:cxnLst/>
              <a:rect l="l" t="t" r="r" b="b"/>
              <a:pathLst>
                <a:path w="18414" h="11043" extrusionOk="0">
                  <a:moveTo>
                    <a:pt x="201" y="1"/>
                  </a:moveTo>
                  <a:lnTo>
                    <a:pt x="201" y="1"/>
                  </a:lnTo>
                  <a:cubicBezTo>
                    <a:pt x="171" y="11"/>
                    <a:pt x="151" y="29"/>
                    <a:pt x="139" y="50"/>
                  </a:cubicBezTo>
                  <a:lnTo>
                    <a:pt x="139" y="50"/>
                  </a:lnTo>
                  <a:cubicBezTo>
                    <a:pt x="158" y="32"/>
                    <a:pt x="178" y="16"/>
                    <a:pt x="201" y="1"/>
                  </a:cubicBezTo>
                  <a:close/>
                  <a:moveTo>
                    <a:pt x="139" y="50"/>
                  </a:moveTo>
                  <a:cubicBezTo>
                    <a:pt x="72" y="114"/>
                    <a:pt x="26" y="197"/>
                    <a:pt x="0" y="301"/>
                  </a:cubicBezTo>
                  <a:cubicBezTo>
                    <a:pt x="34" y="401"/>
                    <a:pt x="101" y="501"/>
                    <a:pt x="201" y="568"/>
                  </a:cubicBezTo>
                  <a:lnTo>
                    <a:pt x="18247" y="11009"/>
                  </a:lnTo>
                  <a:cubicBezTo>
                    <a:pt x="18314" y="11009"/>
                    <a:pt x="18347" y="11042"/>
                    <a:pt x="18414" y="11042"/>
                  </a:cubicBezTo>
                  <a:lnTo>
                    <a:pt x="18414" y="10675"/>
                  </a:lnTo>
                  <a:cubicBezTo>
                    <a:pt x="18347" y="10675"/>
                    <a:pt x="18280" y="10675"/>
                    <a:pt x="18247" y="10642"/>
                  </a:cubicBezTo>
                  <a:lnTo>
                    <a:pt x="201" y="201"/>
                  </a:lnTo>
                  <a:cubicBezTo>
                    <a:pt x="130" y="177"/>
                    <a:pt x="109" y="103"/>
                    <a:pt x="139" y="5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82"/>
            <p:cNvSpPr/>
            <p:nvPr/>
          </p:nvSpPr>
          <p:spPr>
            <a:xfrm>
              <a:off x="5221907" y="3406631"/>
              <a:ext cx="696702" cy="377525"/>
            </a:xfrm>
            <a:custGeom>
              <a:avLst/>
              <a:gdLst/>
              <a:ahLst/>
              <a:cxnLst/>
              <a:rect l="l" t="t" r="r" b="b"/>
              <a:pathLst>
                <a:path w="34692" h="18848" extrusionOk="0">
                  <a:moveTo>
                    <a:pt x="16279" y="0"/>
                  </a:moveTo>
                  <a:lnTo>
                    <a:pt x="101" y="8173"/>
                  </a:lnTo>
                  <a:cubicBezTo>
                    <a:pt x="1" y="8206"/>
                    <a:pt x="1" y="8340"/>
                    <a:pt x="101" y="8373"/>
                  </a:cubicBezTo>
                  <a:lnTo>
                    <a:pt x="18147" y="18814"/>
                  </a:lnTo>
                  <a:cubicBezTo>
                    <a:pt x="18214" y="18847"/>
                    <a:pt x="18247" y="18847"/>
                    <a:pt x="18314" y="18847"/>
                  </a:cubicBezTo>
                  <a:cubicBezTo>
                    <a:pt x="18380" y="18847"/>
                    <a:pt x="18447" y="18847"/>
                    <a:pt x="18514" y="18814"/>
                  </a:cubicBezTo>
                  <a:lnTo>
                    <a:pt x="34692" y="10641"/>
                  </a:lnTo>
                  <a:lnTo>
                    <a:pt x="1627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82"/>
            <p:cNvSpPr/>
            <p:nvPr/>
          </p:nvSpPr>
          <p:spPr>
            <a:xfrm>
              <a:off x="5589678" y="3619770"/>
              <a:ext cx="328931" cy="171737"/>
            </a:xfrm>
            <a:custGeom>
              <a:avLst/>
              <a:gdLst/>
              <a:ahLst/>
              <a:cxnLst/>
              <a:rect l="l" t="t" r="r" b="b"/>
              <a:pathLst>
                <a:path w="16379" h="8574" extrusionOk="0">
                  <a:moveTo>
                    <a:pt x="16379" y="0"/>
                  </a:moveTo>
                  <a:lnTo>
                    <a:pt x="201" y="8173"/>
                  </a:lnTo>
                  <a:cubicBezTo>
                    <a:pt x="134" y="8206"/>
                    <a:pt x="67" y="8206"/>
                    <a:pt x="1" y="8206"/>
                  </a:cubicBezTo>
                  <a:lnTo>
                    <a:pt x="1" y="8573"/>
                  </a:lnTo>
                  <a:cubicBezTo>
                    <a:pt x="67" y="8573"/>
                    <a:pt x="134" y="8540"/>
                    <a:pt x="201" y="8540"/>
                  </a:cubicBezTo>
                  <a:lnTo>
                    <a:pt x="16379" y="334"/>
                  </a:lnTo>
                  <a:lnTo>
                    <a:pt x="1637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82"/>
            <p:cNvSpPr/>
            <p:nvPr/>
          </p:nvSpPr>
          <p:spPr>
            <a:xfrm>
              <a:off x="5543448" y="3315094"/>
              <a:ext cx="369819" cy="307360"/>
            </a:xfrm>
            <a:custGeom>
              <a:avLst/>
              <a:gdLst/>
              <a:ahLst/>
              <a:cxnLst/>
              <a:rect l="l" t="t" r="r" b="b"/>
              <a:pathLst>
                <a:path w="18415" h="15345" extrusionOk="0">
                  <a:moveTo>
                    <a:pt x="1" y="0"/>
                  </a:moveTo>
                  <a:lnTo>
                    <a:pt x="1" y="4704"/>
                  </a:lnTo>
                  <a:lnTo>
                    <a:pt x="18414" y="15345"/>
                  </a:lnTo>
                  <a:lnTo>
                    <a:pt x="18414" y="10675"/>
                  </a:lnTo>
                  <a:lnTo>
                    <a:pt x="1"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82"/>
            <p:cNvSpPr/>
            <p:nvPr/>
          </p:nvSpPr>
          <p:spPr>
            <a:xfrm>
              <a:off x="5543448" y="3315094"/>
              <a:ext cx="369819" cy="307360"/>
            </a:xfrm>
            <a:custGeom>
              <a:avLst/>
              <a:gdLst/>
              <a:ahLst/>
              <a:cxnLst/>
              <a:rect l="l" t="t" r="r" b="b"/>
              <a:pathLst>
                <a:path w="18415" h="15345" extrusionOk="0">
                  <a:moveTo>
                    <a:pt x="1" y="0"/>
                  </a:moveTo>
                  <a:lnTo>
                    <a:pt x="1" y="4704"/>
                  </a:lnTo>
                  <a:lnTo>
                    <a:pt x="18414" y="15345"/>
                  </a:lnTo>
                  <a:lnTo>
                    <a:pt x="18414" y="10675"/>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82"/>
            <p:cNvSpPr/>
            <p:nvPr/>
          </p:nvSpPr>
          <p:spPr>
            <a:xfrm>
              <a:off x="5219899" y="3376566"/>
              <a:ext cx="649809" cy="391887"/>
            </a:xfrm>
            <a:custGeom>
              <a:avLst/>
              <a:gdLst/>
              <a:ahLst/>
              <a:cxnLst/>
              <a:rect l="l" t="t" r="r" b="b"/>
              <a:pathLst>
                <a:path w="32357" h="19565" extrusionOk="0">
                  <a:moveTo>
                    <a:pt x="13944" y="0"/>
                  </a:moveTo>
                  <a:lnTo>
                    <a:pt x="234" y="7439"/>
                  </a:lnTo>
                  <a:cubicBezTo>
                    <a:pt x="101" y="7506"/>
                    <a:pt x="34" y="7672"/>
                    <a:pt x="0" y="7806"/>
                  </a:cubicBezTo>
                  <a:lnTo>
                    <a:pt x="0" y="8773"/>
                  </a:lnTo>
                  <a:cubicBezTo>
                    <a:pt x="34" y="8940"/>
                    <a:pt x="101" y="9073"/>
                    <a:pt x="234" y="9174"/>
                  </a:cubicBezTo>
                  <a:lnTo>
                    <a:pt x="18213" y="19514"/>
                  </a:lnTo>
                  <a:cubicBezTo>
                    <a:pt x="18280" y="19548"/>
                    <a:pt x="18355" y="19564"/>
                    <a:pt x="18430" y="19564"/>
                  </a:cubicBezTo>
                  <a:cubicBezTo>
                    <a:pt x="18505" y="19564"/>
                    <a:pt x="18580" y="19548"/>
                    <a:pt x="18647" y="19514"/>
                  </a:cubicBezTo>
                  <a:lnTo>
                    <a:pt x="32357" y="12109"/>
                  </a:lnTo>
                  <a:lnTo>
                    <a:pt x="32357" y="10641"/>
                  </a:lnTo>
                  <a:lnTo>
                    <a:pt x="1394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82"/>
            <p:cNvSpPr/>
            <p:nvPr/>
          </p:nvSpPr>
          <p:spPr>
            <a:xfrm>
              <a:off x="5221907" y="3376566"/>
              <a:ext cx="647801" cy="362483"/>
            </a:xfrm>
            <a:custGeom>
              <a:avLst/>
              <a:gdLst/>
              <a:ahLst/>
              <a:cxnLst/>
              <a:rect l="l" t="t" r="r" b="b"/>
              <a:pathLst>
                <a:path w="32257" h="18097" extrusionOk="0">
                  <a:moveTo>
                    <a:pt x="13844" y="0"/>
                  </a:moveTo>
                  <a:lnTo>
                    <a:pt x="134" y="7439"/>
                  </a:lnTo>
                  <a:cubicBezTo>
                    <a:pt x="1" y="7472"/>
                    <a:pt x="1" y="7639"/>
                    <a:pt x="134" y="7672"/>
                  </a:cubicBezTo>
                  <a:lnTo>
                    <a:pt x="18113" y="18047"/>
                  </a:lnTo>
                  <a:cubicBezTo>
                    <a:pt x="18180" y="18080"/>
                    <a:pt x="18255" y="18097"/>
                    <a:pt x="18330" y="18097"/>
                  </a:cubicBezTo>
                  <a:cubicBezTo>
                    <a:pt x="18405" y="18097"/>
                    <a:pt x="18480" y="18080"/>
                    <a:pt x="18547" y="18047"/>
                  </a:cubicBezTo>
                  <a:lnTo>
                    <a:pt x="32257" y="10641"/>
                  </a:lnTo>
                  <a:lnTo>
                    <a:pt x="13844"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82"/>
            <p:cNvSpPr/>
            <p:nvPr/>
          </p:nvSpPr>
          <p:spPr>
            <a:xfrm>
              <a:off x="5831512" y="3585699"/>
              <a:ext cx="15423" cy="7371"/>
            </a:xfrm>
            <a:custGeom>
              <a:avLst/>
              <a:gdLst/>
              <a:ahLst/>
              <a:cxnLst/>
              <a:rect l="l" t="t" r="r" b="b"/>
              <a:pathLst>
                <a:path w="768" h="368" extrusionOk="0">
                  <a:moveTo>
                    <a:pt x="367" y="0"/>
                  </a:moveTo>
                  <a:cubicBezTo>
                    <a:pt x="301" y="0"/>
                    <a:pt x="201" y="0"/>
                    <a:pt x="134" y="33"/>
                  </a:cubicBezTo>
                  <a:cubicBezTo>
                    <a:pt x="101" y="33"/>
                    <a:pt x="101" y="33"/>
                    <a:pt x="101" y="67"/>
                  </a:cubicBezTo>
                  <a:cubicBezTo>
                    <a:pt x="1" y="134"/>
                    <a:pt x="34" y="234"/>
                    <a:pt x="167" y="300"/>
                  </a:cubicBezTo>
                  <a:cubicBezTo>
                    <a:pt x="201" y="334"/>
                    <a:pt x="267" y="334"/>
                    <a:pt x="301" y="367"/>
                  </a:cubicBezTo>
                  <a:lnTo>
                    <a:pt x="568" y="367"/>
                  </a:lnTo>
                  <a:cubicBezTo>
                    <a:pt x="568" y="367"/>
                    <a:pt x="601" y="334"/>
                    <a:pt x="634" y="334"/>
                  </a:cubicBezTo>
                  <a:cubicBezTo>
                    <a:pt x="768" y="267"/>
                    <a:pt x="734" y="134"/>
                    <a:pt x="601" y="67"/>
                  </a:cubicBezTo>
                  <a:cubicBezTo>
                    <a:pt x="534" y="33"/>
                    <a:pt x="468" y="0"/>
                    <a:pt x="3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82"/>
            <p:cNvSpPr/>
            <p:nvPr/>
          </p:nvSpPr>
          <p:spPr>
            <a:xfrm>
              <a:off x="5219899" y="3526230"/>
              <a:ext cx="369799" cy="242543"/>
            </a:xfrm>
            <a:custGeom>
              <a:avLst/>
              <a:gdLst/>
              <a:ahLst/>
              <a:cxnLst/>
              <a:rect l="l" t="t" r="r" b="b"/>
              <a:pathLst>
                <a:path w="18414" h="12109" extrusionOk="0">
                  <a:moveTo>
                    <a:pt x="167" y="0"/>
                  </a:moveTo>
                  <a:lnTo>
                    <a:pt x="167" y="0"/>
                  </a:lnTo>
                  <a:cubicBezTo>
                    <a:pt x="67" y="67"/>
                    <a:pt x="34" y="200"/>
                    <a:pt x="0" y="334"/>
                  </a:cubicBezTo>
                  <a:lnTo>
                    <a:pt x="0" y="1301"/>
                  </a:lnTo>
                  <a:cubicBezTo>
                    <a:pt x="34" y="1468"/>
                    <a:pt x="101" y="1601"/>
                    <a:pt x="234" y="1702"/>
                  </a:cubicBezTo>
                  <a:lnTo>
                    <a:pt x="18213" y="12042"/>
                  </a:lnTo>
                  <a:cubicBezTo>
                    <a:pt x="18280" y="12076"/>
                    <a:pt x="18347" y="12109"/>
                    <a:pt x="18414" y="12109"/>
                  </a:cubicBezTo>
                  <a:lnTo>
                    <a:pt x="18414" y="10641"/>
                  </a:lnTo>
                  <a:cubicBezTo>
                    <a:pt x="18347" y="10641"/>
                    <a:pt x="18280" y="10608"/>
                    <a:pt x="18213" y="10575"/>
                  </a:cubicBezTo>
                  <a:lnTo>
                    <a:pt x="234" y="200"/>
                  </a:lnTo>
                  <a:cubicBezTo>
                    <a:pt x="134" y="167"/>
                    <a:pt x="134" y="67"/>
                    <a:pt x="167" y="0"/>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82"/>
            <p:cNvSpPr/>
            <p:nvPr/>
          </p:nvSpPr>
          <p:spPr>
            <a:xfrm>
              <a:off x="5838882" y="3548744"/>
              <a:ext cx="54946" cy="85748"/>
            </a:xfrm>
            <a:custGeom>
              <a:avLst/>
              <a:gdLst/>
              <a:ahLst/>
              <a:cxnLst/>
              <a:rect l="l" t="t" r="r" b="b"/>
              <a:pathLst>
                <a:path w="2736" h="4281" extrusionOk="0">
                  <a:moveTo>
                    <a:pt x="1771" y="1"/>
                  </a:moveTo>
                  <a:cubicBezTo>
                    <a:pt x="1592" y="1"/>
                    <a:pt x="1415" y="52"/>
                    <a:pt x="1268" y="144"/>
                  </a:cubicBezTo>
                  <a:cubicBezTo>
                    <a:pt x="634" y="611"/>
                    <a:pt x="201" y="1278"/>
                    <a:pt x="0" y="2045"/>
                  </a:cubicBezTo>
                  <a:lnTo>
                    <a:pt x="334" y="2079"/>
                  </a:lnTo>
                  <a:cubicBezTo>
                    <a:pt x="467" y="1411"/>
                    <a:pt x="868" y="811"/>
                    <a:pt x="1435" y="411"/>
                  </a:cubicBezTo>
                  <a:cubicBezTo>
                    <a:pt x="1535" y="344"/>
                    <a:pt x="1702" y="311"/>
                    <a:pt x="1835" y="311"/>
                  </a:cubicBezTo>
                  <a:cubicBezTo>
                    <a:pt x="1855" y="301"/>
                    <a:pt x="1877" y="297"/>
                    <a:pt x="1901" y="297"/>
                  </a:cubicBezTo>
                  <a:cubicBezTo>
                    <a:pt x="1958" y="297"/>
                    <a:pt x="2021" y="320"/>
                    <a:pt x="2069" y="344"/>
                  </a:cubicBezTo>
                  <a:cubicBezTo>
                    <a:pt x="2335" y="611"/>
                    <a:pt x="2502" y="1011"/>
                    <a:pt x="2436" y="1411"/>
                  </a:cubicBezTo>
                  <a:cubicBezTo>
                    <a:pt x="2402" y="2379"/>
                    <a:pt x="1835" y="3480"/>
                    <a:pt x="1168" y="3880"/>
                  </a:cubicBezTo>
                  <a:cubicBezTo>
                    <a:pt x="1068" y="3955"/>
                    <a:pt x="949" y="3993"/>
                    <a:pt x="826" y="3993"/>
                  </a:cubicBezTo>
                  <a:cubicBezTo>
                    <a:pt x="784" y="3993"/>
                    <a:pt x="743" y="3988"/>
                    <a:pt x="701" y="3980"/>
                  </a:cubicBezTo>
                  <a:lnTo>
                    <a:pt x="367" y="4180"/>
                  </a:lnTo>
                  <a:cubicBezTo>
                    <a:pt x="501" y="4247"/>
                    <a:pt x="634" y="4280"/>
                    <a:pt x="768" y="4280"/>
                  </a:cubicBezTo>
                  <a:cubicBezTo>
                    <a:pt x="968" y="4280"/>
                    <a:pt x="1135" y="4213"/>
                    <a:pt x="1301" y="4113"/>
                  </a:cubicBezTo>
                  <a:cubicBezTo>
                    <a:pt x="2069" y="3713"/>
                    <a:pt x="2669" y="2479"/>
                    <a:pt x="2702" y="1411"/>
                  </a:cubicBezTo>
                  <a:cubicBezTo>
                    <a:pt x="2736" y="778"/>
                    <a:pt x="2536" y="311"/>
                    <a:pt x="2202" y="111"/>
                  </a:cubicBezTo>
                  <a:cubicBezTo>
                    <a:pt x="2067" y="35"/>
                    <a:pt x="1918" y="1"/>
                    <a:pt x="17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82"/>
            <p:cNvSpPr/>
            <p:nvPr/>
          </p:nvSpPr>
          <p:spPr>
            <a:xfrm>
              <a:off x="5219899" y="3312430"/>
              <a:ext cx="698710" cy="419268"/>
            </a:xfrm>
            <a:custGeom>
              <a:avLst/>
              <a:gdLst/>
              <a:ahLst/>
              <a:cxnLst/>
              <a:rect l="l" t="t" r="r" b="b"/>
              <a:pathLst>
                <a:path w="34792" h="20932" extrusionOk="0">
                  <a:moveTo>
                    <a:pt x="16379" y="0"/>
                  </a:moveTo>
                  <a:lnTo>
                    <a:pt x="201" y="9874"/>
                  </a:lnTo>
                  <a:cubicBezTo>
                    <a:pt x="101" y="9940"/>
                    <a:pt x="34" y="10041"/>
                    <a:pt x="0" y="10174"/>
                  </a:cubicBezTo>
                  <a:cubicBezTo>
                    <a:pt x="34" y="10274"/>
                    <a:pt x="101" y="10407"/>
                    <a:pt x="201" y="10441"/>
                  </a:cubicBezTo>
                  <a:lnTo>
                    <a:pt x="18247" y="20882"/>
                  </a:lnTo>
                  <a:cubicBezTo>
                    <a:pt x="18297" y="20915"/>
                    <a:pt x="18355" y="20932"/>
                    <a:pt x="18418" y="20932"/>
                  </a:cubicBezTo>
                  <a:cubicBezTo>
                    <a:pt x="18480" y="20932"/>
                    <a:pt x="18547" y="20915"/>
                    <a:pt x="18614" y="20882"/>
                  </a:cubicBezTo>
                  <a:lnTo>
                    <a:pt x="34792" y="11008"/>
                  </a:lnTo>
                  <a:lnTo>
                    <a:pt x="34792" y="10641"/>
                  </a:lnTo>
                  <a:lnTo>
                    <a:pt x="16379"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82"/>
            <p:cNvSpPr/>
            <p:nvPr/>
          </p:nvSpPr>
          <p:spPr>
            <a:xfrm>
              <a:off x="5219236" y="3510186"/>
              <a:ext cx="370462" cy="221171"/>
            </a:xfrm>
            <a:custGeom>
              <a:avLst/>
              <a:gdLst/>
              <a:ahLst/>
              <a:cxnLst/>
              <a:rect l="l" t="t" r="r" b="b"/>
              <a:pathLst>
                <a:path w="18447" h="11042" extrusionOk="0">
                  <a:moveTo>
                    <a:pt x="234" y="1"/>
                  </a:moveTo>
                  <a:lnTo>
                    <a:pt x="234" y="1"/>
                  </a:lnTo>
                  <a:cubicBezTo>
                    <a:pt x="221" y="5"/>
                    <a:pt x="211" y="10"/>
                    <a:pt x="202" y="17"/>
                  </a:cubicBezTo>
                  <a:lnTo>
                    <a:pt x="202" y="17"/>
                  </a:lnTo>
                  <a:cubicBezTo>
                    <a:pt x="212" y="11"/>
                    <a:pt x="222" y="6"/>
                    <a:pt x="234" y="1"/>
                  </a:cubicBezTo>
                  <a:close/>
                  <a:moveTo>
                    <a:pt x="202" y="17"/>
                  </a:moveTo>
                  <a:lnTo>
                    <a:pt x="202" y="17"/>
                  </a:lnTo>
                  <a:cubicBezTo>
                    <a:pt x="1" y="135"/>
                    <a:pt x="11" y="473"/>
                    <a:pt x="234" y="568"/>
                  </a:cubicBezTo>
                  <a:lnTo>
                    <a:pt x="18280" y="11009"/>
                  </a:lnTo>
                  <a:cubicBezTo>
                    <a:pt x="18347" y="11009"/>
                    <a:pt x="18380" y="11042"/>
                    <a:pt x="18447" y="11042"/>
                  </a:cubicBezTo>
                  <a:lnTo>
                    <a:pt x="18447" y="10675"/>
                  </a:lnTo>
                  <a:cubicBezTo>
                    <a:pt x="18380" y="10675"/>
                    <a:pt x="18313" y="10675"/>
                    <a:pt x="18280" y="10642"/>
                  </a:cubicBezTo>
                  <a:lnTo>
                    <a:pt x="234" y="201"/>
                  </a:lnTo>
                  <a:cubicBezTo>
                    <a:pt x="146" y="172"/>
                    <a:pt x="135" y="65"/>
                    <a:pt x="202" y="17"/>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82"/>
            <p:cNvSpPr/>
            <p:nvPr/>
          </p:nvSpPr>
          <p:spPr>
            <a:xfrm>
              <a:off x="5221907" y="3312430"/>
              <a:ext cx="696702" cy="411596"/>
            </a:xfrm>
            <a:custGeom>
              <a:avLst/>
              <a:gdLst/>
              <a:ahLst/>
              <a:cxnLst/>
              <a:rect l="l" t="t" r="r" b="b"/>
              <a:pathLst>
                <a:path w="34692" h="20549" extrusionOk="0">
                  <a:moveTo>
                    <a:pt x="16279" y="0"/>
                  </a:moveTo>
                  <a:lnTo>
                    <a:pt x="101" y="9874"/>
                  </a:lnTo>
                  <a:cubicBezTo>
                    <a:pt x="1" y="9907"/>
                    <a:pt x="1" y="10041"/>
                    <a:pt x="101" y="10074"/>
                  </a:cubicBezTo>
                  <a:lnTo>
                    <a:pt x="18147" y="20515"/>
                  </a:lnTo>
                  <a:cubicBezTo>
                    <a:pt x="18214" y="20548"/>
                    <a:pt x="18247" y="20548"/>
                    <a:pt x="18314" y="20548"/>
                  </a:cubicBezTo>
                  <a:cubicBezTo>
                    <a:pt x="18380" y="20548"/>
                    <a:pt x="18447" y="20548"/>
                    <a:pt x="18514" y="20515"/>
                  </a:cubicBezTo>
                  <a:lnTo>
                    <a:pt x="34692" y="10608"/>
                  </a:lnTo>
                  <a:lnTo>
                    <a:pt x="16279"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82"/>
            <p:cNvSpPr/>
            <p:nvPr/>
          </p:nvSpPr>
          <p:spPr>
            <a:xfrm>
              <a:off x="5589678" y="3524888"/>
              <a:ext cx="328931" cy="206469"/>
            </a:xfrm>
            <a:custGeom>
              <a:avLst/>
              <a:gdLst/>
              <a:ahLst/>
              <a:cxnLst/>
              <a:rect l="l" t="t" r="r" b="b"/>
              <a:pathLst>
                <a:path w="16379" h="10308" extrusionOk="0">
                  <a:moveTo>
                    <a:pt x="16379" y="1"/>
                  </a:moveTo>
                  <a:lnTo>
                    <a:pt x="201" y="9908"/>
                  </a:lnTo>
                  <a:cubicBezTo>
                    <a:pt x="134" y="9941"/>
                    <a:pt x="67" y="9941"/>
                    <a:pt x="1" y="9941"/>
                  </a:cubicBezTo>
                  <a:lnTo>
                    <a:pt x="1" y="10308"/>
                  </a:lnTo>
                  <a:cubicBezTo>
                    <a:pt x="67" y="10308"/>
                    <a:pt x="134" y="10275"/>
                    <a:pt x="201" y="10275"/>
                  </a:cubicBezTo>
                  <a:lnTo>
                    <a:pt x="16379" y="368"/>
                  </a:lnTo>
                  <a:lnTo>
                    <a:pt x="1637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82"/>
            <p:cNvSpPr/>
            <p:nvPr/>
          </p:nvSpPr>
          <p:spPr>
            <a:xfrm>
              <a:off x="5913247" y="3525549"/>
              <a:ext cx="5362" cy="96905"/>
            </a:xfrm>
            <a:custGeom>
              <a:avLst/>
              <a:gdLst/>
              <a:ahLst/>
              <a:cxnLst/>
              <a:rect l="l" t="t" r="r" b="b"/>
              <a:pathLst>
                <a:path w="267" h="4838" extrusionOk="0">
                  <a:moveTo>
                    <a:pt x="267" y="1"/>
                  </a:moveTo>
                  <a:lnTo>
                    <a:pt x="0" y="168"/>
                  </a:lnTo>
                  <a:lnTo>
                    <a:pt x="0" y="4838"/>
                  </a:lnTo>
                  <a:lnTo>
                    <a:pt x="267" y="4704"/>
                  </a:lnTo>
                  <a:lnTo>
                    <a:pt x="267"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82"/>
            <p:cNvSpPr/>
            <p:nvPr/>
          </p:nvSpPr>
          <p:spPr>
            <a:xfrm>
              <a:off x="5913247" y="3525549"/>
              <a:ext cx="5362" cy="96905"/>
            </a:xfrm>
            <a:custGeom>
              <a:avLst/>
              <a:gdLst/>
              <a:ahLst/>
              <a:cxnLst/>
              <a:rect l="l" t="t" r="r" b="b"/>
              <a:pathLst>
                <a:path w="267" h="4838" extrusionOk="0">
                  <a:moveTo>
                    <a:pt x="267" y="1"/>
                  </a:moveTo>
                  <a:lnTo>
                    <a:pt x="0" y="168"/>
                  </a:lnTo>
                  <a:lnTo>
                    <a:pt x="0" y="4838"/>
                  </a:lnTo>
                  <a:lnTo>
                    <a:pt x="267" y="4704"/>
                  </a:lnTo>
                  <a:lnTo>
                    <a:pt x="2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82"/>
            <p:cNvSpPr/>
            <p:nvPr/>
          </p:nvSpPr>
          <p:spPr>
            <a:xfrm>
              <a:off x="5216545" y="3309085"/>
              <a:ext cx="693368" cy="398897"/>
            </a:xfrm>
            <a:custGeom>
              <a:avLst/>
              <a:gdLst/>
              <a:ahLst/>
              <a:cxnLst/>
              <a:rect l="l" t="t" r="r" b="b"/>
              <a:pathLst>
                <a:path w="34526" h="19915" extrusionOk="0">
                  <a:moveTo>
                    <a:pt x="16362" y="0"/>
                  </a:moveTo>
                  <a:cubicBezTo>
                    <a:pt x="16221" y="0"/>
                    <a:pt x="16079" y="34"/>
                    <a:pt x="15945" y="100"/>
                  </a:cubicBezTo>
                  <a:lnTo>
                    <a:pt x="1" y="9307"/>
                  </a:lnTo>
                  <a:lnTo>
                    <a:pt x="18414" y="19915"/>
                  </a:lnTo>
                  <a:lnTo>
                    <a:pt x="34359" y="10708"/>
                  </a:lnTo>
                  <a:cubicBezTo>
                    <a:pt x="34459" y="10675"/>
                    <a:pt x="34525" y="10574"/>
                    <a:pt x="34525" y="10474"/>
                  </a:cubicBezTo>
                  <a:lnTo>
                    <a:pt x="34525" y="10107"/>
                  </a:lnTo>
                  <a:lnTo>
                    <a:pt x="16779" y="100"/>
                  </a:lnTo>
                  <a:cubicBezTo>
                    <a:pt x="16646" y="34"/>
                    <a:pt x="16504" y="0"/>
                    <a:pt x="1636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82"/>
            <p:cNvSpPr/>
            <p:nvPr/>
          </p:nvSpPr>
          <p:spPr>
            <a:xfrm>
              <a:off x="5216545" y="3309085"/>
              <a:ext cx="693368" cy="398897"/>
            </a:xfrm>
            <a:custGeom>
              <a:avLst/>
              <a:gdLst/>
              <a:ahLst/>
              <a:cxnLst/>
              <a:rect l="l" t="t" r="r" b="b"/>
              <a:pathLst>
                <a:path w="34526" h="19915" extrusionOk="0">
                  <a:moveTo>
                    <a:pt x="16362" y="0"/>
                  </a:moveTo>
                  <a:cubicBezTo>
                    <a:pt x="16221" y="0"/>
                    <a:pt x="16079" y="34"/>
                    <a:pt x="15945" y="100"/>
                  </a:cubicBezTo>
                  <a:lnTo>
                    <a:pt x="1" y="9307"/>
                  </a:lnTo>
                  <a:lnTo>
                    <a:pt x="18414" y="19915"/>
                  </a:lnTo>
                  <a:lnTo>
                    <a:pt x="34359" y="10708"/>
                  </a:lnTo>
                  <a:cubicBezTo>
                    <a:pt x="34459" y="10675"/>
                    <a:pt x="34525" y="10574"/>
                    <a:pt x="34525" y="10474"/>
                  </a:cubicBezTo>
                  <a:lnTo>
                    <a:pt x="34525" y="10107"/>
                  </a:lnTo>
                  <a:lnTo>
                    <a:pt x="16779" y="100"/>
                  </a:lnTo>
                  <a:cubicBezTo>
                    <a:pt x="16646" y="34"/>
                    <a:pt x="16504" y="0"/>
                    <a:pt x="163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82"/>
            <p:cNvSpPr/>
            <p:nvPr/>
          </p:nvSpPr>
          <p:spPr>
            <a:xfrm>
              <a:off x="5216545" y="3301734"/>
              <a:ext cx="694714" cy="399558"/>
            </a:xfrm>
            <a:custGeom>
              <a:avLst/>
              <a:gdLst/>
              <a:ahLst/>
              <a:cxnLst/>
              <a:rect l="l" t="t" r="r" b="b"/>
              <a:pathLst>
                <a:path w="34593" h="19948" extrusionOk="0">
                  <a:moveTo>
                    <a:pt x="16362" y="0"/>
                  </a:moveTo>
                  <a:cubicBezTo>
                    <a:pt x="16221" y="0"/>
                    <a:pt x="16079" y="34"/>
                    <a:pt x="15945" y="100"/>
                  </a:cubicBezTo>
                  <a:lnTo>
                    <a:pt x="1" y="9307"/>
                  </a:lnTo>
                  <a:lnTo>
                    <a:pt x="18414" y="19948"/>
                  </a:lnTo>
                  <a:lnTo>
                    <a:pt x="34359" y="10741"/>
                  </a:lnTo>
                  <a:cubicBezTo>
                    <a:pt x="34592" y="10641"/>
                    <a:pt x="34592" y="10341"/>
                    <a:pt x="34359" y="10241"/>
                  </a:cubicBezTo>
                  <a:lnTo>
                    <a:pt x="16779" y="100"/>
                  </a:lnTo>
                  <a:cubicBezTo>
                    <a:pt x="16646" y="34"/>
                    <a:pt x="16504" y="0"/>
                    <a:pt x="1636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82"/>
            <p:cNvSpPr/>
            <p:nvPr/>
          </p:nvSpPr>
          <p:spPr>
            <a:xfrm>
              <a:off x="5216545" y="3301734"/>
              <a:ext cx="694714" cy="399558"/>
            </a:xfrm>
            <a:custGeom>
              <a:avLst/>
              <a:gdLst/>
              <a:ahLst/>
              <a:cxnLst/>
              <a:rect l="l" t="t" r="r" b="b"/>
              <a:pathLst>
                <a:path w="34593" h="19948" extrusionOk="0">
                  <a:moveTo>
                    <a:pt x="16362" y="0"/>
                  </a:moveTo>
                  <a:cubicBezTo>
                    <a:pt x="16221" y="0"/>
                    <a:pt x="16079" y="34"/>
                    <a:pt x="15945" y="100"/>
                  </a:cubicBezTo>
                  <a:lnTo>
                    <a:pt x="1" y="9307"/>
                  </a:lnTo>
                  <a:lnTo>
                    <a:pt x="18414" y="19948"/>
                  </a:lnTo>
                  <a:lnTo>
                    <a:pt x="34359" y="10741"/>
                  </a:lnTo>
                  <a:cubicBezTo>
                    <a:pt x="34592" y="10641"/>
                    <a:pt x="34592" y="10341"/>
                    <a:pt x="34359" y="10241"/>
                  </a:cubicBezTo>
                  <a:lnTo>
                    <a:pt x="16779" y="100"/>
                  </a:lnTo>
                  <a:cubicBezTo>
                    <a:pt x="16646" y="34"/>
                    <a:pt x="16504" y="0"/>
                    <a:pt x="163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82"/>
            <p:cNvSpPr/>
            <p:nvPr/>
          </p:nvSpPr>
          <p:spPr>
            <a:xfrm>
              <a:off x="5256068" y="3301734"/>
              <a:ext cx="645130" cy="370835"/>
            </a:xfrm>
            <a:custGeom>
              <a:avLst/>
              <a:gdLst/>
              <a:ahLst/>
              <a:cxnLst/>
              <a:rect l="l" t="t" r="r" b="b"/>
              <a:pathLst>
                <a:path w="32124" h="18514" extrusionOk="0">
                  <a:moveTo>
                    <a:pt x="13940" y="0"/>
                  </a:moveTo>
                  <a:cubicBezTo>
                    <a:pt x="13794" y="0"/>
                    <a:pt x="13644" y="34"/>
                    <a:pt x="13510" y="100"/>
                  </a:cubicBezTo>
                  <a:lnTo>
                    <a:pt x="1702" y="6905"/>
                  </a:lnTo>
                  <a:lnTo>
                    <a:pt x="1" y="5905"/>
                  </a:lnTo>
                  <a:lnTo>
                    <a:pt x="1" y="7906"/>
                  </a:lnTo>
                  <a:lnTo>
                    <a:pt x="18414" y="18514"/>
                  </a:lnTo>
                  <a:lnTo>
                    <a:pt x="31924" y="10708"/>
                  </a:lnTo>
                  <a:cubicBezTo>
                    <a:pt x="32057" y="10641"/>
                    <a:pt x="32124" y="10508"/>
                    <a:pt x="32090" y="10374"/>
                  </a:cubicBezTo>
                  <a:lnTo>
                    <a:pt x="32090" y="8573"/>
                  </a:lnTo>
                  <a:lnTo>
                    <a:pt x="30556" y="9474"/>
                  </a:lnTo>
                  <a:lnTo>
                    <a:pt x="14344" y="100"/>
                  </a:lnTo>
                  <a:cubicBezTo>
                    <a:pt x="14228" y="34"/>
                    <a:pt x="14086" y="0"/>
                    <a:pt x="13940"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82"/>
            <p:cNvSpPr/>
            <p:nvPr/>
          </p:nvSpPr>
          <p:spPr>
            <a:xfrm>
              <a:off x="5256068" y="3261634"/>
              <a:ext cx="645813" cy="371516"/>
            </a:xfrm>
            <a:custGeom>
              <a:avLst/>
              <a:gdLst/>
              <a:ahLst/>
              <a:cxnLst/>
              <a:rect l="l" t="t" r="r" b="b"/>
              <a:pathLst>
                <a:path w="32158" h="18548" extrusionOk="0">
                  <a:moveTo>
                    <a:pt x="13927" y="1"/>
                  </a:moveTo>
                  <a:cubicBezTo>
                    <a:pt x="13786" y="1"/>
                    <a:pt x="13644" y="34"/>
                    <a:pt x="13510" y="101"/>
                  </a:cubicBezTo>
                  <a:lnTo>
                    <a:pt x="1" y="7907"/>
                  </a:lnTo>
                  <a:lnTo>
                    <a:pt x="18414" y="18547"/>
                  </a:lnTo>
                  <a:lnTo>
                    <a:pt x="31924" y="10742"/>
                  </a:lnTo>
                  <a:cubicBezTo>
                    <a:pt x="32157" y="10642"/>
                    <a:pt x="32157" y="10342"/>
                    <a:pt x="31924" y="10242"/>
                  </a:cubicBezTo>
                  <a:lnTo>
                    <a:pt x="14344" y="101"/>
                  </a:lnTo>
                  <a:cubicBezTo>
                    <a:pt x="14211" y="34"/>
                    <a:pt x="14069" y="1"/>
                    <a:pt x="1392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82"/>
            <p:cNvSpPr/>
            <p:nvPr/>
          </p:nvSpPr>
          <p:spPr>
            <a:xfrm>
              <a:off x="5256068" y="3419991"/>
              <a:ext cx="369799" cy="252578"/>
            </a:xfrm>
            <a:custGeom>
              <a:avLst/>
              <a:gdLst/>
              <a:ahLst/>
              <a:cxnLst/>
              <a:rect l="l" t="t" r="r" b="b"/>
              <a:pathLst>
                <a:path w="18414" h="12610" extrusionOk="0">
                  <a:moveTo>
                    <a:pt x="1" y="1"/>
                  </a:moveTo>
                  <a:lnTo>
                    <a:pt x="1" y="2002"/>
                  </a:lnTo>
                  <a:lnTo>
                    <a:pt x="18414" y="12610"/>
                  </a:lnTo>
                  <a:lnTo>
                    <a:pt x="18414" y="10641"/>
                  </a:lnTo>
                  <a:lnTo>
                    <a:pt x="1" y="1"/>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82"/>
            <p:cNvSpPr/>
            <p:nvPr/>
          </p:nvSpPr>
          <p:spPr>
            <a:xfrm>
              <a:off x="5618476" y="3611077"/>
              <a:ext cx="14761" cy="7872"/>
            </a:xfrm>
            <a:custGeom>
              <a:avLst/>
              <a:gdLst/>
              <a:ahLst/>
              <a:cxnLst/>
              <a:rect l="l" t="t" r="r" b="b"/>
              <a:pathLst>
                <a:path w="735" h="393" extrusionOk="0">
                  <a:moveTo>
                    <a:pt x="368" y="1"/>
                  </a:moveTo>
                  <a:cubicBezTo>
                    <a:pt x="268" y="1"/>
                    <a:pt x="168" y="1"/>
                    <a:pt x="101" y="34"/>
                  </a:cubicBezTo>
                  <a:cubicBezTo>
                    <a:pt x="1" y="134"/>
                    <a:pt x="1" y="234"/>
                    <a:pt x="134" y="301"/>
                  </a:cubicBezTo>
                  <a:cubicBezTo>
                    <a:pt x="168" y="334"/>
                    <a:pt x="234" y="368"/>
                    <a:pt x="301" y="368"/>
                  </a:cubicBezTo>
                  <a:cubicBezTo>
                    <a:pt x="335" y="384"/>
                    <a:pt x="368" y="393"/>
                    <a:pt x="405" y="393"/>
                  </a:cubicBezTo>
                  <a:cubicBezTo>
                    <a:pt x="443" y="393"/>
                    <a:pt x="485" y="384"/>
                    <a:pt x="535" y="368"/>
                  </a:cubicBezTo>
                  <a:cubicBezTo>
                    <a:pt x="568" y="368"/>
                    <a:pt x="601" y="368"/>
                    <a:pt x="601" y="334"/>
                  </a:cubicBezTo>
                  <a:cubicBezTo>
                    <a:pt x="735" y="268"/>
                    <a:pt x="735" y="134"/>
                    <a:pt x="568" y="67"/>
                  </a:cubicBezTo>
                  <a:cubicBezTo>
                    <a:pt x="501" y="34"/>
                    <a:pt x="435" y="1"/>
                    <a:pt x="3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82"/>
            <p:cNvSpPr/>
            <p:nvPr/>
          </p:nvSpPr>
          <p:spPr>
            <a:xfrm>
              <a:off x="5578954" y="3605068"/>
              <a:ext cx="50266" cy="62834"/>
            </a:xfrm>
            <a:custGeom>
              <a:avLst/>
              <a:gdLst/>
              <a:ahLst/>
              <a:cxnLst/>
              <a:rect l="l" t="t" r="r" b="b"/>
              <a:pathLst>
                <a:path w="2503" h="3137" extrusionOk="0">
                  <a:moveTo>
                    <a:pt x="1735" y="0"/>
                  </a:moveTo>
                  <a:cubicBezTo>
                    <a:pt x="1535" y="34"/>
                    <a:pt x="1335" y="67"/>
                    <a:pt x="1168" y="201"/>
                  </a:cubicBezTo>
                  <a:cubicBezTo>
                    <a:pt x="468" y="634"/>
                    <a:pt x="68" y="1368"/>
                    <a:pt x="34" y="2169"/>
                  </a:cubicBezTo>
                  <a:cubicBezTo>
                    <a:pt x="1" y="2402"/>
                    <a:pt x="101" y="2669"/>
                    <a:pt x="234" y="2836"/>
                  </a:cubicBezTo>
                  <a:cubicBezTo>
                    <a:pt x="368" y="3036"/>
                    <a:pt x="601" y="3136"/>
                    <a:pt x="835" y="3136"/>
                  </a:cubicBezTo>
                  <a:cubicBezTo>
                    <a:pt x="1035" y="3136"/>
                    <a:pt x="1235" y="3069"/>
                    <a:pt x="1402" y="2969"/>
                  </a:cubicBezTo>
                  <a:cubicBezTo>
                    <a:pt x="1435" y="2936"/>
                    <a:pt x="1469" y="2936"/>
                    <a:pt x="1502" y="2903"/>
                  </a:cubicBezTo>
                  <a:lnTo>
                    <a:pt x="1268" y="2769"/>
                  </a:lnTo>
                  <a:cubicBezTo>
                    <a:pt x="1111" y="2853"/>
                    <a:pt x="963" y="2892"/>
                    <a:pt x="832" y="2892"/>
                  </a:cubicBezTo>
                  <a:cubicBezTo>
                    <a:pt x="494" y="2892"/>
                    <a:pt x="268" y="2626"/>
                    <a:pt x="268" y="2169"/>
                  </a:cubicBezTo>
                  <a:cubicBezTo>
                    <a:pt x="301" y="1435"/>
                    <a:pt x="668" y="768"/>
                    <a:pt x="1268" y="401"/>
                  </a:cubicBezTo>
                  <a:cubicBezTo>
                    <a:pt x="1397" y="291"/>
                    <a:pt x="1546" y="241"/>
                    <a:pt x="1692" y="241"/>
                  </a:cubicBezTo>
                  <a:cubicBezTo>
                    <a:pt x="1812" y="241"/>
                    <a:pt x="1931" y="274"/>
                    <a:pt x="2036" y="334"/>
                  </a:cubicBezTo>
                  <a:cubicBezTo>
                    <a:pt x="2169" y="401"/>
                    <a:pt x="2236" y="534"/>
                    <a:pt x="2269" y="668"/>
                  </a:cubicBezTo>
                  <a:lnTo>
                    <a:pt x="2503" y="668"/>
                  </a:lnTo>
                  <a:cubicBezTo>
                    <a:pt x="2469" y="534"/>
                    <a:pt x="2403" y="401"/>
                    <a:pt x="2336" y="301"/>
                  </a:cubicBezTo>
                  <a:cubicBezTo>
                    <a:pt x="2169" y="101"/>
                    <a:pt x="1969" y="0"/>
                    <a:pt x="17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82"/>
            <p:cNvSpPr/>
            <p:nvPr/>
          </p:nvSpPr>
          <p:spPr>
            <a:xfrm>
              <a:off x="5591024" y="3455404"/>
              <a:ext cx="318890" cy="163044"/>
            </a:xfrm>
            <a:custGeom>
              <a:avLst/>
              <a:gdLst/>
              <a:ahLst/>
              <a:cxnLst/>
              <a:rect l="l" t="t" r="r" b="b"/>
              <a:pathLst>
                <a:path w="15879" h="8140" extrusionOk="0">
                  <a:moveTo>
                    <a:pt x="15878" y="0"/>
                  </a:moveTo>
                  <a:lnTo>
                    <a:pt x="0" y="7773"/>
                  </a:lnTo>
                  <a:lnTo>
                    <a:pt x="0" y="8140"/>
                  </a:lnTo>
                  <a:lnTo>
                    <a:pt x="15678" y="634"/>
                  </a:lnTo>
                  <a:cubicBezTo>
                    <a:pt x="15812" y="534"/>
                    <a:pt x="15878" y="401"/>
                    <a:pt x="15878" y="267"/>
                  </a:cubicBezTo>
                  <a:lnTo>
                    <a:pt x="15878"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82"/>
            <p:cNvSpPr/>
            <p:nvPr/>
          </p:nvSpPr>
          <p:spPr>
            <a:xfrm>
              <a:off x="5591024" y="3455404"/>
              <a:ext cx="318890" cy="163044"/>
            </a:xfrm>
            <a:custGeom>
              <a:avLst/>
              <a:gdLst/>
              <a:ahLst/>
              <a:cxnLst/>
              <a:rect l="l" t="t" r="r" b="b"/>
              <a:pathLst>
                <a:path w="15879" h="8140" extrusionOk="0">
                  <a:moveTo>
                    <a:pt x="15878" y="0"/>
                  </a:moveTo>
                  <a:lnTo>
                    <a:pt x="0" y="7773"/>
                  </a:lnTo>
                  <a:lnTo>
                    <a:pt x="0" y="8140"/>
                  </a:lnTo>
                  <a:lnTo>
                    <a:pt x="15678" y="634"/>
                  </a:lnTo>
                  <a:cubicBezTo>
                    <a:pt x="15812" y="534"/>
                    <a:pt x="15878" y="401"/>
                    <a:pt x="15878" y="267"/>
                  </a:cubicBezTo>
                  <a:lnTo>
                    <a:pt x="1587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82"/>
            <p:cNvSpPr/>
            <p:nvPr/>
          </p:nvSpPr>
          <p:spPr>
            <a:xfrm>
              <a:off x="5216545" y="3245610"/>
              <a:ext cx="694714" cy="368171"/>
            </a:xfrm>
            <a:custGeom>
              <a:avLst/>
              <a:gdLst/>
              <a:ahLst/>
              <a:cxnLst/>
              <a:rect l="l" t="t" r="r" b="b"/>
              <a:pathLst>
                <a:path w="34593" h="18381" extrusionOk="0">
                  <a:moveTo>
                    <a:pt x="16362" y="0"/>
                  </a:moveTo>
                  <a:cubicBezTo>
                    <a:pt x="16221" y="0"/>
                    <a:pt x="16079" y="34"/>
                    <a:pt x="15945" y="100"/>
                  </a:cubicBezTo>
                  <a:lnTo>
                    <a:pt x="1" y="7739"/>
                  </a:lnTo>
                  <a:lnTo>
                    <a:pt x="18414" y="18380"/>
                  </a:lnTo>
                  <a:lnTo>
                    <a:pt x="34359" y="10708"/>
                  </a:lnTo>
                  <a:cubicBezTo>
                    <a:pt x="34592" y="10575"/>
                    <a:pt x="34592" y="10374"/>
                    <a:pt x="34359" y="10241"/>
                  </a:cubicBezTo>
                  <a:lnTo>
                    <a:pt x="16779" y="100"/>
                  </a:lnTo>
                  <a:cubicBezTo>
                    <a:pt x="16646" y="34"/>
                    <a:pt x="16504" y="0"/>
                    <a:pt x="1636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82"/>
            <p:cNvSpPr/>
            <p:nvPr/>
          </p:nvSpPr>
          <p:spPr>
            <a:xfrm>
              <a:off x="5216545" y="3400622"/>
              <a:ext cx="369799" cy="307360"/>
            </a:xfrm>
            <a:custGeom>
              <a:avLst/>
              <a:gdLst/>
              <a:ahLst/>
              <a:cxnLst/>
              <a:rect l="l" t="t" r="r" b="b"/>
              <a:pathLst>
                <a:path w="18414" h="15345" extrusionOk="0">
                  <a:moveTo>
                    <a:pt x="1" y="0"/>
                  </a:moveTo>
                  <a:lnTo>
                    <a:pt x="1" y="4737"/>
                  </a:lnTo>
                  <a:lnTo>
                    <a:pt x="18414" y="15345"/>
                  </a:lnTo>
                  <a:lnTo>
                    <a:pt x="18414" y="10641"/>
                  </a:lnTo>
                  <a:lnTo>
                    <a:pt x="1"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82"/>
            <p:cNvSpPr/>
            <p:nvPr/>
          </p:nvSpPr>
          <p:spPr>
            <a:xfrm>
              <a:off x="5216545" y="3400622"/>
              <a:ext cx="369799" cy="307360"/>
            </a:xfrm>
            <a:custGeom>
              <a:avLst/>
              <a:gdLst/>
              <a:ahLst/>
              <a:cxnLst/>
              <a:rect l="l" t="t" r="r" b="b"/>
              <a:pathLst>
                <a:path w="18414" h="15345" extrusionOk="0">
                  <a:moveTo>
                    <a:pt x="1" y="0"/>
                  </a:moveTo>
                  <a:lnTo>
                    <a:pt x="1" y="4737"/>
                  </a:lnTo>
                  <a:lnTo>
                    <a:pt x="18414" y="15345"/>
                  </a:lnTo>
                  <a:lnTo>
                    <a:pt x="18414" y="10641"/>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82"/>
            <p:cNvSpPr/>
            <p:nvPr/>
          </p:nvSpPr>
          <p:spPr>
            <a:xfrm>
              <a:off x="5479144" y="3585018"/>
              <a:ext cx="50929" cy="62153"/>
            </a:xfrm>
            <a:custGeom>
              <a:avLst/>
              <a:gdLst/>
              <a:ahLst/>
              <a:cxnLst/>
              <a:rect l="l" t="t" r="r" b="b"/>
              <a:pathLst>
                <a:path w="2536" h="3103" extrusionOk="0">
                  <a:moveTo>
                    <a:pt x="801" y="1"/>
                  </a:moveTo>
                  <a:cubicBezTo>
                    <a:pt x="334" y="1"/>
                    <a:pt x="1" y="368"/>
                    <a:pt x="1" y="968"/>
                  </a:cubicBezTo>
                  <a:cubicBezTo>
                    <a:pt x="34" y="1769"/>
                    <a:pt x="468" y="2503"/>
                    <a:pt x="1135" y="2936"/>
                  </a:cubicBezTo>
                  <a:cubicBezTo>
                    <a:pt x="1302" y="3036"/>
                    <a:pt x="1502" y="3103"/>
                    <a:pt x="1702" y="3103"/>
                  </a:cubicBezTo>
                  <a:cubicBezTo>
                    <a:pt x="1935" y="3103"/>
                    <a:pt x="2169" y="3003"/>
                    <a:pt x="2302" y="2836"/>
                  </a:cubicBezTo>
                  <a:cubicBezTo>
                    <a:pt x="2436" y="2636"/>
                    <a:pt x="2536" y="2402"/>
                    <a:pt x="2502" y="2136"/>
                  </a:cubicBezTo>
                  <a:cubicBezTo>
                    <a:pt x="2469" y="1335"/>
                    <a:pt x="2035" y="601"/>
                    <a:pt x="1368" y="168"/>
                  </a:cubicBezTo>
                  <a:cubicBezTo>
                    <a:pt x="1202" y="67"/>
                    <a:pt x="1001" y="1"/>
                    <a:pt x="8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82"/>
            <p:cNvSpPr/>
            <p:nvPr/>
          </p:nvSpPr>
          <p:spPr>
            <a:xfrm>
              <a:off x="5483843" y="3589906"/>
              <a:ext cx="40868" cy="52799"/>
            </a:xfrm>
            <a:custGeom>
              <a:avLst/>
              <a:gdLst/>
              <a:ahLst/>
              <a:cxnLst/>
              <a:rect l="l" t="t" r="r" b="b"/>
              <a:pathLst>
                <a:path w="2035" h="2636" extrusionOk="0">
                  <a:moveTo>
                    <a:pt x="592" y="1"/>
                  </a:moveTo>
                  <a:cubicBezTo>
                    <a:pt x="243" y="1"/>
                    <a:pt x="0" y="267"/>
                    <a:pt x="0" y="724"/>
                  </a:cubicBezTo>
                  <a:cubicBezTo>
                    <a:pt x="34" y="1458"/>
                    <a:pt x="434" y="2092"/>
                    <a:pt x="1034" y="2492"/>
                  </a:cubicBezTo>
                  <a:cubicBezTo>
                    <a:pt x="1200" y="2589"/>
                    <a:pt x="1354" y="2636"/>
                    <a:pt x="1489" y="2636"/>
                  </a:cubicBezTo>
                  <a:cubicBezTo>
                    <a:pt x="1818" y="2636"/>
                    <a:pt x="2035" y="2364"/>
                    <a:pt x="2035" y="1892"/>
                  </a:cubicBezTo>
                  <a:cubicBezTo>
                    <a:pt x="2002" y="1191"/>
                    <a:pt x="1635" y="524"/>
                    <a:pt x="1034" y="124"/>
                  </a:cubicBezTo>
                  <a:cubicBezTo>
                    <a:pt x="876" y="40"/>
                    <a:pt x="726" y="1"/>
                    <a:pt x="592"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82"/>
            <p:cNvSpPr/>
            <p:nvPr/>
          </p:nvSpPr>
          <p:spPr>
            <a:xfrm>
              <a:off x="5245364" y="3446250"/>
              <a:ext cx="205002" cy="157436"/>
            </a:xfrm>
            <a:custGeom>
              <a:avLst/>
              <a:gdLst/>
              <a:ahLst/>
              <a:cxnLst/>
              <a:rect l="l" t="t" r="r" b="b"/>
              <a:pathLst>
                <a:path w="10208" h="7860" extrusionOk="0">
                  <a:moveTo>
                    <a:pt x="614" y="1"/>
                  </a:moveTo>
                  <a:cubicBezTo>
                    <a:pt x="252" y="1"/>
                    <a:pt x="0" y="303"/>
                    <a:pt x="0" y="824"/>
                  </a:cubicBezTo>
                  <a:lnTo>
                    <a:pt x="0" y="1191"/>
                  </a:lnTo>
                  <a:cubicBezTo>
                    <a:pt x="33" y="1959"/>
                    <a:pt x="434" y="2692"/>
                    <a:pt x="1101" y="3126"/>
                  </a:cubicBezTo>
                  <a:lnTo>
                    <a:pt x="9073" y="7696"/>
                  </a:lnTo>
                  <a:cubicBezTo>
                    <a:pt x="9264" y="7807"/>
                    <a:pt x="9443" y="7860"/>
                    <a:pt x="9600" y="7860"/>
                  </a:cubicBezTo>
                  <a:cubicBezTo>
                    <a:pt x="9963" y="7860"/>
                    <a:pt x="10207" y="7575"/>
                    <a:pt x="10207" y="7062"/>
                  </a:cubicBezTo>
                  <a:lnTo>
                    <a:pt x="10207" y="6695"/>
                  </a:lnTo>
                  <a:cubicBezTo>
                    <a:pt x="10174" y="5895"/>
                    <a:pt x="9740" y="5194"/>
                    <a:pt x="9073" y="4761"/>
                  </a:cubicBezTo>
                  <a:lnTo>
                    <a:pt x="1101" y="157"/>
                  </a:lnTo>
                  <a:cubicBezTo>
                    <a:pt x="927" y="51"/>
                    <a:pt x="761" y="1"/>
                    <a:pt x="614"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82"/>
            <p:cNvSpPr/>
            <p:nvPr/>
          </p:nvSpPr>
          <p:spPr>
            <a:xfrm>
              <a:off x="5586324" y="3611077"/>
              <a:ext cx="5382" cy="96905"/>
            </a:xfrm>
            <a:custGeom>
              <a:avLst/>
              <a:gdLst/>
              <a:ahLst/>
              <a:cxnLst/>
              <a:rect l="l" t="t" r="r" b="b"/>
              <a:pathLst>
                <a:path w="268" h="4838" extrusionOk="0">
                  <a:moveTo>
                    <a:pt x="268" y="1"/>
                  </a:moveTo>
                  <a:lnTo>
                    <a:pt x="1" y="134"/>
                  </a:lnTo>
                  <a:lnTo>
                    <a:pt x="1" y="4838"/>
                  </a:lnTo>
                  <a:lnTo>
                    <a:pt x="268" y="4704"/>
                  </a:lnTo>
                  <a:lnTo>
                    <a:pt x="268"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82"/>
            <p:cNvSpPr/>
            <p:nvPr/>
          </p:nvSpPr>
          <p:spPr>
            <a:xfrm>
              <a:off x="5586324" y="3611077"/>
              <a:ext cx="5382" cy="96905"/>
            </a:xfrm>
            <a:custGeom>
              <a:avLst/>
              <a:gdLst/>
              <a:ahLst/>
              <a:cxnLst/>
              <a:rect l="l" t="t" r="r" b="b"/>
              <a:pathLst>
                <a:path w="268" h="4838" extrusionOk="0">
                  <a:moveTo>
                    <a:pt x="268" y="1"/>
                  </a:moveTo>
                  <a:lnTo>
                    <a:pt x="1" y="134"/>
                  </a:lnTo>
                  <a:lnTo>
                    <a:pt x="1" y="4838"/>
                  </a:lnTo>
                  <a:lnTo>
                    <a:pt x="268" y="4704"/>
                  </a:lnTo>
                  <a:lnTo>
                    <a:pt x="2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82"/>
            <p:cNvSpPr/>
            <p:nvPr/>
          </p:nvSpPr>
          <p:spPr>
            <a:xfrm>
              <a:off x="5219899" y="3210858"/>
              <a:ext cx="698710" cy="384716"/>
            </a:xfrm>
            <a:custGeom>
              <a:avLst/>
              <a:gdLst/>
              <a:ahLst/>
              <a:cxnLst/>
              <a:rect l="l" t="t" r="r" b="b"/>
              <a:pathLst>
                <a:path w="34792" h="19207" extrusionOk="0">
                  <a:moveTo>
                    <a:pt x="16379" y="1"/>
                  </a:moveTo>
                  <a:lnTo>
                    <a:pt x="201" y="8173"/>
                  </a:lnTo>
                  <a:cubicBezTo>
                    <a:pt x="101" y="8240"/>
                    <a:pt x="34" y="8340"/>
                    <a:pt x="0" y="8473"/>
                  </a:cubicBezTo>
                  <a:cubicBezTo>
                    <a:pt x="34" y="8574"/>
                    <a:pt x="101" y="8674"/>
                    <a:pt x="201" y="8740"/>
                  </a:cubicBezTo>
                  <a:lnTo>
                    <a:pt x="18247" y="19181"/>
                  </a:lnTo>
                  <a:cubicBezTo>
                    <a:pt x="18297" y="19198"/>
                    <a:pt x="18355" y="19206"/>
                    <a:pt x="18418" y="19206"/>
                  </a:cubicBezTo>
                  <a:cubicBezTo>
                    <a:pt x="18480" y="19206"/>
                    <a:pt x="18547" y="19198"/>
                    <a:pt x="18614" y="19181"/>
                  </a:cubicBezTo>
                  <a:lnTo>
                    <a:pt x="34792" y="10975"/>
                  </a:lnTo>
                  <a:lnTo>
                    <a:pt x="34792" y="10608"/>
                  </a:lnTo>
                  <a:lnTo>
                    <a:pt x="16379"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82"/>
            <p:cNvSpPr/>
            <p:nvPr/>
          </p:nvSpPr>
          <p:spPr>
            <a:xfrm>
              <a:off x="5219236" y="3374563"/>
              <a:ext cx="370462" cy="220510"/>
            </a:xfrm>
            <a:custGeom>
              <a:avLst/>
              <a:gdLst/>
              <a:ahLst/>
              <a:cxnLst/>
              <a:rect l="l" t="t" r="r" b="b"/>
              <a:pathLst>
                <a:path w="18447" h="11009" extrusionOk="0">
                  <a:moveTo>
                    <a:pt x="234" y="0"/>
                  </a:moveTo>
                  <a:lnTo>
                    <a:pt x="234" y="0"/>
                  </a:lnTo>
                  <a:cubicBezTo>
                    <a:pt x="222" y="4"/>
                    <a:pt x="212" y="9"/>
                    <a:pt x="203" y="15"/>
                  </a:cubicBezTo>
                  <a:lnTo>
                    <a:pt x="203" y="15"/>
                  </a:lnTo>
                  <a:cubicBezTo>
                    <a:pt x="213" y="10"/>
                    <a:pt x="223" y="5"/>
                    <a:pt x="234" y="0"/>
                  </a:cubicBezTo>
                  <a:close/>
                  <a:moveTo>
                    <a:pt x="203" y="15"/>
                  </a:moveTo>
                  <a:lnTo>
                    <a:pt x="203" y="15"/>
                  </a:lnTo>
                  <a:cubicBezTo>
                    <a:pt x="1" y="130"/>
                    <a:pt x="11" y="440"/>
                    <a:pt x="234" y="567"/>
                  </a:cubicBezTo>
                  <a:lnTo>
                    <a:pt x="18280" y="10975"/>
                  </a:lnTo>
                  <a:cubicBezTo>
                    <a:pt x="18347" y="11008"/>
                    <a:pt x="18380" y="11008"/>
                    <a:pt x="18447" y="11008"/>
                  </a:cubicBezTo>
                  <a:lnTo>
                    <a:pt x="18447" y="10675"/>
                  </a:lnTo>
                  <a:cubicBezTo>
                    <a:pt x="18380" y="10675"/>
                    <a:pt x="18347" y="10641"/>
                    <a:pt x="18280" y="10608"/>
                  </a:cubicBezTo>
                  <a:lnTo>
                    <a:pt x="234" y="200"/>
                  </a:lnTo>
                  <a:cubicBezTo>
                    <a:pt x="145" y="171"/>
                    <a:pt x="135" y="63"/>
                    <a:pt x="203" y="15"/>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82"/>
            <p:cNvSpPr/>
            <p:nvPr/>
          </p:nvSpPr>
          <p:spPr>
            <a:xfrm>
              <a:off x="5221907" y="3210858"/>
              <a:ext cx="696702" cy="377525"/>
            </a:xfrm>
            <a:custGeom>
              <a:avLst/>
              <a:gdLst/>
              <a:ahLst/>
              <a:cxnLst/>
              <a:rect l="l" t="t" r="r" b="b"/>
              <a:pathLst>
                <a:path w="34692" h="18848" extrusionOk="0">
                  <a:moveTo>
                    <a:pt x="16279" y="1"/>
                  </a:moveTo>
                  <a:lnTo>
                    <a:pt x="101" y="8173"/>
                  </a:lnTo>
                  <a:cubicBezTo>
                    <a:pt x="1" y="8207"/>
                    <a:pt x="1" y="8340"/>
                    <a:pt x="101" y="8407"/>
                  </a:cubicBezTo>
                  <a:lnTo>
                    <a:pt x="18147" y="18814"/>
                  </a:lnTo>
                  <a:cubicBezTo>
                    <a:pt x="18214" y="18848"/>
                    <a:pt x="18247" y="18848"/>
                    <a:pt x="18314" y="18848"/>
                  </a:cubicBezTo>
                  <a:cubicBezTo>
                    <a:pt x="18380" y="18848"/>
                    <a:pt x="18447" y="18848"/>
                    <a:pt x="18514" y="18814"/>
                  </a:cubicBezTo>
                  <a:lnTo>
                    <a:pt x="34692" y="10608"/>
                  </a:lnTo>
                  <a:lnTo>
                    <a:pt x="1627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82"/>
            <p:cNvSpPr/>
            <p:nvPr/>
          </p:nvSpPr>
          <p:spPr>
            <a:xfrm>
              <a:off x="5589678" y="3423336"/>
              <a:ext cx="328931" cy="171737"/>
            </a:xfrm>
            <a:custGeom>
              <a:avLst/>
              <a:gdLst/>
              <a:ahLst/>
              <a:cxnLst/>
              <a:rect l="l" t="t" r="r" b="b"/>
              <a:pathLst>
                <a:path w="16379" h="8574" extrusionOk="0">
                  <a:moveTo>
                    <a:pt x="16379" y="0"/>
                  </a:moveTo>
                  <a:lnTo>
                    <a:pt x="201" y="8173"/>
                  </a:lnTo>
                  <a:cubicBezTo>
                    <a:pt x="134" y="8206"/>
                    <a:pt x="67" y="8240"/>
                    <a:pt x="1" y="8240"/>
                  </a:cubicBezTo>
                  <a:lnTo>
                    <a:pt x="1" y="8573"/>
                  </a:lnTo>
                  <a:cubicBezTo>
                    <a:pt x="67" y="8573"/>
                    <a:pt x="134" y="8573"/>
                    <a:pt x="201" y="8540"/>
                  </a:cubicBezTo>
                  <a:lnTo>
                    <a:pt x="16379" y="367"/>
                  </a:lnTo>
                  <a:lnTo>
                    <a:pt x="1637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82"/>
            <p:cNvSpPr/>
            <p:nvPr/>
          </p:nvSpPr>
          <p:spPr>
            <a:xfrm>
              <a:off x="5543448" y="3118660"/>
              <a:ext cx="369819" cy="307360"/>
            </a:xfrm>
            <a:custGeom>
              <a:avLst/>
              <a:gdLst/>
              <a:ahLst/>
              <a:cxnLst/>
              <a:rect l="l" t="t" r="r" b="b"/>
              <a:pathLst>
                <a:path w="18415" h="15345" extrusionOk="0">
                  <a:moveTo>
                    <a:pt x="1" y="0"/>
                  </a:moveTo>
                  <a:lnTo>
                    <a:pt x="1" y="4737"/>
                  </a:lnTo>
                  <a:lnTo>
                    <a:pt x="18414" y="15345"/>
                  </a:lnTo>
                  <a:lnTo>
                    <a:pt x="18414" y="10675"/>
                  </a:lnTo>
                  <a:lnTo>
                    <a:pt x="1"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82"/>
            <p:cNvSpPr/>
            <p:nvPr/>
          </p:nvSpPr>
          <p:spPr>
            <a:xfrm>
              <a:off x="5543448" y="3118660"/>
              <a:ext cx="369819" cy="307360"/>
            </a:xfrm>
            <a:custGeom>
              <a:avLst/>
              <a:gdLst/>
              <a:ahLst/>
              <a:cxnLst/>
              <a:rect l="l" t="t" r="r" b="b"/>
              <a:pathLst>
                <a:path w="18415" h="15345" extrusionOk="0">
                  <a:moveTo>
                    <a:pt x="1" y="0"/>
                  </a:moveTo>
                  <a:lnTo>
                    <a:pt x="1" y="4737"/>
                  </a:lnTo>
                  <a:lnTo>
                    <a:pt x="18414" y="15345"/>
                  </a:lnTo>
                  <a:lnTo>
                    <a:pt x="18414" y="10675"/>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82"/>
            <p:cNvSpPr/>
            <p:nvPr/>
          </p:nvSpPr>
          <p:spPr>
            <a:xfrm>
              <a:off x="5219899" y="3180793"/>
              <a:ext cx="649809" cy="391887"/>
            </a:xfrm>
            <a:custGeom>
              <a:avLst/>
              <a:gdLst/>
              <a:ahLst/>
              <a:cxnLst/>
              <a:rect l="l" t="t" r="r" b="b"/>
              <a:pathLst>
                <a:path w="32357" h="19565" extrusionOk="0">
                  <a:moveTo>
                    <a:pt x="13944" y="1"/>
                  </a:moveTo>
                  <a:lnTo>
                    <a:pt x="234" y="7406"/>
                  </a:lnTo>
                  <a:cubicBezTo>
                    <a:pt x="101" y="7506"/>
                    <a:pt x="34" y="7639"/>
                    <a:pt x="0" y="7806"/>
                  </a:cubicBezTo>
                  <a:lnTo>
                    <a:pt x="0" y="8774"/>
                  </a:lnTo>
                  <a:cubicBezTo>
                    <a:pt x="34" y="8907"/>
                    <a:pt x="101" y="9074"/>
                    <a:pt x="234" y="9141"/>
                  </a:cubicBezTo>
                  <a:lnTo>
                    <a:pt x="18213" y="19515"/>
                  </a:lnTo>
                  <a:cubicBezTo>
                    <a:pt x="18280" y="19548"/>
                    <a:pt x="18355" y="19565"/>
                    <a:pt x="18430" y="19565"/>
                  </a:cubicBezTo>
                  <a:cubicBezTo>
                    <a:pt x="18505" y="19565"/>
                    <a:pt x="18580" y="19548"/>
                    <a:pt x="18647" y="19515"/>
                  </a:cubicBezTo>
                  <a:lnTo>
                    <a:pt x="32357" y="12109"/>
                  </a:lnTo>
                  <a:lnTo>
                    <a:pt x="32357" y="10608"/>
                  </a:lnTo>
                  <a:lnTo>
                    <a:pt x="1394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82"/>
            <p:cNvSpPr/>
            <p:nvPr/>
          </p:nvSpPr>
          <p:spPr>
            <a:xfrm>
              <a:off x="5221907" y="3180793"/>
              <a:ext cx="647801" cy="362483"/>
            </a:xfrm>
            <a:custGeom>
              <a:avLst/>
              <a:gdLst/>
              <a:ahLst/>
              <a:cxnLst/>
              <a:rect l="l" t="t" r="r" b="b"/>
              <a:pathLst>
                <a:path w="32257" h="18097" extrusionOk="0">
                  <a:moveTo>
                    <a:pt x="13844" y="1"/>
                  </a:moveTo>
                  <a:lnTo>
                    <a:pt x="134" y="7406"/>
                  </a:lnTo>
                  <a:cubicBezTo>
                    <a:pt x="1" y="7473"/>
                    <a:pt x="1" y="7639"/>
                    <a:pt x="134" y="7673"/>
                  </a:cubicBezTo>
                  <a:lnTo>
                    <a:pt x="18113" y="18047"/>
                  </a:lnTo>
                  <a:cubicBezTo>
                    <a:pt x="18180" y="18080"/>
                    <a:pt x="18255" y="18097"/>
                    <a:pt x="18330" y="18097"/>
                  </a:cubicBezTo>
                  <a:cubicBezTo>
                    <a:pt x="18405" y="18097"/>
                    <a:pt x="18480" y="18080"/>
                    <a:pt x="18547" y="18047"/>
                  </a:cubicBezTo>
                  <a:lnTo>
                    <a:pt x="32257" y="10608"/>
                  </a:lnTo>
                  <a:lnTo>
                    <a:pt x="13844"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82"/>
            <p:cNvSpPr/>
            <p:nvPr/>
          </p:nvSpPr>
          <p:spPr>
            <a:xfrm>
              <a:off x="5831512" y="3389265"/>
              <a:ext cx="15423" cy="7872"/>
            </a:xfrm>
            <a:custGeom>
              <a:avLst/>
              <a:gdLst/>
              <a:ahLst/>
              <a:cxnLst/>
              <a:rect l="l" t="t" r="r" b="b"/>
              <a:pathLst>
                <a:path w="768" h="393" extrusionOk="0">
                  <a:moveTo>
                    <a:pt x="367" y="0"/>
                  </a:moveTo>
                  <a:cubicBezTo>
                    <a:pt x="301" y="0"/>
                    <a:pt x="201" y="0"/>
                    <a:pt x="134" y="67"/>
                  </a:cubicBezTo>
                  <a:cubicBezTo>
                    <a:pt x="134" y="50"/>
                    <a:pt x="126" y="42"/>
                    <a:pt x="117" y="42"/>
                  </a:cubicBezTo>
                  <a:cubicBezTo>
                    <a:pt x="109" y="42"/>
                    <a:pt x="101" y="50"/>
                    <a:pt x="101" y="67"/>
                  </a:cubicBezTo>
                  <a:cubicBezTo>
                    <a:pt x="1" y="134"/>
                    <a:pt x="34" y="267"/>
                    <a:pt x="167" y="334"/>
                  </a:cubicBezTo>
                  <a:cubicBezTo>
                    <a:pt x="201" y="334"/>
                    <a:pt x="267" y="367"/>
                    <a:pt x="301" y="367"/>
                  </a:cubicBezTo>
                  <a:cubicBezTo>
                    <a:pt x="351" y="384"/>
                    <a:pt x="392" y="392"/>
                    <a:pt x="434" y="392"/>
                  </a:cubicBezTo>
                  <a:cubicBezTo>
                    <a:pt x="476" y="392"/>
                    <a:pt x="518" y="384"/>
                    <a:pt x="568" y="367"/>
                  </a:cubicBezTo>
                  <a:cubicBezTo>
                    <a:pt x="568" y="367"/>
                    <a:pt x="601" y="367"/>
                    <a:pt x="634" y="334"/>
                  </a:cubicBezTo>
                  <a:cubicBezTo>
                    <a:pt x="768" y="267"/>
                    <a:pt x="734" y="167"/>
                    <a:pt x="601" y="67"/>
                  </a:cubicBezTo>
                  <a:cubicBezTo>
                    <a:pt x="534" y="33"/>
                    <a:pt x="468" y="0"/>
                    <a:pt x="3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82"/>
            <p:cNvSpPr/>
            <p:nvPr/>
          </p:nvSpPr>
          <p:spPr>
            <a:xfrm>
              <a:off x="5219899" y="3330457"/>
              <a:ext cx="369799" cy="242563"/>
            </a:xfrm>
            <a:custGeom>
              <a:avLst/>
              <a:gdLst/>
              <a:ahLst/>
              <a:cxnLst/>
              <a:rect l="l" t="t" r="r" b="b"/>
              <a:pathLst>
                <a:path w="18414" h="12110" extrusionOk="0">
                  <a:moveTo>
                    <a:pt x="167" y="1"/>
                  </a:moveTo>
                  <a:lnTo>
                    <a:pt x="167" y="1"/>
                  </a:lnTo>
                  <a:cubicBezTo>
                    <a:pt x="67" y="67"/>
                    <a:pt x="34" y="201"/>
                    <a:pt x="0" y="334"/>
                  </a:cubicBezTo>
                  <a:lnTo>
                    <a:pt x="0" y="1302"/>
                  </a:lnTo>
                  <a:cubicBezTo>
                    <a:pt x="34" y="1435"/>
                    <a:pt x="101" y="1602"/>
                    <a:pt x="234" y="1669"/>
                  </a:cubicBezTo>
                  <a:lnTo>
                    <a:pt x="18213" y="12043"/>
                  </a:lnTo>
                  <a:cubicBezTo>
                    <a:pt x="18280" y="12076"/>
                    <a:pt x="18347" y="12109"/>
                    <a:pt x="18414" y="12109"/>
                  </a:cubicBezTo>
                  <a:lnTo>
                    <a:pt x="18414" y="10608"/>
                  </a:lnTo>
                  <a:cubicBezTo>
                    <a:pt x="18347" y="10608"/>
                    <a:pt x="18280" y="10608"/>
                    <a:pt x="18180" y="10575"/>
                  </a:cubicBezTo>
                  <a:lnTo>
                    <a:pt x="234" y="201"/>
                  </a:lnTo>
                  <a:cubicBezTo>
                    <a:pt x="134" y="134"/>
                    <a:pt x="134" y="67"/>
                    <a:pt x="167" y="1"/>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82"/>
            <p:cNvSpPr/>
            <p:nvPr/>
          </p:nvSpPr>
          <p:spPr>
            <a:xfrm>
              <a:off x="5838882" y="3352750"/>
              <a:ext cx="54946" cy="85969"/>
            </a:xfrm>
            <a:custGeom>
              <a:avLst/>
              <a:gdLst/>
              <a:ahLst/>
              <a:cxnLst/>
              <a:rect l="l" t="t" r="r" b="b"/>
              <a:pathLst>
                <a:path w="2736" h="4292" extrusionOk="0">
                  <a:moveTo>
                    <a:pt x="1745" y="1"/>
                  </a:moveTo>
                  <a:cubicBezTo>
                    <a:pt x="1574" y="1"/>
                    <a:pt x="1408" y="51"/>
                    <a:pt x="1268" y="155"/>
                  </a:cubicBezTo>
                  <a:cubicBezTo>
                    <a:pt x="634" y="622"/>
                    <a:pt x="201" y="1289"/>
                    <a:pt x="0" y="2057"/>
                  </a:cubicBezTo>
                  <a:lnTo>
                    <a:pt x="334" y="2090"/>
                  </a:lnTo>
                  <a:cubicBezTo>
                    <a:pt x="467" y="1423"/>
                    <a:pt x="868" y="822"/>
                    <a:pt x="1435" y="422"/>
                  </a:cubicBezTo>
                  <a:cubicBezTo>
                    <a:pt x="1535" y="355"/>
                    <a:pt x="1702" y="289"/>
                    <a:pt x="1835" y="289"/>
                  </a:cubicBezTo>
                  <a:cubicBezTo>
                    <a:pt x="1902" y="289"/>
                    <a:pt x="2002" y="322"/>
                    <a:pt x="2069" y="355"/>
                  </a:cubicBezTo>
                  <a:cubicBezTo>
                    <a:pt x="2335" y="622"/>
                    <a:pt x="2502" y="1023"/>
                    <a:pt x="2436" y="1423"/>
                  </a:cubicBezTo>
                  <a:cubicBezTo>
                    <a:pt x="2402" y="2390"/>
                    <a:pt x="1835" y="3491"/>
                    <a:pt x="1168" y="3891"/>
                  </a:cubicBezTo>
                  <a:cubicBezTo>
                    <a:pt x="1059" y="3946"/>
                    <a:pt x="928" y="4000"/>
                    <a:pt x="793" y="4000"/>
                  </a:cubicBezTo>
                  <a:cubicBezTo>
                    <a:pt x="762" y="4000"/>
                    <a:pt x="732" y="3997"/>
                    <a:pt x="701" y="3991"/>
                  </a:cubicBezTo>
                  <a:lnTo>
                    <a:pt x="367" y="4191"/>
                  </a:lnTo>
                  <a:cubicBezTo>
                    <a:pt x="501" y="4258"/>
                    <a:pt x="634" y="4292"/>
                    <a:pt x="768" y="4292"/>
                  </a:cubicBezTo>
                  <a:cubicBezTo>
                    <a:pt x="968" y="4292"/>
                    <a:pt x="1135" y="4225"/>
                    <a:pt x="1301" y="4125"/>
                  </a:cubicBezTo>
                  <a:cubicBezTo>
                    <a:pt x="2069" y="3724"/>
                    <a:pt x="2669" y="2490"/>
                    <a:pt x="2702" y="1423"/>
                  </a:cubicBezTo>
                  <a:cubicBezTo>
                    <a:pt x="2736" y="789"/>
                    <a:pt x="2536" y="322"/>
                    <a:pt x="2202" y="122"/>
                  </a:cubicBezTo>
                  <a:cubicBezTo>
                    <a:pt x="2059" y="42"/>
                    <a:pt x="1900" y="1"/>
                    <a:pt x="17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82"/>
            <p:cNvSpPr/>
            <p:nvPr/>
          </p:nvSpPr>
          <p:spPr>
            <a:xfrm>
              <a:off x="5219899" y="3116657"/>
              <a:ext cx="698710" cy="419288"/>
            </a:xfrm>
            <a:custGeom>
              <a:avLst/>
              <a:gdLst/>
              <a:ahLst/>
              <a:cxnLst/>
              <a:rect l="l" t="t" r="r" b="b"/>
              <a:pathLst>
                <a:path w="34792" h="20933" extrusionOk="0">
                  <a:moveTo>
                    <a:pt x="16379" y="0"/>
                  </a:moveTo>
                  <a:lnTo>
                    <a:pt x="201" y="9874"/>
                  </a:lnTo>
                  <a:cubicBezTo>
                    <a:pt x="101" y="9941"/>
                    <a:pt x="34" y="10041"/>
                    <a:pt x="0" y="10174"/>
                  </a:cubicBezTo>
                  <a:cubicBezTo>
                    <a:pt x="34" y="10308"/>
                    <a:pt x="101" y="10408"/>
                    <a:pt x="201" y="10475"/>
                  </a:cubicBezTo>
                  <a:lnTo>
                    <a:pt x="18247" y="20882"/>
                  </a:lnTo>
                  <a:cubicBezTo>
                    <a:pt x="18297" y="20915"/>
                    <a:pt x="18355" y="20932"/>
                    <a:pt x="18418" y="20932"/>
                  </a:cubicBezTo>
                  <a:cubicBezTo>
                    <a:pt x="18480" y="20932"/>
                    <a:pt x="18547" y="20915"/>
                    <a:pt x="18614" y="20882"/>
                  </a:cubicBezTo>
                  <a:lnTo>
                    <a:pt x="34792" y="11008"/>
                  </a:lnTo>
                  <a:lnTo>
                    <a:pt x="34792" y="10608"/>
                  </a:lnTo>
                  <a:lnTo>
                    <a:pt x="16379"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82"/>
            <p:cNvSpPr/>
            <p:nvPr/>
          </p:nvSpPr>
          <p:spPr>
            <a:xfrm>
              <a:off x="5219236" y="3314433"/>
              <a:ext cx="370462" cy="220490"/>
            </a:xfrm>
            <a:custGeom>
              <a:avLst/>
              <a:gdLst/>
              <a:ahLst/>
              <a:cxnLst/>
              <a:rect l="l" t="t" r="r" b="b"/>
              <a:pathLst>
                <a:path w="18447" h="11008" extrusionOk="0">
                  <a:moveTo>
                    <a:pt x="234" y="0"/>
                  </a:moveTo>
                  <a:lnTo>
                    <a:pt x="234" y="0"/>
                  </a:lnTo>
                  <a:cubicBezTo>
                    <a:pt x="222" y="4"/>
                    <a:pt x="212" y="9"/>
                    <a:pt x="203" y="15"/>
                  </a:cubicBezTo>
                  <a:lnTo>
                    <a:pt x="203" y="15"/>
                  </a:lnTo>
                  <a:cubicBezTo>
                    <a:pt x="213" y="10"/>
                    <a:pt x="223" y="5"/>
                    <a:pt x="234" y="0"/>
                  </a:cubicBezTo>
                  <a:close/>
                  <a:moveTo>
                    <a:pt x="203" y="15"/>
                  </a:moveTo>
                  <a:lnTo>
                    <a:pt x="203" y="15"/>
                  </a:lnTo>
                  <a:cubicBezTo>
                    <a:pt x="1" y="130"/>
                    <a:pt x="11" y="440"/>
                    <a:pt x="234" y="567"/>
                  </a:cubicBezTo>
                  <a:lnTo>
                    <a:pt x="18280" y="10975"/>
                  </a:lnTo>
                  <a:cubicBezTo>
                    <a:pt x="18347" y="11008"/>
                    <a:pt x="18380" y="11008"/>
                    <a:pt x="18447" y="11008"/>
                  </a:cubicBezTo>
                  <a:lnTo>
                    <a:pt x="18447" y="10674"/>
                  </a:lnTo>
                  <a:cubicBezTo>
                    <a:pt x="18380" y="10674"/>
                    <a:pt x="18313" y="10641"/>
                    <a:pt x="18280" y="10608"/>
                  </a:cubicBezTo>
                  <a:lnTo>
                    <a:pt x="234" y="200"/>
                  </a:lnTo>
                  <a:cubicBezTo>
                    <a:pt x="145" y="171"/>
                    <a:pt x="135" y="63"/>
                    <a:pt x="203" y="15"/>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82"/>
            <p:cNvSpPr/>
            <p:nvPr/>
          </p:nvSpPr>
          <p:spPr>
            <a:xfrm>
              <a:off x="5221907" y="3115996"/>
              <a:ext cx="696702" cy="412257"/>
            </a:xfrm>
            <a:custGeom>
              <a:avLst/>
              <a:gdLst/>
              <a:ahLst/>
              <a:cxnLst/>
              <a:rect l="l" t="t" r="r" b="b"/>
              <a:pathLst>
                <a:path w="34692" h="20582" extrusionOk="0">
                  <a:moveTo>
                    <a:pt x="16279" y="0"/>
                  </a:moveTo>
                  <a:lnTo>
                    <a:pt x="101" y="9907"/>
                  </a:lnTo>
                  <a:cubicBezTo>
                    <a:pt x="1" y="9940"/>
                    <a:pt x="1" y="10074"/>
                    <a:pt x="101" y="10107"/>
                  </a:cubicBezTo>
                  <a:lnTo>
                    <a:pt x="18147" y="20515"/>
                  </a:lnTo>
                  <a:cubicBezTo>
                    <a:pt x="18214" y="20548"/>
                    <a:pt x="18247" y="20581"/>
                    <a:pt x="18314" y="20581"/>
                  </a:cubicBezTo>
                  <a:cubicBezTo>
                    <a:pt x="18380" y="20581"/>
                    <a:pt x="18447" y="20548"/>
                    <a:pt x="18514" y="20515"/>
                  </a:cubicBezTo>
                  <a:lnTo>
                    <a:pt x="34692" y="10641"/>
                  </a:lnTo>
                  <a:lnTo>
                    <a:pt x="16279"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82"/>
            <p:cNvSpPr/>
            <p:nvPr/>
          </p:nvSpPr>
          <p:spPr>
            <a:xfrm>
              <a:off x="5589678" y="3329115"/>
              <a:ext cx="328931" cy="205808"/>
            </a:xfrm>
            <a:custGeom>
              <a:avLst/>
              <a:gdLst/>
              <a:ahLst/>
              <a:cxnLst/>
              <a:rect l="l" t="t" r="r" b="b"/>
              <a:pathLst>
                <a:path w="16379" h="10275" extrusionOk="0">
                  <a:moveTo>
                    <a:pt x="16379" y="1"/>
                  </a:moveTo>
                  <a:lnTo>
                    <a:pt x="201" y="9875"/>
                  </a:lnTo>
                  <a:cubicBezTo>
                    <a:pt x="134" y="9908"/>
                    <a:pt x="67" y="9941"/>
                    <a:pt x="1" y="9941"/>
                  </a:cubicBezTo>
                  <a:lnTo>
                    <a:pt x="1" y="10275"/>
                  </a:lnTo>
                  <a:cubicBezTo>
                    <a:pt x="67" y="10275"/>
                    <a:pt x="134" y="10275"/>
                    <a:pt x="201" y="10242"/>
                  </a:cubicBezTo>
                  <a:lnTo>
                    <a:pt x="16379" y="335"/>
                  </a:lnTo>
                  <a:lnTo>
                    <a:pt x="1637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82"/>
            <p:cNvSpPr/>
            <p:nvPr/>
          </p:nvSpPr>
          <p:spPr>
            <a:xfrm>
              <a:off x="5913247" y="3329115"/>
              <a:ext cx="5362" cy="96905"/>
            </a:xfrm>
            <a:custGeom>
              <a:avLst/>
              <a:gdLst/>
              <a:ahLst/>
              <a:cxnLst/>
              <a:rect l="l" t="t" r="r" b="b"/>
              <a:pathLst>
                <a:path w="267" h="4838" extrusionOk="0">
                  <a:moveTo>
                    <a:pt x="267" y="1"/>
                  </a:moveTo>
                  <a:lnTo>
                    <a:pt x="0" y="168"/>
                  </a:lnTo>
                  <a:lnTo>
                    <a:pt x="0" y="4838"/>
                  </a:lnTo>
                  <a:lnTo>
                    <a:pt x="267" y="4704"/>
                  </a:lnTo>
                  <a:lnTo>
                    <a:pt x="267"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82"/>
            <p:cNvSpPr/>
            <p:nvPr/>
          </p:nvSpPr>
          <p:spPr>
            <a:xfrm>
              <a:off x="5913247" y="3329115"/>
              <a:ext cx="5362" cy="96905"/>
            </a:xfrm>
            <a:custGeom>
              <a:avLst/>
              <a:gdLst/>
              <a:ahLst/>
              <a:cxnLst/>
              <a:rect l="l" t="t" r="r" b="b"/>
              <a:pathLst>
                <a:path w="267" h="4838" extrusionOk="0">
                  <a:moveTo>
                    <a:pt x="267" y="1"/>
                  </a:moveTo>
                  <a:lnTo>
                    <a:pt x="0" y="168"/>
                  </a:lnTo>
                  <a:lnTo>
                    <a:pt x="0" y="4838"/>
                  </a:lnTo>
                  <a:lnTo>
                    <a:pt x="267" y="4704"/>
                  </a:lnTo>
                  <a:lnTo>
                    <a:pt x="2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82"/>
            <p:cNvSpPr/>
            <p:nvPr/>
          </p:nvSpPr>
          <p:spPr>
            <a:xfrm>
              <a:off x="5216545" y="3113312"/>
              <a:ext cx="693368" cy="399578"/>
            </a:xfrm>
            <a:custGeom>
              <a:avLst/>
              <a:gdLst/>
              <a:ahLst/>
              <a:cxnLst/>
              <a:rect l="l" t="t" r="r" b="b"/>
              <a:pathLst>
                <a:path w="34526" h="19949" extrusionOk="0">
                  <a:moveTo>
                    <a:pt x="16362" y="1"/>
                  </a:moveTo>
                  <a:cubicBezTo>
                    <a:pt x="16221" y="1"/>
                    <a:pt x="16079" y="34"/>
                    <a:pt x="15945" y="101"/>
                  </a:cubicBezTo>
                  <a:lnTo>
                    <a:pt x="1" y="9307"/>
                  </a:lnTo>
                  <a:lnTo>
                    <a:pt x="18414" y="19948"/>
                  </a:lnTo>
                  <a:lnTo>
                    <a:pt x="34359" y="10708"/>
                  </a:lnTo>
                  <a:cubicBezTo>
                    <a:pt x="34459" y="10675"/>
                    <a:pt x="34525" y="10575"/>
                    <a:pt x="34525" y="10475"/>
                  </a:cubicBezTo>
                  <a:lnTo>
                    <a:pt x="34525" y="10108"/>
                  </a:lnTo>
                  <a:lnTo>
                    <a:pt x="16779" y="101"/>
                  </a:lnTo>
                  <a:cubicBezTo>
                    <a:pt x="16646" y="34"/>
                    <a:pt x="16504" y="1"/>
                    <a:pt x="1636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82"/>
            <p:cNvSpPr/>
            <p:nvPr/>
          </p:nvSpPr>
          <p:spPr>
            <a:xfrm>
              <a:off x="5216545" y="3113312"/>
              <a:ext cx="693368" cy="399578"/>
            </a:xfrm>
            <a:custGeom>
              <a:avLst/>
              <a:gdLst/>
              <a:ahLst/>
              <a:cxnLst/>
              <a:rect l="l" t="t" r="r" b="b"/>
              <a:pathLst>
                <a:path w="34526" h="19949" extrusionOk="0">
                  <a:moveTo>
                    <a:pt x="16362" y="1"/>
                  </a:moveTo>
                  <a:cubicBezTo>
                    <a:pt x="16221" y="1"/>
                    <a:pt x="16079" y="34"/>
                    <a:pt x="15945" y="101"/>
                  </a:cubicBezTo>
                  <a:lnTo>
                    <a:pt x="1" y="9307"/>
                  </a:lnTo>
                  <a:lnTo>
                    <a:pt x="18414" y="19948"/>
                  </a:lnTo>
                  <a:lnTo>
                    <a:pt x="34359" y="10708"/>
                  </a:lnTo>
                  <a:cubicBezTo>
                    <a:pt x="34459" y="10675"/>
                    <a:pt x="34525" y="10575"/>
                    <a:pt x="34525" y="10475"/>
                  </a:cubicBezTo>
                  <a:lnTo>
                    <a:pt x="34525" y="10108"/>
                  </a:lnTo>
                  <a:lnTo>
                    <a:pt x="16779" y="101"/>
                  </a:lnTo>
                  <a:cubicBezTo>
                    <a:pt x="16646" y="34"/>
                    <a:pt x="16504" y="1"/>
                    <a:pt x="163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82"/>
            <p:cNvSpPr/>
            <p:nvPr/>
          </p:nvSpPr>
          <p:spPr>
            <a:xfrm>
              <a:off x="5216545" y="3105961"/>
              <a:ext cx="694714" cy="398897"/>
            </a:xfrm>
            <a:custGeom>
              <a:avLst/>
              <a:gdLst/>
              <a:ahLst/>
              <a:cxnLst/>
              <a:rect l="l" t="t" r="r" b="b"/>
              <a:pathLst>
                <a:path w="34593" h="19915" extrusionOk="0">
                  <a:moveTo>
                    <a:pt x="16362" y="1"/>
                  </a:moveTo>
                  <a:cubicBezTo>
                    <a:pt x="16221" y="1"/>
                    <a:pt x="16079" y="34"/>
                    <a:pt x="15945" y="101"/>
                  </a:cubicBezTo>
                  <a:lnTo>
                    <a:pt x="1" y="9307"/>
                  </a:lnTo>
                  <a:lnTo>
                    <a:pt x="18414" y="19915"/>
                  </a:lnTo>
                  <a:lnTo>
                    <a:pt x="34359" y="10708"/>
                  </a:lnTo>
                  <a:cubicBezTo>
                    <a:pt x="34592" y="10575"/>
                    <a:pt x="34592" y="10375"/>
                    <a:pt x="34359" y="10241"/>
                  </a:cubicBezTo>
                  <a:lnTo>
                    <a:pt x="16779" y="101"/>
                  </a:lnTo>
                  <a:cubicBezTo>
                    <a:pt x="16646" y="34"/>
                    <a:pt x="16504" y="1"/>
                    <a:pt x="1636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82"/>
            <p:cNvSpPr/>
            <p:nvPr/>
          </p:nvSpPr>
          <p:spPr>
            <a:xfrm>
              <a:off x="5216545" y="3105961"/>
              <a:ext cx="694714" cy="398897"/>
            </a:xfrm>
            <a:custGeom>
              <a:avLst/>
              <a:gdLst/>
              <a:ahLst/>
              <a:cxnLst/>
              <a:rect l="l" t="t" r="r" b="b"/>
              <a:pathLst>
                <a:path w="34593" h="19915" extrusionOk="0">
                  <a:moveTo>
                    <a:pt x="16362" y="1"/>
                  </a:moveTo>
                  <a:cubicBezTo>
                    <a:pt x="16221" y="1"/>
                    <a:pt x="16079" y="34"/>
                    <a:pt x="15945" y="101"/>
                  </a:cubicBezTo>
                  <a:lnTo>
                    <a:pt x="1" y="9307"/>
                  </a:lnTo>
                  <a:lnTo>
                    <a:pt x="18414" y="19915"/>
                  </a:lnTo>
                  <a:lnTo>
                    <a:pt x="34359" y="10708"/>
                  </a:lnTo>
                  <a:cubicBezTo>
                    <a:pt x="34592" y="10575"/>
                    <a:pt x="34592" y="10375"/>
                    <a:pt x="34359" y="10241"/>
                  </a:cubicBezTo>
                  <a:lnTo>
                    <a:pt x="16779" y="101"/>
                  </a:lnTo>
                  <a:cubicBezTo>
                    <a:pt x="16646" y="34"/>
                    <a:pt x="16504" y="1"/>
                    <a:pt x="163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82"/>
            <p:cNvSpPr/>
            <p:nvPr/>
          </p:nvSpPr>
          <p:spPr>
            <a:xfrm>
              <a:off x="5256068" y="3105300"/>
              <a:ext cx="645130" cy="371496"/>
            </a:xfrm>
            <a:custGeom>
              <a:avLst/>
              <a:gdLst/>
              <a:ahLst/>
              <a:cxnLst/>
              <a:rect l="l" t="t" r="r" b="b"/>
              <a:pathLst>
                <a:path w="32124" h="18547" extrusionOk="0">
                  <a:moveTo>
                    <a:pt x="13940" y="0"/>
                  </a:moveTo>
                  <a:cubicBezTo>
                    <a:pt x="13794" y="0"/>
                    <a:pt x="13644" y="34"/>
                    <a:pt x="13510" y="100"/>
                  </a:cubicBezTo>
                  <a:lnTo>
                    <a:pt x="1702" y="6939"/>
                  </a:lnTo>
                  <a:lnTo>
                    <a:pt x="1" y="5938"/>
                  </a:lnTo>
                  <a:lnTo>
                    <a:pt x="1" y="7906"/>
                  </a:lnTo>
                  <a:lnTo>
                    <a:pt x="18414" y="18547"/>
                  </a:lnTo>
                  <a:lnTo>
                    <a:pt x="31924" y="10741"/>
                  </a:lnTo>
                  <a:cubicBezTo>
                    <a:pt x="32057" y="10675"/>
                    <a:pt x="32124" y="10541"/>
                    <a:pt x="32057" y="10408"/>
                  </a:cubicBezTo>
                  <a:lnTo>
                    <a:pt x="32090" y="10408"/>
                  </a:lnTo>
                  <a:lnTo>
                    <a:pt x="32090" y="8606"/>
                  </a:lnTo>
                  <a:lnTo>
                    <a:pt x="30556" y="9507"/>
                  </a:lnTo>
                  <a:lnTo>
                    <a:pt x="14344" y="100"/>
                  </a:lnTo>
                  <a:cubicBezTo>
                    <a:pt x="14228" y="34"/>
                    <a:pt x="14086" y="0"/>
                    <a:pt x="13940"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82"/>
            <p:cNvSpPr/>
            <p:nvPr/>
          </p:nvSpPr>
          <p:spPr>
            <a:xfrm>
              <a:off x="5256068" y="3065881"/>
              <a:ext cx="645813" cy="370835"/>
            </a:xfrm>
            <a:custGeom>
              <a:avLst/>
              <a:gdLst/>
              <a:ahLst/>
              <a:cxnLst/>
              <a:rect l="l" t="t" r="r" b="b"/>
              <a:pathLst>
                <a:path w="32158" h="18514" extrusionOk="0">
                  <a:moveTo>
                    <a:pt x="13927" y="0"/>
                  </a:moveTo>
                  <a:cubicBezTo>
                    <a:pt x="13786" y="0"/>
                    <a:pt x="13644" y="34"/>
                    <a:pt x="13510" y="100"/>
                  </a:cubicBezTo>
                  <a:lnTo>
                    <a:pt x="1" y="7906"/>
                  </a:lnTo>
                  <a:lnTo>
                    <a:pt x="18414" y="18513"/>
                  </a:lnTo>
                  <a:lnTo>
                    <a:pt x="31924" y="10708"/>
                  </a:lnTo>
                  <a:cubicBezTo>
                    <a:pt x="32157" y="10641"/>
                    <a:pt x="32157" y="10308"/>
                    <a:pt x="31924" y="10241"/>
                  </a:cubicBezTo>
                  <a:lnTo>
                    <a:pt x="14344" y="100"/>
                  </a:lnTo>
                  <a:cubicBezTo>
                    <a:pt x="14211" y="34"/>
                    <a:pt x="14069" y="0"/>
                    <a:pt x="1392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82"/>
            <p:cNvSpPr/>
            <p:nvPr/>
          </p:nvSpPr>
          <p:spPr>
            <a:xfrm>
              <a:off x="5256068" y="3224218"/>
              <a:ext cx="369799" cy="252578"/>
            </a:xfrm>
            <a:custGeom>
              <a:avLst/>
              <a:gdLst/>
              <a:ahLst/>
              <a:cxnLst/>
              <a:rect l="l" t="t" r="r" b="b"/>
              <a:pathLst>
                <a:path w="18414" h="12610" extrusionOk="0">
                  <a:moveTo>
                    <a:pt x="1" y="1"/>
                  </a:moveTo>
                  <a:lnTo>
                    <a:pt x="1" y="1969"/>
                  </a:lnTo>
                  <a:lnTo>
                    <a:pt x="18414" y="12610"/>
                  </a:lnTo>
                  <a:lnTo>
                    <a:pt x="18414" y="10608"/>
                  </a:lnTo>
                  <a:lnTo>
                    <a:pt x="1" y="1"/>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82"/>
            <p:cNvSpPr/>
            <p:nvPr/>
          </p:nvSpPr>
          <p:spPr>
            <a:xfrm>
              <a:off x="5618476" y="3415044"/>
              <a:ext cx="14761" cy="7631"/>
            </a:xfrm>
            <a:custGeom>
              <a:avLst/>
              <a:gdLst/>
              <a:ahLst/>
              <a:cxnLst/>
              <a:rect l="l" t="t" r="r" b="b"/>
              <a:pathLst>
                <a:path w="735" h="381" extrusionOk="0">
                  <a:moveTo>
                    <a:pt x="281" y="0"/>
                  </a:moveTo>
                  <a:cubicBezTo>
                    <a:pt x="212" y="0"/>
                    <a:pt x="148" y="24"/>
                    <a:pt x="101" y="47"/>
                  </a:cubicBezTo>
                  <a:cubicBezTo>
                    <a:pt x="101" y="47"/>
                    <a:pt x="101" y="47"/>
                    <a:pt x="101" y="81"/>
                  </a:cubicBezTo>
                  <a:cubicBezTo>
                    <a:pt x="1" y="147"/>
                    <a:pt x="1" y="248"/>
                    <a:pt x="134" y="314"/>
                  </a:cubicBezTo>
                  <a:cubicBezTo>
                    <a:pt x="168" y="348"/>
                    <a:pt x="234" y="348"/>
                    <a:pt x="301" y="381"/>
                  </a:cubicBezTo>
                  <a:lnTo>
                    <a:pt x="535" y="381"/>
                  </a:lnTo>
                  <a:cubicBezTo>
                    <a:pt x="568" y="348"/>
                    <a:pt x="601" y="348"/>
                    <a:pt x="601" y="348"/>
                  </a:cubicBezTo>
                  <a:cubicBezTo>
                    <a:pt x="735" y="281"/>
                    <a:pt x="735" y="147"/>
                    <a:pt x="568" y="81"/>
                  </a:cubicBezTo>
                  <a:cubicBezTo>
                    <a:pt x="501" y="14"/>
                    <a:pt x="435" y="14"/>
                    <a:pt x="368" y="14"/>
                  </a:cubicBezTo>
                  <a:cubicBezTo>
                    <a:pt x="339" y="4"/>
                    <a:pt x="309" y="0"/>
                    <a:pt x="28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82"/>
            <p:cNvSpPr/>
            <p:nvPr/>
          </p:nvSpPr>
          <p:spPr>
            <a:xfrm>
              <a:off x="5578954" y="3409295"/>
              <a:ext cx="50266" cy="62834"/>
            </a:xfrm>
            <a:custGeom>
              <a:avLst/>
              <a:gdLst/>
              <a:ahLst/>
              <a:cxnLst/>
              <a:rect l="l" t="t" r="r" b="b"/>
              <a:pathLst>
                <a:path w="2503" h="3137" extrusionOk="0">
                  <a:moveTo>
                    <a:pt x="1735" y="1"/>
                  </a:moveTo>
                  <a:cubicBezTo>
                    <a:pt x="1535" y="1"/>
                    <a:pt x="1335" y="68"/>
                    <a:pt x="1168" y="201"/>
                  </a:cubicBezTo>
                  <a:cubicBezTo>
                    <a:pt x="501" y="635"/>
                    <a:pt x="68" y="1368"/>
                    <a:pt x="34" y="2169"/>
                  </a:cubicBezTo>
                  <a:cubicBezTo>
                    <a:pt x="1" y="2403"/>
                    <a:pt x="68" y="2636"/>
                    <a:pt x="234" y="2836"/>
                  </a:cubicBezTo>
                  <a:cubicBezTo>
                    <a:pt x="368" y="3036"/>
                    <a:pt x="601" y="3136"/>
                    <a:pt x="835" y="3136"/>
                  </a:cubicBezTo>
                  <a:cubicBezTo>
                    <a:pt x="1035" y="3103"/>
                    <a:pt x="1235" y="3070"/>
                    <a:pt x="1402" y="2936"/>
                  </a:cubicBezTo>
                  <a:cubicBezTo>
                    <a:pt x="1435" y="2936"/>
                    <a:pt x="1469" y="2903"/>
                    <a:pt x="1502" y="2903"/>
                  </a:cubicBezTo>
                  <a:lnTo>
                    <a:pt x="1268" y="2769"/>
                  </a:lnTo>
                  <a:cubicBezTo>
                    <a:pt x="1111" y="2853"/>
                    <a:pt x="963" y="2893"/>
                    <a:pt x="832" y="2893"/>
                  </a:cubicBezTo>
                  <a:cubicBezTo>
                    <a:pt x="494" y="2893"/>
                    <a:pt x="268" y="2626"/>
                    <a:pt x="268" y="2169"/>
                  </a:cubicBezTo>
                  <a:cubicBezTo>
                    <a:pt x="301" y="1435"/>
                    <a:pt x="668" y="768"/>
                    <a:pt x="1268" y="401"/>
                  </a:cubicBezTo>
                  <a:cubicBezTo>
                    <a:pt x="1397" y="291"/>
                    <a:pt x="1546" y="241"/>
                    <a:pt x="1692" y="241"/>
                  </a:cubicBezTo>
                  <a:cubicBezTo>
                    <a:pt x="1812" y="241"/>
                    <a:pt x="1931" y="274"/>
                    <a:pt x="2036" y="334"/>
                  </a:cubicBezTo>
                  <a:cubicBezTo>
                    <a:pt x="2136" y="434"/>
                    <a:pt x="2236" y="535"/>
                    <a:pt x="2269" y="668"/>
                  </a:cubicBezTo>
                  <a:lnTo>
                    <a:pt x="2503" y="668"/>
                  </a:lnTo>
                  <a:cubicBezTo>
                    <a:pt x="2469" y="535"/>
                    <a:pt x="2403" y="401"/>
                    <a:pt x="2336" y="301"/>
                  </a:cubicBezTo>
                  <a:cubicBezTo>
                    <a:pt x="2169" y="101"/>
                    <a:pt x="1969" y="1"/>
                    <a:pt x="17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82"/>
            <p:cNvSpPr/>
            <p:nvPr/>
          </p:nvSpPr>
          <p:spPr>
            <a:xfrm>
              <a:off x="5591024" y="3259631"/>
              <a:ext cx="318890" cy="162383"/>
            </a:xfrm>
            <a:custGeom>
              <a:avLst/>
              <a:gdLst/>
              <a:ahLst/>
              <a:cxnLst/>
              <a:rect l="l" t="t" r="r" b="b"/>
              <a:pathLst>
                <a:path w="15879" h="8107" extrusionOk="0">
                  <a:moveTo>
                    <a:pt x="15878" y="1"/>
                  </a:moveTo>
                  <a:lnTo>
                    <a:pt x="0" y="7740"/>
                  </a:lnTo>
                  <a:lnTo>
                    <a:pt x="0" y="8107"/>
                  </a:lnTo>
                  <a:lnTo>
                    <a:pt x="15678" y="601"/>
                  </a:lnTo>
                  <a:cubicBezTo>
                    <a:pt x="15812" y="535"/>
                    <a:pt x="15878" y="401"/>
                    <a:pt x="15878" y="234"/>
                  </a:cubicBezTo>
                  <a:lnTo>
                    <a:pt x="15878"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82"/>
            <p:cNvSpPr/>
            <p:nvPr/>
          </p:nvSpPr>
          <p:spPr>
            <a:xfrm>
              <a:off x="5591024" y="3259631"/>
              <a:ext cx="318890" cy="162383"/>
            </a:xfrm>
            <a:custGeom>
              <a:avLst/>
              <a:gdLst/>
              <a:ahLst/>
              <a:cxnLst/>
              <a:rect l="l" t="t" r="r" b="b"/>
              <a:pathLst>
                <a:path w="15879" h="8107" extrusionOk="0">
                  <a:moveTo>
                    <a:pt x="15878" y="1"/>
                  </a:moveTo>
                  <a:lnTo>
                    <a:pt x="0" y="7740"/>
                  </a:lnTo>
                  <a:lnTo>
                    <a:pt x="0" y="8107"/>
                  </a:lnTo>
                  <a:lnTo>
                    <a:pt x="15678" y="601"/>
                  </a:lnTo>
                  <a:cubicBezTo>
                    <a:pt x="15812" y="535"/>
                    <a:pt x="15878" y="401"/>
                    <a:pt x="15878" y="234"/>
                  </a:cubicBezTo>
                  <a:lnTo>
                    <a:pt x="1587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82"/>
            <p:cNvSpPr/>
            <p:nvPr/>
          </p:nvSpPr>
          <p:spPr>
            <a:xfrm>
              <a:off x="5216545" y="3049176"/>
              <a:ext cx="694714" cy="368171"/>
            </a:xfrm>
            <a:custGeom>
              <a:avLst/>
              <a:gdLst/>
              <a:ahLst/>
              <a:cxnLst/>
              <a:rect l="l" t="t" r="r" b="b"/>
              <a:pathLst>
                <a:path w="34593" h="18381" extrusionOk="0">
                  <a:moveTo>
                    <a:pt x="16362" y="0"/>
                  </a:moveTo>
                  <a:cubicBezTo>
                    <a:pt x="16221" y="0"/>
                    <a:pt x="16079" y="34"/>
                    <a:pt x="15945" y="100"/>
                  </a:cubicBezTo>
                  <a:lnTo>
                    <a:pt x="1" y="7773"/>
                  </a:lnTo>
                  <a:lnTo>
                    <a:pt x="18414" y="18380"/>
                  </a:lnTo>
                  <a:lnTo>
                    <a:pt x="34359" y="10741"/>
                  </a:lnTo>
                  <a:cubicBezTo>
                    <a:pt x="34592" y="10641"/>
                    <a:pt x="34592" y="10341"/>
                    <a:pt x="34359" y="10241"/>
                  </a:cubicBezTo>
                  <a:lnTo>
                    <a:pt x="16779" y="100"/>
                  </a:lnTo>
                  <a:cubicBezTo>
                    <a:pt x="16646" y="34"/>
                    <a:pt x="16504" y="0"/>
                    <a:pt x="1636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82"/>
            <p:cNvSpPr/>
            <p:nvPr/>
          </p:nvSpPr>
          <p:spPr>
            <a:xfrm>
              <a:off x="5216545" y="3204849"/>
              <a:ext cx="369799" cy="307360"/>
            </a:xfrm>
            <a:custGeom>
              <a:avLst/>
              <a:gdLst/>
              <a:ahLst/>
              <a:cxnLst/>
              <a:rect l="l" t="t" r="r" b="b"/>
              <a:pathLst>
                <a:path w="18414" h="15345" extrusionOk="0">
                  <a:moveTo>
                    <a:pt x="1" y="1"/>
                  </a:moveTo>
                  <a:lnTo>
                    <a:pt x="1" y="4737"/>
                  </a:lnTo>
                  <a:lnTo>
                    <a:pt x="18414" y="15345"/>
                  </a:lnTo>
                  <a:lnTo>
                    <a:pt x="18414" y="10608"/>
                  </a:lnTo>
                  <a:lnTo>
                    <a:pt x="1"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82"/>
            <p:cNvSpPr/>
            <p:nvPr/>
          </p:nvSpPr>
          <p:spPr>
            <a:xfrm>
              <a:off x="5216545" y="3204849"/>
              <a:ext cx="369799" cy="307360"/>
            </a:xfrm>
            <a:custGeom>
              <a:avLst/>
              <a:gdLst/>
              <a:ahLst/>
              <a:cxnLst/>
              <a:rect l="l" t="t" r="r" b="b"/>
              <a:pathLst>
                <a:path w="18414" h="15345" extrusionOk="0">
                  <a:moveTo>
                    <a:pt x="1" y="1"/>
                  </a:moveTo>
                  <a:lnTo>
                    <a:pt x="1" y="4737"/>
                  </a:lnTo>
                  <a:lnTo>
                    <a:pt x="18414" y="15345"/>
                  </a:lnTo>
                  <a:lnTo>
                    <a:pt x="18414" y="10608"/>
                  </a:ln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82"/>
            <p:cNvSpPr/>
            <p:nvPr/>
          </p:nvSpPr>
          <p:spPr>
            <a:xfrm>
              <a:off x="5479144" y="3388584"/>
              <a:ext cx="50929" cy="62834"/>
            </a:xfrm>
            <a:custGeom>
              <a:avLst/>
              <a:gdLst/>
              <a:ahLst/>
              <a:cxnLst/>
              <a:rect l="l" t="t" r="r" b="b"/>
              <a:pathLst>
                <a:path w="2536" h="3137" extrusionOk="0">
                  <a:moveTo>
                    <a:pt x="801" y="1"/>
                  </a:moveTo>
                  <a:cubicBezTo>
                    <a:pt x="334" y="1"/>
                    <a:pt x="1" y="401"/>
                    <a:pt x="1" y="1001"/>
                  </a:cubicBezTo>
                  <a:cubicBezTo>
                    <a:pt x="34" y="1802"/>
                    <a:pt x="468" y="2536"/>
                    <a:pt x="1135" y="2970"/>
                  </a:cubicBezTo>
                  <a:cubicBezTo>
                    <a:pt x="1302" y="3070"/>
                    <a:pt x="1502" y="3136"/>
                    <a:pt x="1702" y="3136"/>
                  </a:cubicBezTo>
                  <a:cubicBezTo>
                    <a:pt x="1935" y="3136"/>
                    <a:pt x="2169" y="3036"/>
                    <a:pt x="2302" y="2869"/>
                  </a:cubicBezTo>
                  <a:cubicBezTo>
                    <a:pt x="2436" y="2669"/>
                    <a:pt x="2536" y="2402"/>
                    <a:pt x="2502" y="2169"/>
                  </a:cubicBezTo>
                  <a:cubicBezTo>
                    <a:pt x="2469" y="1368"/>
                    <a:pt x="2035" y="635"/>
                    <a:pt x="1368" y="201"/>
                  </a:cubicBezTo>
                  <a:cubicBezTo>
                    <a:pt x="1202" y="67"/>
                    <a:pt x="1001" y="34"/>
                    <a:pt x="8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82"/>
            <p:cNvSpPr/>
            <p:nvPr/>
          </p:nvSpPr>
          <p:spPr>
            <a:xfrm>
              <a:off x="5483843" y="3393732"/>
              <a:ext cx="40868" cy="52799"/>
            </a:xfrm>
            <a:custGeom>
              <a:avLst/>
              <a:gdLst/>
              <a:ahLst/>
              <a:cxnLst/>
              <a:rect l="l" t="t" r="r" b="b"/>
              <a:pathLst>
                <a:path w="2035" h="2636" extrusionOk="0">
                  <a:moveTo>
                    <a:pt x="572" y="0"/>
                  </a:moveTo>
                  <a:cubicBezTo>
                    <a:pt x="234" y="0"/>
                    <a:pt x="0" y="272"/>
                    <a:pt x="0" y="744"/>
                  </a:cubicBezTo>
                  <a:cubicBezTo>
                    <a:pt x="34" y="1445"/>
                    <a:pt x="400" y="2112"/>
                    <a:pt x="1034" y="2512"/>
                  </a:cubicBezTo>
                  <a:cubicBezTo>
                    <a:pt x="1192" y="2596"/>
                    <a:pt x="1340" y="2636"/>
                    <a:pt x="1470" y="2636"/>
                  </a:cubicBezTo>
                  <a:cubicBezTo>
                    <a:pt x="1809" y="2636"/>
                    <a:pt x="2035" y="2369"/>
                    <a:pt x="2035" y="1912"/>
                  </a:cubicBezTo>
                  <a:cubicBezTo>
                    <a:pt x="2002" y="1178"/>
                    <a:pt x="1635" y="544"/>
                    <a:pt x="1034" y="144"/>
                  </a:cubicBezTo>
                  <a:cubicBezTo>
                    <a:pt x="869" y="47"/>
                    <a:pt x="712" y="0"/>
                    <a:pt x="572"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82"/>
            <p:cNvSpPr/>
            <p:nvPr/>
          </p:nvSpPr>
          <p:spPr>
            <a:xfrm>
              <a:off x="5245364" y="3249796"/>
              <a:ext cx="205002" cy="157977"/>
            </a:xfrm>
            <a:custGeom>
              <a:avLst/>
              <a:gdLst/>
              <a:ahLst/>
              <a:cxnLst/>
              <a:rect l="l" t="t" r="r" b="b"/>
              <a:pathLst>
                <a:path w="10208" h="7887" extrusionOk="0">
                  <a:moveTo>
                    <a:pt x="610" y="1"/>
                  </a:moveTo>
                  <a:cubicBezTo>
                    <a:pt x="251" y="1"/>
                    <a:pt x="0" y="296"/>
                    <a:pt x="0" y="792"/>
                  </a:cubicBezTo>
                  <a:lnTo>
                    <a:pt x="0" y="1159"/>
                  </a:lnTo>
                  <a:cubicBezTo>
                    <a:pt x="33" y="1960"/>
                    <a:pt x="434" y="2660"/>
                    <a:pt x="1101" y="3127"/>
                  </a:cubicBezTo>
                  <a:lnTo>
                    <a:pt x="9073" y="7730"/>
                  </a:lnTo>
                  <a:cubicBezTo>
                    <a:pt x="9257" y="7837"/>
                    <a:pt x="9429" y="7887"/>
                    <a:pt x="9581" y="7887"/>
                  </a:cubicBezTo>
                  <a:cubicBezTo>
                    <a:pt x="9955" y="7887"/>
                    <a:pt x="10207" y="7584"/>
                    <a:pt x="10207" y="7063"/>
                  </a:cubicBezTo>
                  <a:lnTo>
                    <a:pt x="10207" y="6730"/>
                  </a:lnTo>
                  <a:cubicBezTo>
                    <a:pt x="10174" y="5929"/>
                    <a:pt x="9740" y="5195"/>
                    <a:pt x="9073" y="4795"/>
                  </a:cubicBezTo>
                  <a:lnTo>
                    <a:pt x="1101" y="158"/>
                  </a:lnTo>
                  <a:cubicBezTo>
                    <a:pt x="925" y="51"/>
                    <a:pt x="759" y="1"/>
                    <a:pt x="610"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82"/>
            <p:cNvSpPr/>
            <p:nvPr/>
          </p:nvSpPr>
          <p:spPr>
            <a:xfrm>
              <a:off x="5586324" y="3415324"/>
              <a:ext cx="5382" cy="96885"/>
            </a:xfrm>
            <a:custGeom>
              <a:avLst/>
              <a:gdLst/>
              <a:ahLst/>
              <a:cxnLst/>
              <a:rect l="l" t="t" r="r" b="b"/>
              <a:pathLst>
                <a:path w="268" h="4837" extrusionOk="0">
                  <a:moveTo>
                    <a:pt x="268" y="0"/>
                  </a:moveTo>
                  <a:lnTo>
                    <a:pt x="1" y="100"/>
                  </a:lnTo>
                  <a:lnTo>
                    <a:pt x="1" y="4837"/>
                  </a:lnTo>
                  <a:lnTo>
                    <a:pt x="268" y="4703"/>
                  </a:lnTo>
                  <a:lnTo>
                    <a:pt x="268"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82"/>
            <p:cNvSpPr/>
            <p:nvPr/>
          </p:nvSpPr>
          <p:spPr>
            <a:xfrm>
              <a:off x="5586324" y="3415324"/>
              <a:ext cx="5382" cy="96885"/>
            </a:xfrm>
            <a:custGeom>
              <a:avLst/>
              <a:gdLst/>
              <a:ahLst/>
              <a:cxnLst/>
              <a:rect l="l" t="t" r="r" b="b"/>
              <a:pathLst>
                <a:path w="268" h="4837" extrusionOk="0">
                  <a:moveTo>
                    <a:pt x="268" y="0"/>
                  </a:moveTo>
                  <a:lnTo>
                    <a:pt x="1" y="100"/>
                  </a:lnTo>
                  <a:lnTo>
                    <a:pt x="1" y="4837"/>
                  </a:lnTo>
                  <a:lnTo>
                    <a:pt x="268" y="4703"/>
                  </a:lnTo>
                  <a:lnTo>
                    <a:pt x="26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82"/>
            <p:cNvSpPr/>
            <p:nvPr/>
          </p:nvSpPr>
          <p:spPr>
            <a:xfrm>
              <a:off x="5681455" y="3696605"/>
              <a:ext cx="380523" cy="452358"/>
            </a:xfrm>
            <a:custGeom>
              <a:avLst/>
              <a:gdLst/>
              <a:ahLst/>
              <a:cxnLst/>
              <a:rect l="l" t="t" r="r" b="b"/>
              <a:pathLst>
                <a:path w="18948" h="22584" extrusionOk="0">
                  <a:moveTo>
                    <a:pt x="1" y="0"/>
                  </a:moveTo>
                  <a:lnTo>
                    <a:pt x="1" y="11609"/>
                  </a:lnTo>
                  <a:lnTo>
                    <a:pt x="18947" y="22583"/>
                  </a:lnTo>
                  <a:lnTo>
                    <a:pt x="18947" y="10942"/>
                  </a:lnTo>
                  <a:lnTo>
                    <a:pt x="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82"/>
            <p:cNvSpPr/>
            <p:nvPr/>
          </p:nvSpPr>
          <p:spPr>
            <a:xfrm>
              <a:off x="6061958" y="3764086"/>
              <a:ext cx="263964" cy="384876"/>
            </a:xfrm>
            <a:custGeom>
              <a:avLst/>
              <a:gdLst/>
              <a:ahLst/>
              <a:cxnLst/>
              <a:rect l="l" t="t" r="r" b="b"/>
              <a:pathLst>
                <a:path w="13144" h="19215" extrusionOk="0">
                  <a:moveTo>
                    <a:pt x="13143" y="1"/>
                  </a:moveTo>
                  <a:lnTo>
                    <a:pt x="0" y="7573"/>
                  </a:lnTo>
                  <a:lnTo>
                    <a:pt x="0" y="19214"/>
                  </a:lnTo>
                  <a:lnTo>
                    <a:pt x="13143" y="11609"/>
                  </a:lnTo>
                  <a:lnTo>
                    <a:pt x="13143"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82"/>
            <p:cNvSpPr/>
            <p:nvPr/>
          </p:nvSpPr>
          <p:spPr>
            <a:xfrm>
              <a:off x="5681455" y="3544257"/>
              <a:ext cx="644468" cy="371516"/>
            </a:xfrm>
            <a:custGeom>
              <a:avLst/>
              <a:gdLst/>
              <a:ahLst/>
              <a:cxnLst/>
              <a:rect l="l" t="t" r="r" b="b"/>
              <a:pathLst>
                <a:path w="32091" h="18548" extrusionOk="0">
                  <a:moveTo>
                    <a:pt x="13143" y="1"/>
                  </a:moveTo>
                  <a:lnTo>
                    <a:pt x="1" y="7606"/>
                  </a:lnTo>
                  <a:lnTo>
                    <a:pt x="18947" y="18548"/>
                  </a:lnTo>
                  <a:lnTo>
                    <a:pt x="32090" y="10976"/>
                  </a:lnTo>
                  <a:lnTo>
                    <a:pt x="13143"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82"/>
            <p:cNvSpPr/>
            <p:nvPr/>
          </p:nvSpPr>
          <p:spPr>
            <a:xfrm>
              <a:off x="5879750" y="3889034"/>
              <a:ext cx="291417" cy="111587"/>
            </a:xfrm>
            <a:custGeom>
              <a:avLst/>
              <a:gdLst/>
              <a:ahLst/>
              <a:cxnLst/>
              <a:rect l="l" t="t" r="r" b="b"/>
              <a:pathLst>
                <a:path w="14511" h="5571" extrusionOk="0">
                  <a:moveTo>
                    <a:pt x="0" y="0"/>
                  </a:moveTo>
                  <a:lnTo>
                    <a:pt x="9073" y="5571"/>
                  </a:lnTo>
                  <a:lnTo>
                    <a:pt x="14511" y="2102"/>
                  </a:lnTo>
                  <a:lnTo>
                    <a:pt x="9073" y="5237"/>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82"/>
            <p:cNvSpPr/>
            <p:nvPr/>
          </p:nvSpPr>
          <p:spPr>
            <a:xfrm>
              <a:off x="5770561" y="3884347"/>
              <a:ext cx="510477" cy="174421"/>
            </a:xfrm>
            <a:custGeom>
              <a:avLst/>
              <a:gdLst/>
              <a:ahLst/>
              <a:cxnLst/>
              <a:rect l="l" t="t" r="r" b="b"/>
              <a:pathLst>
                <a:path w="25419" h="8708" extrusionOk="0">
                  <a:moveTo>
                    <a:pt x="0" y="1"/>
                  </a:moveTo>
                  <a:lnTo>
                    <a:pt x="14510" y="8707"/>
                  </a:lnTo>
                  <a:lnTo>
                    <a:pt x="25418" y="2102"/>
                  </a:lnTo>
                  <a:lnTo>
                    <a:pt x="25418" y="2102"/>
                  </a:lnTo>
                  <a:lnTo>
                    <a:pt x="14510" y="8407"/>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82"/>
            <p:cNvSpPr/>
            <p:nvPr/>
          </p:nvSpPr>
          <p:spPr>
            <a:xfrm>
              <a:off x="5713607" y="3782794"/>
              <a:ext cx="129311" cy="72188"/>
            </a:xfrm>
            <a:custGeom>
              <a:avLst/>
              <a:gdLst/>
              <a:ahLst/>
              <a:cxnLst/>
              <a:rect l="l" t="t" r="r" b="b"/>
              <a:pathLst>
                <a:path w="6439" h="3604" extrusionOk="0">
                  <a:moveTo>
                    <a:pt x="201" y="1"/>
                  </a:moveTo>
                  <a:cubicBezTo>
                    <a:pt x="67" y="834"/>
                    <a:pt x="1" y="1702"/>
                    <a:pt x="67" y="2569"/>
                  </a:cubicBezTo>
                  <a:cubicBezTo>
                    <a:pt x="67" y="2569"/>
                    <a:pt x="95" y="2568"/>
                    <a:pt x="149" y="2568"/>
                  </a:cubicBezTo>
                  <a:cubicBezTo>
                    <a:pt x="599" y="2568"/>
                    <a:pt x="2868" y="2621"/>
                    <a:pt x="6439" y="3603"/>
                  </a:cubicBezTo>
                  <a:lnTo>
                    <a:pt x="2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82"/>
            <p:cNvSpPr/>
            <p:nvPr/>
          </p:nvSpPr>
          <p:spPr>
            <a:xfrm>
              <a:off x="5704911" y="3782794"/>
              <a:ext cx="138007" cy="72188"/>
            </a:xfrm>
            <a:custGeom>
              <a:avLst/>
              <a:gdLst/>
              <a:ahLst/>
              <a:cxnLst/>
              <a:rect l="l" t="t" r="r" b="b"/>
              <a:pathLst>
                <a:path w="6872" h="3604" extrusionOk="0">
                  <a:moveTo>
                    <a:pt x="634" y="1"/>
                  </a:moveTo>
                  <a:lnTo>
                    <a:pt x="0" y="1602"/>
                  </a:lnTo>
                  <a:lnTo>
                    <a:pt x="6872" y="3603"/>
                  </a:lnTo>
                  <a:lnTo>
                    <a:pt x="634"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82"/>
            <p:cNvSpPr/>
            <p:nvPr/>
          </p:nvSpPr>
          <p:spPr>
            <a:xfrm>
              <a:off x="5879750" y="3983916"/>
              <a:ext cx="167488" cy="126289"/>
            </a:xfrm>
            <a:custGeom>
              <a:avLst/>
              <a:gdLst/>
              <a:ahLst/>
              <a:cxnLst/>
              <a:rect l="l" t="t" r="r" b="b"/>
              <a:pathLst>
                <a:path w="8340" h="6305" extrusionOk="0">
                  <a:moveTo>
                    <a:pt x="0" y="0"/>
                  </a:moveTo>
                  <a:lnTo>
                    <a:pt x="6838" y="6305"/>
                  </a:lnTo>
                  <a:cubicBezTo>
                    <a:pt x="6838" y="6305"/>
                    <a:pt x="7039" y="5437"/>
                    <a:pt x="8340" y="4803"/>
                  </a:cubicBez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82"/>
            <p:cNvSpPr/>
            <p:nvPr/>
          </p:nvSpPr>
          <p:spPr>
            <a:xfrm>
              <a:off x="5879750" y="3983916"/>
              <a:ext cx="167488" cy="108242"/>
            </a:xfrm>
            <a:custGeom>
              <a:avLst/>
              <a:gdLst/>
              <a:ahLst/>
              <a:cxnLst/>
              <a:rect l="l" t="t" r="r" b="b"/>
              <a:pathLst>
                <a:path w="8340" h="5404" extrusionOk="0">
                  <a:moveTo>
                    <a:pt x="0" y="0"/>
                  </a:moveTo>
                  <a:lnTo>
                    <a:pt x="6405" y="5404"/>
                  </a:lnTo>
                  <a:lnTo>
                    <a:pt x="8340" y="4837"/>
                  </a:lnTo>
                  <a:lnTo>
                    <a:pt x="0"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82"/>
            <p:cNvSpPr/>
            <p:nvPr/>
          </p:nvSpPr>
          <p:spPr>
            <a:xfrm>
              <a:off x="6193920" y="3854963"/>
              <a:ext cx="99167" cy="50115"/>
            </a:xfrm>
            <a:custGeom>
              <a:avLst/>
              <a:gdLst/>
              <a:ahLst/>
              <a:cxnLst/>
              <a:rect l="l" t="t" r="r" b="b"/>
              <a:pathLst>
                <a:path w="4938" h="2502" extrusionOk="0">
                  <a:moveTo>
                    <a:pt x="4337" y="0"/>
                  </a:moveTo>
                  <a:lnTo>
                    <a:pt x="1" y="2502"/>
                  </a:lnTo>
                  <a:lnTo>
                    <a:pt x="4871" y="2068"/>
                  </a:lnTo>
                  <a:cubicBezTo>
                    <a:pt x="4938" y="1368"/>
                    <a:pt x="4771" y="667"/>
                    <a:pt x="4371" y="67"/>
                  </a:cubicBezTo>
                  <a:cubicBezTo>
                    <a:pt x="4371" y="67"/>
                    <a:pt x="4337" y="33"/>
                    <a:pt x="433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82"/>
            <p:cNvSpPr/>
            <p:nvPr/>
          </p:nvSpPr>
          <p:spPr>
            <a:xfrm>
              <a:off x="6193920" y="3854963"/>
              <a:ext cx="115916" cy="50115"/>
            </a:xfrm>
            <a:custGeom>
              <a:avLst/>
              <a:gdLst/>
              <a:ahLst/>
              <a:cxnLst/>
              <a:rect l="l" t="t" r="r" b="b"/>
              <a:pathLst>
                <a:path w="5772" h="2502" extrusionOk="0">
                  <a:moveTo>
                    <a:pt x="4337" y="0"/>
                  </a:moveTo>
                  <a:lnTo>
                    <a:pt x="1" y="2502"/>
                  </a:lnTo>
                  <a:lnTo>
                    <a:pt x="5772" y="767"/>
                  </a:lnTo>
                  <a:lnTo>
                    <a:pt x="4337"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82"/>
            <p:cNvSpPr/>
            <p:nvPr/>
          </p:nvSpPr>
          <p:spPr>
            <a:xfrm>
              <a:off x="5743751" y="3579650"/>
              <a:ext cx="227113" cy="132999"/>
            </a:xfrm>
            <a:custGeom>
              <a:avLst/>
              <a:gdLst/>
              <a:ahLst/>
              <a:cxnLst/>
              <a:rect l="l" t="t" r="r" b="b"/>
              <a:pathLst>
                <a:path w="11309" h="6640" extrusionOk="0">
                  <a:moveTo>
                    <a:pt x="11131" y="1"/>
                  </a:moveTo>
                  <a:cubicBezTo>
                    <a:pt x="11098" y="1"/>
                    <a:pt x="11066" y="12"/>
                    <a:pt x="11042" y="35"/>
                  </a:cubicBezTo>
                  <a:lnTo>
                    <a:pt x="168" y="6306"/>
                  </a:lnTo>
                  <a:cubicBezTo>
                    <a:pt x="1" y="6407"/>
                    <a:pt x="67" y="6640"/>
                    <a:pt x="234" y="6640"/>
                  </a:cubicBezTo>
                  <a:cubicBezTo>
                    <a:pt x="268" y="6640"/>
                    <a:pt x="301" y="6640"/>
                    <a:pt x="301" y="6607"/>
                  </a:cubicBezTo>
                  <a:lnTo>
                    <a:pt x="11209" y="335"/>
                  </a:lnTo>
                  <a:cubicBezTo>
                    <a:pt x="11275" y="269"/>
                    <a:pt x="11309" y="169"/>
                    <a:pt x="11275" y="102"/>
                  </a:cubicBezTo>
                  <a:cubicBezTo>
                    <a:pt x="11254" y="37"/>
                    <a:pt x="11191" y="1"/>
                    <a:pt x="1113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82"/>
            <p:cNvSpPr/>
            <p:nvPr/>
          </p:nvSpPr>
          <p:spPr>
            <a:xfrm>
              <a:off x="5780602" y="3600822"/>
              <a:ext cx="227374" cy="132559"/>
            </a:xfrm>
            <a:custGeom>
              <a:avLst/>
              <a:gdLst/>
              <a:ahLst/>
              <a:cxnLst/>
              <a:rect l="l" t="t" r="r" b="b"/>
              <a:pathLst>
                <a:path w="11322" h="6618" extrusionOk="0">
                  <a:moveTo>
                    <a:pt x="11077" y="1"/>
                  </a:moveTo>
                  <a:cubicBezTo>
                    <a:pt x="11056" y="1"/>
                    <a:pt x="11032" y="4"/>
                    <a:pt x="11008" y="12"/>
                  </a:cubicBezTo>
                  <a:lnTo>
                    <a:pt x="134" y="6317"/>
                  </a:lnTo>
                  <a:cubicBezTo>
                    <a:pt x="34" y="6350"/>
                    <a:pt x="0" y="6450"/>
                    <a:pt x="67" y="6550"/>
                  </a:cubicBezTo>
                  <a:cubicBezTo>
                    <a:pt x="100" y="6584"/>
                    <a:pt x="134" y="6617"/>
                    <a:pt x="201" y="6617"/>
                  </a:cubicBezTo>
                  <a:lnTo>
                    <a:pt x="301" y="6617"/>
                  </a:lnTo>
                  <a:lnTo>
                    <a:pt x="11175" y="313"/>
                  </a:lnTo>
                  <a:cubicBezTo>
                    <a:pt x="11322" y="195"/>
                    <a:pt x="11236" y="1"/>
                    <a:pt x="1107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82"/>
            <p:cNvSpPr/>
            <p:nvPr/>
          </p:nvSpPr>
          <p:spPr>
            <a:xfrm>
              <a:off x="5817454" y="3621813"/>
              <a:ext cx="227796" cy="132939"/>
            </a:xfrm>
            <a:custGeom>
              <a:avLst/>
              <a:gdLst/>
              <a:ahLst/>
              <a:cxnLst/>
              <a:rect l="l" t="t" r="r" b="b"/>
              <a:pathLst>
                <a:path w="11343" h="6637" extrusionOk="0">
                  <a:moveTo>
                    <a:pt x="11101" y="1"/>
                  </a:moveTo>
                  <a:cubicBezTo>
                    <a:pt x="11072" y="1"/>
                    <a:pt x="11040" y="10"/>
                    <a:pt x="11008" y="32"/>
                  </a:cubicBezTo>
                  <a:lnTo>
                    <a:pt x="100" y="6336"/>
                  </a:lnTo>
                  <a:cubicBezTo>
                    <a:pt x="33" y="6370"/>
                    <a:pt x="0" y="6470"/>
                    <a:pt x="33" y="6570"/>
                  </a:cubicBezTo>
                  <a:cubicBezTo>
                    <a:pt x="67" y="6603"/>
                    <a:pt x="133" y="6637"/>
                    <a:pt x="200" y="6637"/>
                  </a:cubicBezTo>
                  <a:cubicBezTo>
                    <a:pt x="234" y="6637"/>
                    <a:pt x="234" y="6637"/>
                    <a:pt x="267" y="6603"/>
                  </a:cubicBezTo>
                  <a:lnTo>
                    <a:pt x="11175" y="332"/>
                  </a:lnTo>
                  <a:cubicBezTo>
                    <a:pt x="11342" y="248"/>
                    <a:pt x="11253" y="1"/>
                    <a:pt x="111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82"/>
            <p:cNvSpPr/>
            <p:nvPr/>
          </p:nvSpPr>
          <p:spPr>
            <a:xfrm>
              <a:off x="5852940" y="3642745"/>
              <a:ext cx="228659" cy="132719"/>
            </a:xfrm>
            <a:custGeom>
              <a:avLst/>
              <a:gdLst/>
              <a:ahLst/>
              <a:cxnLst/>
              <a:rect l="l" t="t" r="r" b="b"/>
              <a:pathLst>
                <a:path w="11386" h="6626" extrusionOk="0">
                  <a:moveTo>
                    <a:pt x="11144" y="1"/>
                  </a:moveTo>
                  <a:cubicBezTo>
                    <a:pt x="11122" y="1"/>
                    <a:pt x="11099" y="7"/>
                    <a:pt x="11076" y="21"/>
                  </a:cubicBezTo>
                  <a:lnTo>
                    <a:pt x="168" y="6325"/>
                  </a:lnTo>
                  <a:cubicBezTo>
                    <a:pt x="1" y="6392"/>
                    <a:pt x="68" y="6626"/>
                    <a:pt x="234" y="6626"/>
                  </a:cubicBezTo>
                  <a:cubicBezTo>
                    <a:pt x="268" y="6626"/>
                    <a:pt x="301" y="6626"/>
                    <a:pt x="335" y="6592"/>
                  </a:cubicBezTo>
                  <a:lnTo>
                    <a:pt x="11242" y="321"/>
                  </a:lnTo>
                  <a:cubicBezTo>
                    <a:pt x="11386" y="235"/>
                    <a:pt x="11282" y="1"/>
                    <a:pt x="1114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82"/>
            <p:cNvSpPr/>
            <p:nvPr/>
          </p:nvSpPr>
          <p:spPr>
            <a:xfrm>
              <a:off x="5889128" y="3663856"/>
              <a:ext cx="229081" cy="132979"/>
            </a:xfrm>
            <a:custGeom>
              <a:avLst/>
              <a:gdLst/>
              <a:ahLst/>
              <a:cxnLst/>
              <a:rect l="l" t="t" r="r" b="b"/>
              <a:pathLst>
                <a:path w="11407" h="6639" extrusionOk="0">
                  <a:moveTo>
                    <a:pt x="11176" y="1"/>
                  </a:moveTo>
                  <a:cubicBezTo>
                    <a:pt x="11144" y="1"/>
                    <a:pt x="11110" y="11"/>
                    <a:pt x="11075" y="34"/>
                  </a:cubicBezTo>
                  <a:lnTo>
                    <a:pt x="167" y="6305"/>
                  </a:lnTo>
                  <a:cubicBezTo>
                    <a:pt x="0" y="6406"/>
                    <a:pt x="67" y="6639"/>
                    <a:pt x="267" y="6639"/>
                  </a:cubicBezTo>
                  <a:cubicBezTo>
                    <a:pt x="267" y="6639"/>
                    <a:pt x="300" y="6606"/>
                    <a:pt x="334" y="6606"/>
                  </a:cubicBezTo>
                  <a:lnTo>
                    <a:pt x="11242" y="301"/>
                  </a:lnTo>
                  <a:cubicBezTo>
                    <a:pt x="11406" y="219"/>
                    <a:pt x="11322" y="1"/>
                    <a:pt x="1117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82"/>
            <p:cNvSpPr/>
            <p:nvPr/>
          </p:nvSpPr>
          <p:spPr>
            <a:xfrm>
              <a:off x="5925960" y="3684808"/>
              <a:ext cx="228519" cy="132759"/>
            </a:xfrm>
            <a:custGeom>
              <a:avLst/>
              <a:gdLst/>
              <a:ahLst/>
              <a:cxnLst/>
              <a:rect l="l" t="t" r="r" b="b"/>
              <a:pathLst>
                <a:path w="11379" h="6628" extrusionOk="0">
                  <a:moveTo>
                    <a:pt x="11130" y="0"/>
                  </a:moveTo>
                  <a:cubicBezTo>
                    <a:pt x="11102" y="0"/>
                    <a:pt x="11073" y="7"/>
                    <a:pt x="11042" y="22"/>
                  </a:cubicBezTo>
                  <a:lnTo>
                    <a:pt x="168" y="6327"/>
                  </a:lnTo>
                  <a:cubicBezTo>
                    <a:pt x="1" y="6394"/>
                    <a:pt x="68" y="6627"/>
                    <a:pt x="234" y="6627"/>
                  </a:cubicBezTo>
                  <a:cubicBezTo>
                    <a:pt x="268" y="6627"/>
                    <a:pt x="301" y="6627"/>
                    <a:pt x="334" y="6594"/>
                  </a:cubicBezTo>
                  <a:lnTo>
                    <a:pt x="11209" y="323"/>
                  </a:lnTo>
                  <a:cubicBezTo>
                    <a:pt x="11379" y="209"/>
                    <a:pt x="11284" y="0"/>
                    <a:pt x="1113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82"/>
            <p:cNvSpPr/>
            <p:nvPr/>
          </p:nvSpPr>
          <p:spPr>
            <a:xfrm>
              <a:off x="5963474" y="3705719"/>
              <a:ext cx="226711" cy="132559"/>
            </a:xfrm>
            <a:custGeom>
              <a:avLst/>
              <a:gdLst/>
              <a:ahLst/>
              <a:cxnLst/>
              <a:rect l="l" t="t" r="r" b="b"/>
              <a:pathLst>
                <a:path w="11289" h="6618" extrusionOk="0">
                  <a:moveTo>
                    <a:pt x="11035" y="1"/>
                  </a:moveTo>
                  <a:cubicBezTo>
                    <a:pt x="11016" y="1"/>
                    <a:pt x="10996" y="4"/>
                    <a:pt x="10975" y="12"/>
                  </a:cubicBezTo>
                  <a:lnTo>
                    <a:pt x="101" y="6317"/>
                  </a:lnTo>
                  <a:cubicBezTo>
                    <a:pt x="1" y="6350"/>
                    <a:pt x="1" y="6450"/>
                    <a:pt x="34" y="6550"/>
                  </a:cubicBezTo>
                  <a:cubicBezTo>
                    <a:pt x="68" y="6584"/>
                    <a:pt x="134" y="6617"/>
                    <a:pt x="168" y="6617"/>
                  </a:cubicBezTo>
                  <a:lnTo>
                    <a:pt x="268" y="6617"/>
                  </a:lnTo>
                  <a:lnTo>
                    <a:pt x="11142" y="313"/>
                  </a:lnTo>
                  <a:cubicBezTo>
                    <a:pt x="11289" y="195"/>
                    <a:pt x="11178" y="1"/>
                    <a:pt x="1103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82"/>
            <p:cNvSpPr/>
            <p:nvPr/>
          </p:nvSpPr>
          <p:spPr>
            <a:xfrm>
              <a:off x="5999662" y="3726670"/>
              <a:ext cx="227736" cy="132979"/>
            </a:xfrm>
            <a:custGeom>
              <a:avLst/>
              <a:gdLst/>
              <a:ahLst/>
              <a:cxnLst/>
              <a:rect l="l" t="t" r="r" b="b"/>
              <a:pathLst>
                <a:path w="11340" h="6639" extrusionOk="0">
                  <a:moveTo>
                    <a:pt x="11108" y="0"/>
                  </a:moveTo>
                  <a:cubicBezTo>
                    <a:pt x="11077" y="0"/>
                    <a:pt x="11043" y="11"/>
                    <a:pt x="11008" y="34"/>
                  </a:cubicBezTo>
                  <a:lnTo>
                    <a:pt x="100" y="6305"/>
                  </a:lnTo>
                  <a:cubicBezTo>
                    <a:pt x="34" y="6372"/>
                    <a:pt x="0" y="6472"/>
                    <a:pt x="67" y="6539"/>
                  </a:cubicBezTo>
                  <a:cubicBezTo>
                    <a:pt x="67" y="6605"/>
                    <a:pt x="134" y="6639"/>
                    <a:pt x="200" y="6639"/>
                  </a:cubicBezTo>
                  <a:cubicBezTo>
                    <a:pt x="234" y="6639"/>
                    <a:pt x="267" y="6605"/>
                    <a:pt x="267" y="6605"/>
                  </a:cubicBezTo>
                  <a:lnTo>
                    <a:pt x="11175" y="334"/>
                  </a:lnTo>
                  <a:cubicBezTo>
                    <a:pt x="11340" y="224"/>
                    <a:pt x="11255" y="0"/>
                    <a:pt x="1110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82"/>
            <p:cNvSpPr/>
            <p:nvPr/>
          </p:nvSpPr>
          <p:spPr>
            <a:xfrm>
              <a:off x="6035168" y="3747782"/>
              <a:ext cx="227776" cy="132579"/>
            </a:xfrm>
            <a:custGeom>
              <a:avLst/>
              <a:gdLst/>
              <a:ahLst/>
              <a:cxnLst/>
              <a:rect l="l" t="t" r="r" b="b"/>
              <a:pathLst>
                <a:path w="11342" h="6619" extrusionOk="0">
                  <a:moveTo>
                    <a:pt x="11120" y="1"/>
                  </a:moveTo>
                  <a:cubicBezTo>
                    <a:pt x="11095" y="1"/>
                    <a:pt x="11068" y="5"/>
                    <a:pt x="11041" y="14"/>
                  </a:cubicBezTo>
                  <a:lnTo>
                    <a:pt x="167" y="6318"/>
                  </a:lnTo>
                  <a:cubicBezTo>
                    <a:pt x="0" y="6385"/>
                    <a:pt x="67" y="6619"/>
                    <a:pt x="234" y="6619"/>
                  </a:cubicBezTo>
                  <a:lnTo>
                    <a:pt x="334" y="6619"/>
                  </a:lnTo>
                  <a:lnTo>
                    <a:pt x="11208" y="314"/>
                  </a:lnTo>
                  <a:cubicBezTo>
                    <a:pt x="11308" y="281"/>
                    <a:pt x="11342" y="181"/>
                    <a:pt x="11275" y="81"/>
                  </a:cubicBezTo>
                  <a:cubicBezTo>
                    <a:pt x="11250" y="32"/>
                    <a:pt x="11190" y="1"/>
                    <a:pt x="1112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82"/>
            <p:cNvSpPr/>
            <p:nvPr/>
          </p:nvSpPr>
          <p:spPr>
            <a:xfrm>
              <a:off x="7694485" y="950532"/>
              <a:ext cx="75048" cy="123625"/>
            </a:xfrm>
            <a:custGeom>
              <a:avLst/>
              <a:gdLst/>
              <a:ahLst/>
              <a:cxnLst/>
              <a:rect l="l" t="t" r="r" b="b"/>
              <a:pathLst>
                <a:path w="3737" h="6172" extrusionOk="0">
                  <a:moveTo>
                    <a:pt x="1" y="0"/>
                  </a:moveTo>
                  <a:lnTo>
                    <a:pt x="1" y="6171"/>
                  </a:lnTo>
                  <a:lnTo>
                    <a:pt x="3637" y="2269"/>
                  </a:lnTo>
                  <a:cubicBezTo>
                    <a:pt x="3737" y="2102"/>
                    <a:pt x="3703" y="1868"/>
                    <a:pt x="3537" y="1768"/>
                  </a:cubicBezTo>
                  <a:lnTo>
                    <a:pt x="534" y="34"/>
                  </a:lnTo>
                  <a:cubicBezTo>
                    <a:pt x="468" y="0"/>
                    <a:pt x="434" y="0"/>
                    <a:pt x="36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82"/>
            <p:cNvSpPr/>
            <p:nvPr/>
          </p:nvSpPr>
          <p:spPr>
            <a:xfrm>
              <a:off x="7694485" y="950532"/>
              <a:ext cx="75048" cy="123625"/>
            </a:xfrm>
            <a:custGeom>
              <a:avLst/>
              <a:gdLst/>
              <a:ahLst/>
              <a:cxnLst/>
              <a:rect l="l" t="t" r="r" b="b"/>
              <a:pathLst>
                <a:path w="3737" h="6172" extrusionOk="0">
                  <a:moveTo>
                    <a:pt x="1" y="0"/>
                  </a:moveTo>
                  <a:lnTo>
                    <a:pt x="1" y="6171"/>
                  </a:lnTo>
                  <a:lnTo>
                    <a:pt x="3637" y="2269"/>
                  </a:lnTo>
                  <a:cubicBezTo>
                    <a:pt x="3737" y="2102"/>
                    <a:pt x="3703" y="1868"/>
                    <a:pt x="3537" y="1768"/>
                  </a:cubicBezTo>
                  <a:lnTo>
                    <a:pt x="534" y="34"/>
                  </a:lnTo>
                  <a:cubicBezTo>
                    <a:pt x="468" y="0"/>
                    <a:pt x="434" y="0"/>
                    <a:pt x="3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82"/>
            <p:cNvSpPr/>
            <p:nvPr/>
          </p:nvSpPr>
          <p:spPr>
            <a:xfrm>
              <a:off x="7677736" y="985264"/>
              <a:ext cx="93143" cy="88893"/>
            </a:xfrm>
            <a:custGeom>
              <a:avLst/>
              <a:gdLst/>
              <a:ahLst/>
              <a:cxnLst/>
              <a:rect l="l" t="t" r="r" b="b"/>
              <a:pathLst>
                <a:path w="4638" h="4438" extrusionOk="0">
                  <a:moveTo>
                    <a:pt x="835" y="1"/>
                  </a:moveTo>
                  <a:lnTo>
                    <a:pt x="1" y="701"/>
                  </a:lnTo>
                  <a:lnTo>
                    <a:pt x="835" y="4437"/>
                  </a:lnTo>
                  <a:lnTo>
                    <a:pt x="4471" y="535"/>
                  </a:lnTo>
                  <a:cubicBezTo>
                    <a:pt x="4637" y="334"/>
                    <a:pt x="4471" y="1"/>
                    <a:pt x="420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82"/>
            <p:cNvSpPr/>
            <p:nvPr/>
          </p:nvSpPr>
          <p:spPr>
            <a:xfrm>
              <a:off x="7072831" y="855811"/>
              <a:ext cx="621674" cy="624415"/>
            </a:xfrm>
            <a:custGeom>
              <a:avLst/>
              <a:gdLst/>
              <a:ahLst/>
              <a:cxnLst/>
              <a:rect l="l" t="t" r="r" b="b"/>
              <a:pathLst>
                <a:path w="30956" h="31174" extrusionOk="0">
                  <a:moveTo>
                    <a:pt x="28120" y="1"/>
                  </a:moveTo>
                  <a:cubicBezTo>
                    <a:pt x="27628" y="1"/>
                    <a:pt x="27136" y="109"/>
                    <a:pt x="26686" y="326"/>
                  </a:cubicBezTo>
                  <a:lnTo>
                    <a:pt x="1435" y="14937"/>
                  </a:lnTo>
                  <a:cubicBezTo>
                    <a:pt x="567" y="15470"/>
                    <a:pt x="34" y="16404"/>
                    <a:pt x="0" y="17405"/>
                  </a:cubicBezTo>
                  <a:lnTo>
                    <a:pt x="0" y="28380"/>
                  </a:lnTo>
                  <a:cubicBezTo>
                    <a:pt x="34" y="29380"/>
                    <a:pt x="567" y="30281"/>
                    <a:pt x="1435" y="30848"/>
                  </a:cubicBezTo>
                  <a:cubicBezTo>
                    <a:pt x="1868" y="31065"/>
                    <a:pt x="2352" y="31173"/>
                    <a:pt x="2840" y="31173"/>
                  </a:cubicBezTo>
                  <a:cubicBezTo>
                    <a:pt x="3328" y="31173"/>
                    <a:pt x="3820" y="31065"/>
                    <a:pt x="4270" y="30848"/>
                  </a:cubicBezTo>
                  <a:lnTo>
                    <a:pt x="29688" y="16171"/>
                  </a:lnTo>
                  <a:cubicBezTo>
                    <a:pt x="30956" y="15437"/>
                    <a:pt x="30956" y="14703"/>
                    <a:pt x="30956" y="13802"/>
                  </a:cubicBezTo>
                  <a:lnTo>
                    <a:pt x="30956" y="2795"/>
                  </a:lnTo>
                  <a:cubicBezTo>
                    <a:pt x="30889" y="1794"/>
                    <a:pt x="30389" y="893"/>
                    <a:pt x="29555" y="326"/>
                  </a:cubicBezTo>
                  <a:cubicBezTo>
                    <a:pt x="29104" y="109"/>
                    <a:pt x="28612" y="1"/>
                    <a:pt x="2812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82"/>
            <p:cNvSpPr/>
            <p:nvPr/>
          </p:nvSpPr>
          <p:spPr>
            <a:xfrm>
              <a:off x="7072831" y="1175690"/>
              <a:ext cx="80410" cy="304296"/>
            </a:xfrm>
            <a:custGeom>
              <a:avLst/>
              <a:gdLst/>
              <a:ahLst/>
              <a:cxnLst/>
              <a:rect l="l" t="t" r="r" b="b"/>
              <a:pathLst>
                <a:path w="4004" h="15192" extrusionOk="0">
                  <a:moveTo>
                    <a:pt x="401" y="1"/>
                  </a:moveTo>
                  <a:cubicBezTo>
                    <a:pt x="134" y="434"/>
                    <a:pt x="0" y="901"/>
                    <a:pt x="0" y="1402"/>
                  </a:cubicBezTo>
                  <a:lnTo>
                    <a:pt x="0" y="12376"/>
                  </a:lnTo>
                  <a:cubicBezTo>
                    <a:pt x="34" y="13377"/>
                    <a:pt x="567" y="14311"/>
                    <a:pt x="1401" y="14845"/>
                  </a:cubicBezTo>
                  <a:cubicBezTo>
                    <a:pt x="1875" y="15072"/>
                    <a:pt x="2381" y="15192"/>
                    <a:pt x="2882" y="15192"/>
                  </a:cubicBezTo>
                  <a:cubicBezTo>
                    <a:pt x="3264" y="15192"/>
                    <a:pt x="3643" y="15122"/>
                    <a:pt x="4003" y="14978"/>
                  </a:cubicBezTo>
                  <a:lnTo>
                    <a:pt x="4003" y="14978"/>
                  </a:lnTo>
                  <a:cubicBezTo>
                    <a:pt x="3871" y="15024"/>
                    <a:pt x="3744" y="15047"/>
                    <a:pt x="3628" y="15047"/>
                  </a:cubicBezTo>
                  <a:cubicBezTo>
                    <a:pt x="3157" y="15047"/>
                    <a:pt x="2836" y="14679"/>
                    <a:pt x="2836" y="14011"/>
                  </a:cubicBezTo>
                  <a:lnTo>
                    <a:pt x="2836" y="3036"/>
                  </a:lnTo>
                  <a:cubicBezTo>
                    <a:pt x="2869" y="2536"/>
                    <a:pt x="3002" y="2069"/>
                    <a:pt x="3269" y="1635"/>
                  </a:cubicBezTo>
                  <a:lnTo>
                    <a:pt x="4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82"/>
            <p:cNvSpPr/>
            <p:nvPr/>
          </p:nvSpPr>
          <p:spPr>
            <a:xfrm>
              <a:off x="7080864" y="855991"/>
              <a:ext cx="612978" cy="353129"/>
            </a:xfrm>
            <a:custGeom>
              <a:avLst/>
              <a:gdLst/>
              <a:ahLst/>
              <a:cxnLst/>
              <a:rect l="l" t="t" r="r" b="b"/>
              <a:pathLst>
                <a:path w="30523" h="17630" extrusionOk="0">
                  <a:moveTo>
                    <a:pt x="27704" y="0"/>
                  </a:moveTo>
                  <a:cubicBezTo>
                    <a:pt x="27220" y="0"/>
                    <a:pt x="26736" y="117"/>
                    <a:pt x="26286" y="350"/>
                  </a:cubicBezTo>
                  <a:lnTo>
                    <a:pt x="1001" y="14928"/>
                  </a:lnTo>
                  <a:cubicBezTo>
                    <a:pt x="601" y="15194"/>
                    <a:pt x="234" y="15561"/>
                    <a:pt x="1" y="15995"/>
                  </a:cubicBezTo>
                  <a:lnTo>
                    <a:pt x="2836" y="17630"/>
                  </a:lnTo>
                  <a:cubicBezTo>
                    <a:pt x="3069" y="17196"/>
                    <a:pt x="3436" y="16829"/>
                    <a:pt x="3837" y="16562"/>
                  </a:cubicBezTo>
                  <a:lnTo>
                    <a:pt x="29121" y="1985"/>
                  </a:lnTo>
                  <a:cubicBezTo>
                    <a:pt x="29358" y="1843"/>
                    <a:pt x="29582" y="1777"/>
                    <a:pt x="29779" y="1777"/>
                  </a:cubicBezTo>
                  <a:cubicBezTo>
                    <a:pt x="30140" y="1777"/>
                    <a:pt x="30415" y="1998"/>
                    <a:pt x="30522" y="2385"/>
                  </a:cubicBezTo>
                  <a:cubicBezTo>
                    <a:pt x="30356" y="1551"/>
                    <a:pt x="29855" y="817"/>
                    <a:pt x="29121" y="350"/>
                  </a:cubicBezTo>
                  <a:cubicBezTo>
                    <a:pt x="28671" y="117"/>
                    <a:pt x="28187" y="0"/>
                    <a:pt x="27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82"/>
            <p:cNvSpPr/>
            <p:nvPr/>
          </p:nvSpPr>
          <p:spPr>
            <a:xfrm>
              <a:off x="7174649" y="1244673"/>
              <a:ext cx="58299" cy="130656"/>
            </a:xfrm>
            <a:custGeom>
              <a:avLst/>
              <a:gdLst/>
              <a:ahLst/>
              <a:cxnLst/>
              <a:rect l="l" t="t" r="r" b="b"/>
              <a:pathLst>
                <a:path w="2903" h="6523" extrusionOk="0">
                  <a:moveTo>
                    <a:pt x="951" y="1"/>
                  </a:moveTo>
                  <a:cubicBezTo>
                    <a:pt x="935" y="1"/>
                    <a:pt x="918" y="9"/>
                    <a:pt x="901" y="26"/>
                  </a:cubicBezTo>
                  <a:lnTo>
                    <a:pt x="167" y="426"/>
                  </a:lnTo>
                  <a:cubicBezTo>
                    <a:pt x="101" y="459"/>
                    <a:pt x="67" y="526"/>
                    <a:pt x="34" y="560"/>
                  </a:cubicBezTo>
                  <a:cubicBezTo>
                    <a:pt x="1" y="626"/>
                    <a:pt x="1" y="693"/>
                    <a:pt x="1" y="760"/>
                  </a:cubicBezTo>
                  <a:lnTo>
                    <a:pt x="1" y="6364"/>
                  </a:lnTo>
                  <a:cubicBezTo>
                    <a:pt x="1" y="6397"/>
                    <a:pt x="1" y="6464"/>
                    <a:pt x="34" y="6497"/>
                  </a:cubicBezTo>
                  <a:cubicBezTo>
                    <a:pt x="51" y="6514"/>
                    <a:pt x="76" y="6522"/>
                    <a:pt x="101" y="6522"/>
                  </a:cubicBezTo>
                  <a:cubicBezTo>
                    <a:pt x="126" y="6522"/>
                    <a:pt x="151" y="6514"/>
                    <a:pt x="167" y="6497"/>
                  </a:cubicBezTo>
                  <a:lnTo>
                    <a:pt x="2769" y="4996"/>
                  </a:lnTo>
                  <a:cubicBezTo>
                    <a:pt x="2803" y="4963"/>
                    <a:pt x="2836" y="4929"/>
                    <a:pt x="2869" y="4863"/>
                  </a:cubicBezTo>
                  <a:cubicBezTo>
                    <a:pt x="2903" y="4796"/>
                    <a:pt x="2903" y="4729"/>
                    <a:pt x="2903" y="4662"/>
                  </a:cubicBezTo>
                  <a:lnTo>
                    <a:pt x="2903" y="3762"/>
                  </a:lnTo>
                  <a:cubicBezTo>
                    <a:pt x="2903" y="3695"/>
                    <a:pt x="2903" y="3662"/>
                    <a:pt x="2869" y="3628"/>
                  </a:cubicBezTo>
                  <a:cubicBezTo>
                    <a:pt x="2853" y="3612"/>
                    <a:pt x="2836" y="3603"/>
                    <a:pt x="2819" y="3603"/>
                  </a:cubicBezTo>
                  <a:cubicBezTo>
                    <a:pt x="2803" y="3603"/>
                    <a:pt x="2786" y="3612"/>
                    <a:pt x="2769" y="3628"/>
                  </a:cubicBezTo>
                  <a:lnTo>
                    <a:pt x="1035" y="4596"/>
                  </a:lnTo>
                  <a:lnTo>
                    <a:pt x="1035" y="159"/>
                  </a:lnTo>
                  <a:cubicBezTo>
                    <a:pt x="1035" y="126"/>
                    <a:pt x="1035" y="59"/>
                    <a:pt x="1001" y="26"/>
                  </a:cubicBezTo>
                  <a:cubicBezTo>
                    <a:pt x="985" y="9"/>
                    <a:pt x="968" y="1"/>
                    <a:pt x="95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82"/>
            <p:cNvSpPr/>
            <p:nvPr/>
          </p:nvSpPr>
          <p:spPr>
            <a:xfrm>
              <a:off x="7238291" y="1226305"/>
              <a:ext cx="61653" cy="101752"/>
            </a:xfrm>
            <a:custGeom>
              <a:avLst/>
              <a:gdLst/>
              <a:ahLst/>
              <a:cxnLst/>
              <a:rect l="l" t="t" r="r" b="b"/>
              <a:pathLst>
                <a:path w="3070" h="5080" extrusionOk="0">
                  <a:moveTo>
                    <a:pt x="1761" y="1297"/>
                  </a:moveTo>
                  <a:cubicBezTo>
                    <a:pt x="1812" y="1297"/>
                    <a:pt x="1857" y="1313"/>
                    <a:pt x="1902" y="1343"/>
                  </a:cubicBezTo>
                  <a:cubicBezTo>
                    <a:pt x="2002" y="1477"/>
                    <a:pt x="2035" y="1610"/>
                    <a:pt x="2035" y="1777"/>
                  </a:cubicBezTo>
                  <a:lnTo>
                    <a:pt x="1035" y="2344"/>
                  </a:lnTo>
                  <a:cubicBezTo>
                    <a:pt x="1035" y="2144"/>
                    <a:pt x="1101" y="1977"/>
                    <a:pt x="1168" y="1777"/>
                  </a:cubicBezTo>
                  <a:cubicBezTo>
                    <a:pt x="1235" y="1610"/>
                    <a:pt x="1368" y="1443"/>
                    <a:pt x="1535" y="1376"/>
                  </a:cubicBezTo>
                  <a:cubicBezTo>
                    <a:pt x="1627" y="1321"/>
                    <a:pt x="1698" y="1297"/>
                    <a:pt x="1761" y="1297"/>
                  </a:cubicBezTo>
                  <a:close/>
                  <a:moveTo>
                    <a:pt x="2113" y="0"/>
                  </a:moveTo>
                  <a:cubicBezTo>
                    <a:pt x="1912" y="0"/>
                    <a:pt x="1701" y="65"/>
                    <a:pt x="1535" y="176"/>
                  </a:cubicBezTo>
                  <a:cubicBezTo>
                    <a:pt x="1301" y="342"/>
                    <a:pt x="1068" y="509"/>
                    <a:pt x="901" y="743"/>
                  </a:cubicBezTo>
                  <a:cubicBezTo>
                    <a:pt x="701" y="976"/>
                    <a:pt x="534" y="1243"/>
                    <a:pt x="401" y="1510"/>
                  </a:cubicBezTo>
                  <a:cubicBezTo>
                    <a:pt x="267" y="1810"/>
                    <a:pt x="167" y="2110"/>
                    <a:pt x="134" y="2411"/>
                  </a:cubicBezTo>
                  <a:cubicBezTo>
                    <a:pt x="67" y="2744"/>
                    <a:pt x="34" y="3078"/>
                    <a:pt x="34" y="3411"/>
                  </a:cubicBezTo>
                  <a:cubicBezTo>
                    <a:pt x="1" y="3711"/>
                    <a:pt x="34" y="4012"/>
                    <a:pt x="134" y="4312"/>
                  </a:cubicBezTo>
                  <a:cubicBezTo>
                    <a:pt x="167" y="4545"/>
                    <a:pt x="267" y="4746"/>
                    <a:pt x="401" y="4879"/>
                  </a:cubicBezTo>
                  <a:cubicBezTo>
                    <a:pt x="534" y="5012"/>
                    <a:pt x="701" y="5079"/>
                    <a:pt x="901" y="5079"/>
                  </a:cubicBezTo>
                  <a:cubicBezTo>
                    <a:pt x="1135" y="5046"/>
                    <a:pt x="1335" y="4979"/>
                    <a:pt x="1535" y="4879"/>
                  </a:cubicBezTo>
                  <a:cubicBezTo>
                    <a:pt x="1802" y="4712"/>
                    <a:pt x="2035" y="4545"/>
                    <a:pt x="2202" y="4312"/>
                  </a:cubicBezTo>
                  <a:cubicBezTo>
                    <a:pt x="2369" y="4112"/>
                    <a:pt x="2536" y="3878"/>
                    <a:pt x="2669" y="3678"/>
                  </a:cubicBezTo>
                  <a:cubicBezTo>
                    <a:pt x="2769" y="3478"/>
                    <a:pt x="2869" y="3278"/>
                    <a:pt x="2936" y="3078"/>
                  </a:cubicBezTo>
                  <a:cubicBezTo>
                    <a:pt x="2969" y="2978"/>
                    <a:pt x="3003" y="2844"/>
                    <a:pt x="3003" y="2711"/>
                  </a:cubicBezTo>
                  <a:cubicBezTo>
                    <a:pt x="3003" y="2639"/>
                    <a:pt x="2985" y="2584"/>
                    <a:pt x="2951" y="2584"/>
                  </a:cubicBezTo>
                  <a:cubicBezTo>
                    <a:pt x="2937" y="2584"/>
                    <a:pt x="2921" y="2592"/>
                    <a:pt x="2903" y="2611"/>
                  </a:cubicBezTo>
                  <a:lnTo>
                    <a:pt x="2169" y="3011"/>
                  </a:lnTo>
                  <a:cubicBezTo>
                    <a:pt x="2135" y="3044"/>
                    <a:pt x="2102" y="3044"/>
                    <a:pt x="2069" y="3078"/>
                  </a:cubicBezTo>
                  <a:lnTo>
                    <a:pt x="1969" y="3244"/>
                  </a:lnTo>
                  <a:cubicBezTo>
                    <a:pt x="1935" y="3345"/>
                    <a:pt x="1869" y="3411"/>
                    <a:pt x="1802" y="3478"/>
                  </a:cubicBezTo>
                  <a:cubicBezTo>
                    <a:pt x="1735" y="3578"/>
                    <a:pt x="1635" y="3645"/>
                    <a:pt x="1535" y="3678"/>
                  </a:cubicBezTo>
                  <a:cubicBezTo>
                    <a:pt x="1468" y="3711"/>
                    <a:pt x="1435" y="3745"/>
                    <a:pt x="1368" y="3778"/>
                  </a:cubicBezTo>
                  <a:lnTo>
                    <a:pt x="1201" y="3778"/>
                  </a:lnTo>
                  <a:cubicBezTo>
                    <a:pt x="1135" y="3745"/>
                    <a:pt x="1101" y="3678"/>
                    <a:pt x="1068" y="3611"/>
                  </a:cubicBezTo>
                  <a:cubicBezTo>
                    <a:pt x="1035" y="3511"/>
                    <a:pt x="1035" y="3411"/>
                    <a:pt x="1035" y="3311"/>
                  </a:cubicBezTo>
                  <a:lnTo>
                    <a:pt x="2903" y="2244"/>
                  </a:lnTo>
                  <a:cubicBezTo>
                    <a:pt x="2969" y="2210"/>
                    <a:pt x="3003" y="2144"/>
                    <a:pt x="3003" y="2110"/>
                  </a:cubicBezTo>
                  <a:cubicBezTo>
                    <a:pt x="3036" y="2044"/>
                    <a:pt x="3069" y="1977"/>
                    <a:pt x="3069" y="1910"/>
                  </a:cubicBezTo>
                  <a:lnTo>
                    <a:pt x="3069" y="1677"/>
                  </a:lnTo>
                  <a:cubicBezTo>
                    <a:pt x="3069" y="1410"/>
                    <a:pt x="3036" y="1143"/>
                    <a:pt x="2969" y="876"/>
                  </a:cubicBezTo>
                  <a:cubicBezTo>
                    <a:pt x="2936" y="643"/>
                    <a:pt x="2836" y="442"/>
                    <a:pt x="2702" y="276"/>
                  </a:cubicBezTo>
                  <a:cubicBezTo>
                    <a:pt x="2602" y="109"/>
                    <a:pt x="2436" y="9"/>
                    <a:pt x="2235" y="9"/>
                  </a:cubicBezTo>
                  <a:cubicBezTo>
                    <a:pt x="2195" y="3"/>
                    <a:pt x="2154" y="0"/>
                    <a:pt x="211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82"/>
            <p:cNvSpPr/>
            <p:nvPr/>
          </p:nvSpPr>
          <p:spPr>
            <a:xfrm>
              <a:off x="7304603" y="1161168"/>
              <a:ext cx="48921" cy="123445"/>
            </a:xfrm>
            <a:custGeom>
              <a:avLst/>
              <a:gdLst/>
              <a:ahLst/>
              <a:cxnLst/>
              <a:rect l="l" t="t" r="r" b="b"/>
              <a:pathLst>
                <a:path w="2436" h="6163" extrusionOk="0">
                  <a:moveTo>
                    <a:pt x="1485" y="0"/>
                  </a:moveTo>
                  <a:cubicBezTo>
                    <a:pt x="1469" y="0"/>
                    <a:pt x="1452" y="8"/>
                    <a:pt x="1435" y="25"/>
                  </a:cubicBezTo>
                  <a:lnTo>
                    <a:pt x="735" y="425"/>
                  </a:lnTo>
                  <a:cubicBezTo>
                    <a:pt x="668" y="459"/>
                    <a:pt x="635" y="526"/>
                    <a:pt x="635" y="559"/>
                  </a:cubicBezTo>
                  <a:cubicBezTo>
                    <a:pt x="601" y="626"/>
                    <a:pt x="568" y="692"/>
                    <a:pt x="568" y="759"/>
                  </a:cubicBezTo>
                  <a:lnTo>
                    <a:pt x="568" y="2160"/>
                  </a:lnTo>
                  <a:lnTo>
                    <a:pt x="168" y="2394"/>
                  </a:lnTo>
                  <a:cubicBezTo>
                    <a:pt x="101" y="2427"/>
                    <a:pt x="68" y="2494"/>
                    <a:pt x="68" y="2527"/>
                  </a:cubicBezTo>
                  <a:cubicBezTo>
                    <a:pt x="34" y="2594"/>
                    <a:pt x="1" y="2660"/>
                    <a:pt x="1" y="2727"/>
                  </a:cubicBezTo>
                  <a:lnTo>
                    <a:pt x="1" y="3594"/>
                  </a:lnTo>
                  <a:cubicBezTo>
                    <a:pt x="1" y="3661"/>
                    <a:pt x="34" y="3694"/>
                    <a:pt x="68" y="3728"/>
                  </a:cubicBezTo>
                  <a:cubicBezTo>
                    <a:pt x="68" y="3744"/>
                    <a:pt x="84" y="3753"/>
                    <a:pt x="105" y="3753"/>
                  </a:cubicBezTo>
                  <a:cubicBezTo>
                    <a:pt x="126" y="3753"/>
                    <a:pt x="151" y="3744"/>
                    <a:pt x="168" y="3728"/>
                  </a:cubicBezTo>
                  <a:lnTo>
                    <a:pt x="568" y="3494"/>
                  </a:lnTo>
                  <a:lnTo>
                    <a:pt x="568" y="4962"/>
                  </a:lnTo>
                  <a:cubicBezTo>
                    <a:pt x="568" y="5196"/>
                    <a:pt x="601" y="5396"/>
                    <a:pt x="668" y="5629"/>
                  </a:cubicBezTo>
                  <a:cubicBezTo>
                    <a:pt x="701" y="5796"/>
                    <a:pt x="768" y="5929"/>
                    <a:pt x="902" y="6029"/>
                  </a:cubicBezTo>
                  <a:cubicBezTo>
                    <a:pt x="1002" y="6130"/>
                    <a:pt x="1135" y="6163"/>
                    <a:pt x="1268" y="6163"/>
                  </a:cubicBezTo>
                  <a:cubicBezTo>
                    <a:pt x="1435" y="6163"/>
                    <a:pt x="1602" y="6096"/>
                    <a:pt x="1735" y="5996"/>
                  </a:cubicBezTo>
                  <a:lnTo>
                    <a:pt x="2269" y="5696"/>
                  </a:lnTo>
                  <a:cubicBezTo>
                    <a:pt x="2336" y="5663"/>
                    <a:pt x="2369" y="5629"/>
                    <a:pt x="2403" y="5562"/>
                  </a:cubicBezTo>
                  <a:cubicBezTo>
                    <a:pt x="2403" y="5496"/>
                    <a:pt x="2436" y="5429"/>
                    <a:pt x="2436" y="5362"/>
                  </a:cubicBezTo>
                  <a:lnTo>
                    <a:pt x="2436" y="4495"/>
                  </a:lnTo>
                  <a:cubicBezTo>
                    <a:pt x="2436" y="4462"/>
                    <a:pt x="2436" y="4395"/>
                    <a:pt x="2403" y="4362"/>
                  </a:cubicBezTo>
                  <a:cubicBezTo>
                    <a:pt x="2386" y="4345"/>
                    <a:pt x="2361" y="4337"/>
                    <a:pt x="2336" y="4337"/>
                  </a:cubicBezTo>
                  <a:cubicBezTo>
                    <a:pt x="2311" y="4337"/>
                    <a:pt x="2286" y="4345"/>
                    <a:pt x="2269" y="4362"/>
                  </a:cubicBezTo>
                  <a:lnTo>
                    <a:pt x="1836" y="4628"/>
                  </a:lnTo>
                  <a:cubicBezTo>
                    <a:pt x="1786" y="4645"/>
                    <a:pt x="1744" y="4653"/>
                    <a:pt x="1710" y="4653"/>
                  </a:cubicBezTo>
                  <a:cubicBezTo>
                    <a:pt x="1677" y="4653"/>
                    <a:pt x="1652" y="4645"/>
                    <a:pt x="1635" y="4628"/>
                  </a:cubicBezTo>
                  <a:cubicBezTo>
                    <a:pt x="1602" y="4528"/>
                    <a:pt x="1569" y="4428"/>
                    <a:pt x="1602" y="4362"/>
                  </a:cubicBezTo>
                  <a:lnTo>
                    <a:pt x="1602" y="2894"/>
                  </a:lnTo>
                  <a:lnTo>
                    <a:pt x="2236" y="2527"/>
                  </a:lnTo>
                  <a:cubicBezTo>
                    <a:pt x="2269" y="2494"/>
                    <a:pt x="2303" y="2460"/>
                    <a:pt x="2336" y="2394"/>
                  </a:cubicBezTo>
                  <a:cubicBezTo>
                    <a:pt x="2369" y="2360"/>
                    <a:pt x="2369" y="2293"/>
                    <a:pt x="2369" y="2227"/>
                  </a:cubicBezTo>
                  <a:lnTo>
                    <a:pt x="2369" y="1326"/>
                  </a:lnTo>
                  <a:cubicBezTo>
                    <a:pt x="2369" y="1293"/>
                    <a:pt x="2369" y="1226"/>
                    <a:pt x="2336" y="1193"/>
                  </a:cubicBezTo>
                  <a:cubicBezTo>
                    <a:pt x="2319" y="1176"/>
                    <a:pt x="2303" y="1168"/>
                    <a:pt x="2286" y="1168"/>
                  </a:cubicBezTo>
                  <a:cubicBezTo>
                    <a:pt x="2269" y="1168"/>
                    <a:pt x="2253" y="1176"/>
                    <a:pt x="2236" y="1193"/>
                  </a:cubicBezTo>
                  <a:lnTo>
                    <a:pt x="1602" y="1560"/>
                  </a:lnTo>
                  <a:lnTo>
                    <a:pt x="1602" y="159"/>
                  </a:lnTo>
                  <a:cubicBezTo>
                    <a:pt x="1602" y="92"/>
                    <a:pt x="1569" y="59"/>
                    <a:pt x="1535" y="25"/>
                  </a:cubicBezTo>
                  <a:cubicBezTo>
                    <a:pt x="1519" y="8"/>
                    <a:pt x="1502" y="0"/>
                    <a:pt x="148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82"/>
            <p:cNvSpPr/>
            <p:nvPr/>
          </p:nvSpPr>
          <p:spPr>
            <a:xfrm>
              <a:off x="7362882" y="1119986"/>
              <a:ext cx="32192" cy="44627"/>
            </a:xfrm>
            <a:custGeom>
              <a:avLst/>
              <a:gdLst/>
              <a:ahLst/>
              <a:cxnLst/>
              <a:rect l="l" t="t" r="r" b="b"/>
              <a:pathLst>
                <a:path w="1603" h="2228" extrusionOk="0">
                  <a:moveTo>
                    <a:pt x="1546" y="1"/>
                  </a:moveTo>
                  <a:cubicBezTo>
                    <a:pt x="1533" y="1"/>
                    <a:pt x="1519" y="5"/>
                    <a:pt x="1502" y="13"/>
                  </a:cubicBezTo>
                  <a:lnTo>
                    <a:pt x="735" y="447"/>
                  </a:lnTo>
                  <a:cubicBezTo>
                    <a:pt x="701" y="447"/>
                    <a:pt x="668" y="480"/>
                    <a:pt x="635" y="513"/>
                  </a:cubicBezTo>
                  <a:cubicBezTo>
                    <a:pt x="601" y="580"/>
                    <a:pt x="568" y="647"/>
                    <a:pt x="535" y="714"/>
                  </a:cubicBezTo>
                  <a:lnTo>
                    <a:pt x="34" y="2014"/>
                  </a:lnTo>
                  <a:cubicBezTo>
                    <a:pt x="1" y="2048"/>
                    <a:pt x="1" y="2081"/>
                    <a:pt x="1" y="2148"/>
                  </a:cubicBezTo>
                  <a:cubicBezTo>
                    <a:pt x="1" y="2197"/>
                    <a:pt x="19" y="2228"/>
                    <a:pt x="55" y="2228"/>
                  </a:cubicBezTo>
                  <a:cubicBezTo>
                    <a:pt x="68" y="2228"/>
                    <a:pt x="83" y="2224"/>
                    <a:pt x="101" y="2215"/>
                  </a:cubicBezTo>
                  <a:lnTo>
                    <a:pt x="568" y="1948"/>
                  </a:lnTo>
                  <a:cubicBezTo>
                    <a:pt x="635" y="1914"/>
                    <a:pt x="668" y="1848"/>
                    <a:pt x="735" y="1814"/>
                  </a:cubicBezTo>
                  <a:cubicBezTo>
                    <a:pt x="768" y="1748"/>
                    <a:pt x="802" y="1714"/>
                    <a:pt x="802" y="1648"/>
                  </a:cubicBezTo>
                  <a:lnTo>
                    <a:pt x="1569" y="247"/>
                  </a:lnTo>
                  <a:cubicBezTo>
                    <a:pt x="1602" y="213"/>
                    <a:pt x="1602" y="180"/>
                    <a:pt x="1602" y="113"/>
                  </a:cubicBezTo>
                  <a:cubicBezTo>
                    <a:pt x="1602" y="38"/>
                    <a:pt x="1583" y="1"/>
                    <a:pt x="154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82"/>
            <p:cNvSpPr/>
            <p:nvPr/>
          </p:nvSpPr>
          <p:spPr>
            <a:xfrm>
              <a:off x="7405096" y="1131824"/>
              <a:ext cx="56954" cy="102293"/>
            </a:xfrm>
            <a:custGeom>
              <a:avLst/>
              <a:gdLst/>
              <a:ahLst/>
              <a:cxnLst/>
              <a:rect l="l" t="t" r="r" b="b"/>
              <a:pathLst>
                <a:path w="2836" h="5107" extrusionOk="0">
                  <a:moveTo>
                    <a:pt x="2068" y="1"/>
                  </a:moveTo>
                  <a:cubicBezTo>
                    <a:pt x="2012" y="1"/>
                    <a:pt x="1957" y="9"/>
                    <a:pt x="1902" y="22"/>
                  </a:cubicBezTo>
                  <a:cubicBezTo>
                    <a:pt x="1702" y="56"/>
                    <a:pt x="1502" y="123"/>
                    <a:pt x="1368" y="223"/>
                  </a:cubicBezTo>
                  <a:cubicBezTo>
                    <a:pt x="1168" y="323"/>
                    <a:pt x="968" y="456"/>
                    <a:pt x="801" y="623"/>
                  </a:cubicBezTo>
                  <a:cubicBezTo>
                    <a:pt x="634" y="790"/>
                    <a:pt x="501" y="990"/>
                    <a:pt x="401" y="1157"/>
                  </a:cubicBezTo>
                  <a:cubicBezTo>
                    <a:pt x="267" y="1357"/>
                    <a:pt x="201" y="1557"/>
                    <a:pt x="134" y="1757"/>
                  </a:cubicBezTo>
                  <a:cubicBezTo>
                    <a:pt x="67" y="1957"/>
                    <a:pt x="34" y="2157"/>
                    <a:pt x="34" y="2357"/>
                  </a:cubicBezTo>
                  <a:cubicBezTo>
                    <a:pt x="0" y="2658"/>
                    <a:pt x="67" y="2958"/>
                    <a:pt x="267" y="3191"/>
                  </a:cubicBezTo>
                  <a:cubicBezTo>
                    <a:pt x="372" y="3296"/>
                    <a:pt x="515" y="3348"/>
                    <a:pt x="665" y="3348"/>
                  </a:cubicBezTo>
                  <a:cubicBezTo>
                    <a:pt x="755" y="3348"/>
                    <a:pt x="847" y="3329"/>
                    <a:pt x="934" y="3291"/>
                  </a:cubicBezTo>
                  <a:cubicBezTo>
                    <a:pt x="1101" y="3258"/>
                    <a:pt x="1235" y="3225"/>
                    <a:pt x="1335" y="3158"/>
                  </a:cubicBezTo>
                  <a:cubicBezTo>
                    <a:pt x="1435" y="3125"/>
                    <a:pt x="1502" y="3091"/>
                    <a:pt x="1602" y="3091"/>
                  </a:cubicBezTo>
                  <a:cubicBezTo>
                    <a:pt x="1618" y="3075"/>
                    <a:pt x="1643" y="3066"/>
                    <a:pt x="1668" y="3066"/>
                  </a:cubicBezTo>
                  <a:cubicBezTo>
                    <a:pt x="1693" y="3066"/>
                    <a:pt x="1718" y="3075"/>
                    <a:pt x="1735" y="3091"/>
                  </a:cubicBezTo>
                  <a:cubicBezTo>
                    <a:pt x="1768" y="3125"/>
                    <a:pt x="1802" y="3158"/>
                    <a:pt x="1802" y="3225"/>
                  </a:cubicBezTo>
                  <a:cubicBezTo>
                    <a:pt x="1768" y="3291"/>
                    <a:pt x="1735" y="3392"/>
                    <a:pt x="1668" y="3458"/>
                  </a:cubicBezTo>
                  <a:cubicBezTo>
                    <a:pt x="1602" y="3558"/>
                    <a:pt x="1502" y="3625"/>
                    <a:pt x="1401" y="3692"/>
                  </a:cubicBezTo>
                  <a:cubicBezTo>
                    <a:pt x="1301" y="3725"/>
                    <a:pt x="1235" y="3758"/>
                    <a:pt x="1135" y="3792"/>
                  </a:cubicBezTo>
                  <a:cubicBezTo>
                    <a:pt x="1101" y="3792"/>
                    <a:pt x="1035" y="3792"/>
                    <a:pt x="1001" y="3758"/>
                  </a:cubicBezTo>
                  <a:cubicBezTo>
                    <a:pt x="968" y="3758"/>
                    <a:pt x="968" y="3725"/>
                    <a:pt x="934" y="3692"/>
                  </a:cubicBezTo>
                  <a:lnTo>
                    <a:pt x="834" y="3692"/>
                  </a:lnTo>
                  <a:lnTo>
                    <a:pt x="134" y="4125"/>
                  </a:lnTo>
                  <a:cubicBezTo>
                    <a:pt x="101" y="4159"/>
                    <a:pt x="67" y="4192"/>
                    <a:pt x="34" y="4259"/>
                  </a:cubicBezTo>
                  <a:cubicBezTo>
                    <a:pt x="0" y="4292"/>
                    <a:pt x="0" y="4359"/>
                    <a:pt x="0" y="4426"/>
                  </a:cubicBezTo>
                  <a:cubicBezTo>
                    <a:pt x="0" y="4559"/>
                    <a:pt x="34" y="4692"/>
                    <a:pt x="101" y="4793"/>
                  </a:cubicBezTo>
                  <a:cubicBezTo>
                    <a:pt x="167" y="4926"/>
                    <a:pt x="267" y="4993"/>
                    <a:pt x="367" y="5059"/>
                  </a:cubicBezTo>
                  <a:cubicBezTo>
                    <a:pt x="462" y="5083"/>
                    <a:pt x="556" y="5107"/>
                    <a:pt x="662" y="5107"/>
                  </a:cubicBezTo>
                  <a:cubicBezTo>
                    <a:pt x="706" y="5107"/>
                    <a:pt x="752" y="5103"/>
                    <a:pt x="801" y="5093"/>
                  </a:cubicBezTo>
                  <a:cubicBezTo>
                    <a:pt x="1001" y="5059"/>
                    <a:pt x="1201" y="4993"/>
                    <a:pt x="1368" y="4859"/>
                  </a:cubicBezTo>
                  <a:cubicBezTo>
                    <a:pt x="1602" y="4759"/>
                    <a:pt x="1802" y="4592"/>
                    <a:pt x="1969" y="4426"/>
                  </a:cubicBezTo>
                  <a:cubicBezTo>
                    <a:pt x="2169" y="4225"/>
                    <a:pt x="2302" y="4059"/>
                    <a:pt x="2436" y="3859"/>
                  </a:cubicBezTo>
                  <a:cubicBezTo>
                    <a:pt x="2536" y="3658"/>
                    <a:pt x="2636" y="3458"/>
                    <a:pt x="2702" y="3225"/>
                  </a:cubicBezTo>
                  <a:cubicBezTo>
                    <a:pt x="2769" y="3025"/>
                    <a:pt x="2802" y="2824"/>
                    <a:pt x="2802" y="2624"/>
                  </a:cubicBezTo>
                  <a:cubicBezTo>
                    <a:pt x="2836" y="2357"/>
                    <a:pt x="2736" y="2057"/>
                    <a:pt x="2569" y="1857"/>
                  </a:cubicBezTo>
                  <a:cubicBezTo>
                    <a:pt x="2483" y="1729"/>
                    <a:pt x="2343" y="1669"/>
                    <a:pt x="2165" y="1669"/>
                  </a:cubicBezTo>
                  <a:cubicBezTo>
                    <a:pt x="2066" y="1669"/>
                    <a:pt x="1955" y="1688"/>
                    <a:pt x="1835" y="1724"/>
                  </a:cubicBezTo>
                  <a:lnTo>
                    <a:pt x="1401" y="1890"/>
                  </a:lnTo>
                  <a:lnTo>
                    <a:pt x="1168" y="1957"/>
                  </a:lnTo>
                  <a:cubicBezTo>
                    <a:pt x="1157" y="1968"/>
                    <a:pt x="1142" y="1972"/>
                    <a:pt x="1127" y="1972"/>
                  </a:cubicBezTo>
                  <a:cubicBezTo>
                    <a:pt x="1098" y="1972"/>
                    <a:pt x="1068" y="1957"/>
                    <a:pt x="1068" y="1957"/>
                  </a:cubicBezTo>
                  <a:cubicBezTo>
                    <a:pt x="1035" y="1890"/>
                    <a:pt x="1035" y="1857"/>
                    <a:pt x="1035" y="1824"/>
                  </a:cubicBezTo>
                  <a:cubicBezTo>
                    <a:pt x="1035" y="1724"/>
                    <a:pt x="1068" y="1657"/>
                    <a:pt x="1135" y="1590"/>
                  </a:cubicBezTo>
                  <a:cubicBezTo>
                    <a:pt x="1168" y="1490"/>
                    <a:pt x="1268" y="1457"/>
                    <a:pt x="1335" y="1390"/>
                  </a:cubicBezTo>
                  <a:cubicBezTo>
                    <a:pt x="1401" y="1357"/>
                    <a:pt x="1468" y="1323"/>
                    <a:pt x="1568" y="1323"/>
                  </a:cubicBezTo>
                  <a:cubicBezTo>
                    <a:pt x="1585" y="1307"/>
                    <a:pt x="1610" y="1298"/>
                    <a:pt x="1635" y="1298"/>
                  </a:cubicBezTo>
                  <a:cubicBezTo>
                    <a:pt x="1660" y="1298"/>
                    <a:pt x="1685" y="1307"/>
                    <a:pt x="1702" y="1323"/>
                  </a:cubicBezTo>
                  <a:lnTo>
                    <a:pt x="1802" y="1357"/>
                  </a:lnTo>
                  <a:cubicBezTo>
                    <a:pt x="1802" y="1373"/>
                    <a:pt x="1810" y="1382"/>
                    <a:pt x="1827" y="1382"/>
                  </a:cubicBezTo>
                  <a:cubicBezTo>
                    <a:pt x="1843" y="1382"/>
                    <a:pt x="1868" y="1373"/>
                    <a:pt x="1902" y="1357"/>
                  </a:cubicBezTo>
                  <a:lnTo>
                    <a:pt x="2569" y="956"/>
                  </a:lnTo>
                  <a:cubicBezTo>
                    <a:pt x="2602" y="923"/>
                    <a:pt x="2636" y="890"/>
                    <a:pt x="2669" y="823"/>
                  </a:cubicBezTo>
                  <a:cubicBezTo>
                    <a:pt x="2702" y="756"/>
                    <a:pt x="2702" y="690"/>
                    <a:pt x="2702" y="656"/>
                  </a:cubicBezTo>
                  <a:cubicBezTo>
                    <a:pt x="2702" y="523"/>
                    <a:pt x="2669" y="389"/>
                    <a:pt x="2602" y="256"/>
                  </a:cubicBezTo>
                  <a:cubicBezTo>
                    <a:pt x="2536" y="156"/>
                    <a:pt x="2436" y="89"/>
                    <a:pt x="2302" y="56"/>
                  </a:cubicBezTo>
                  <a:cubicBezTo>
                    <a:pt x="2224" y="17"/>
                    <a:pt x="2146" y="1"/>
                    <a:pt x="20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82"/>
            <p:cNvSpPr/>
            <p:nvPr/>
          </p:nvSpPr>
          <p:spPr>
            <a:xfrm>
              <a:off x="7492856" y="1069631"/>
              <a:ext cx="60970" cy="149504"/>
            </a:xfrm>
            <a:custGeom>
              <a:avLst/>
              <a:gdLst/>
              <a:ahLst/>
              <a:cxnLst/>
              <a:rect l="l" t="t" r="r" b="b"/>
              <a:pathLst>
                <a:path w="3036" h="7464" extrusionOk="0">
                  <a:moveTo>
                    <a:pt x="1726" y="1977"/>
                  </a:moveTo>
                  <a:cubicBezTo>
                    <a:pt x="1785" y="1977"/>
                    <a:pt x="1835" y="1993"/>
                    <a:pt x="1868" y="2027"/>
                  </a:cubicBezTo>
                  <a:cubicBezTo>
                    <a:pt x="1968" y="2127"/>
                    <a:pt x="2002" y="2260"/>
                    <a:pt x="2035" y="2394"/>
                  </a:cubicBezTo>
                  <a:cubicBezTo>
                    <a:pt x="2035" y="2560"/>
                    <a:pt x="2035" y="2761"/>
                    <a:pt x="2035" y="2927"/>
                  </a:cubicBezTo>
                  <a:cubicBezTo>
                    <a:pt x="2002" y="3127"/>
                    <a:pt x="1935" y="3294"/>
                    <a:pt x="1868" y="3461"/>
                  </a:cubicBezTo>
                  <a:cubicBezTo>
                    <a:pt x="1802" y="3628"/>
                    <a:pt x="1668" y="3795"/>
                    <a:pt x="1535" y="3895"/>
                  </a:cubicBezTo>
                  <a:cubicBezTo>
                    <a:pt x="1451" y="3928"/>
                    <a:pt x="1376" y="3945"/>
                    <a:pt x="1314" y="3945"/>
                  </a:cubicBezTo>
                  <a:cubicBezTo>
                    <a:pt x="1251" y="3945"/>
                    <a:pt x="1201" y="3928"/>
                    <a:pt x="1168" y="3895"/>
                  </a:cubicBezTo>
                  <a:cubicBezTo>
                    <a:pt x="1068" y="3761"/>
                    <a:pt x="1001" y="3628"/>
                    <a:pt x="1001" y="3461"/>
                  </a:cubicBezTo>
                  <a:cubicBezTo>
                    <a:pt x="1001" y="3394"/>
                    <a:pt x="1001" y="3328"/>
                    <a:pt x="1001" y="3261"/>
                  </a:cubicBezTo>
                  <a:lnTo>
                    <a:pt x="1001" y="3027"/>
                  </a:lnTo>
                  <a:cubicBezTo>
                    <a:pt x="1034" y="2827"/>
                    <a:pt x="1068" y="2627"/>
                    <a:pt x="1168" y="2460"/>
                  </a:cubicBezTo>
                  <a:cubicBezTo>
                    <a:pt x="1234" y="2260"/>
                    <a:pt x="1368" y="2127"/>
                    <a:pt x="1535" y="2027"/>
                  </a:cubicBezTo>
                  <a:cubicBezTo>
                    <a:pt x="1601" y="1993"/>
                    <a:pt x="1668" y="1977"/>
                    <a:pt x="1726" y="1977"/>
                  </a:cubicBezTo>
                  <a:close/>
                  <a:moveTo>
                    <a:pt x="2936" y="0"/>
                  </a:moveTo>
                  <a:cubicBezTo>
                    <a:pt x="2911" y="0"/>
                    <a:pt x="2886" y="9"/>
                    <a:pt x="2869" y="25"/>
                  </a:cubicBezTo>
                  <a:lnTo>
                    <a:pt x="2235" y="392"/>
                  </a:lnTo>
                  <a:cubicBezTo>
                    <a:pt x="2168" y="426"/>
                    <a:pt x="2135" y="459"/>
                    <a:pt x="2135" y="526"/>
                  </a:cubicBezTo>
                  <a:cubicBezTo>
                    <a:pt x="2102" y="592"/>
                    <a:pt x="2068" y="659"/>
                    <a:pt x="2068" y="726"/>
                  </a:cubicBezTo>
                  <a:lnTo>
                    <a:pt x="2068" y="893"/>
                  </a:lnTo>
                  <a:cubicBezTo>
                    <a:pt x="2035" y="859"/>
                    <a:pt x="2002" y="792"/>
                    <a:pt x="1968" y="759"/>
                  </a:cubicBezTo>
                  <a:cubicBezTo>
                    <a:pt x="1935" y="726"/>
                    <a:pt x="1868" y="692"/>
                    <a:pt x="1802" y="692"/>
                  </a:cubicBezTo>
                  <a:lnTo>
                    <a:pt x="1601" y="692"/>
                  </a:lnTo>
                  <a:cubicBezTo>
                    <a:pt x="1468" y="726"/>
                    <a:pt x="1368" y="759"/>
                    <a:pt x="1268" y="826"/>
                  </a:cubicBezTo>
                  <a:cubicBezTo>
                    <a:pt x="1101" y="926"/>
                    <a:pt x="934" y="1093"/>
                    <a:pt x="801" y="1226"/>
                  </a:cubicBezTo>
                  <a:cubicBezTo>
                    <a:pt x="634" y="1426"/>
                    <a:pt x="501" y="1626"/>
                    <a:pt x="401" y="1827"/>
                  </a:cubicBezTo>
                  <a:cubicBezTo>
                    <a:pt x="267" y="2060"/>
                    <a:pt x="200" y="2327"/>
                    <a:pt x="134" y="2594"/>
                  </a:cubicBezTo>
                  <a:cubicBezTo>
                    <a:pt x="34" y="2894"/>
                    <a:pt x="0" y="3194"/>
                    <a:pt x="0" y="3528"/>
                  </a:cubicBezTo>
                  <a:lnTo>
                    <a:pt x="0" y="3828"/>
                  </a:lnTo>
                  <a:lnTo>
                    <a:pt x="0" y="4128"/>
                  </a:lnTo>
                  <a:cubicBezTo>
                    <a:pt x="0" y="4395"/>
                    <a:pt x="34" y="4662"/>
                    <a:pt x="134" y="4929"/>
                  </a:cubicBezTo>
                  <a:cubicBezTo>
                    <a:pt x="167" y="5096"/>
                    <a:pt x="267" y="5262"/>
                    <a:pt x="401" y="5396"/>
                  </a:cubicBezTo>
                  <a:cubicBezTo>
                    <a:pt x="482" y="5450"/>
                    <a:pt x="586" y="5505"/>
                    <a:pt x="712" y="5505"/>
                  </a:cubicBezTo>
                  <a:cubicBezTo>
                    <a:pt x="741" y="5505"/>
                    <a:pt x="770" y="5502"/>
                    <a:pt x="801" y="5496"/>
                  </a:cubicBezTo>
                  <a:cubicBezTo>
                    <a:pt x="968" y="5496"/>
                    <a:pt x="1134" y="5429"/>
                    <a:pt x="1268" y="5362"/>
                  </a:cubicBezTo>
                  <a:cubicBezTo>
                    <a:pt x="1368" y="5296"/>
                    <a:pt x="1501" y="5196"/>
                    <a:pt x="1568" y="5129"/>
                  </a:cubicBezTo>
                  <a:cubicBezTo>
                    <a:pt x="1668" y="5062"/>
                    <a:pt x="1735" y="4962"/>
                    <a:pt x="1802" y="4862"/>
                  </a:cubicBezTo>
                  <a:cubicBezTo>
                    <a:pt x="1835" y="4795"/>
                    <a:pt x="1902" y="4729"/>
                    <a:pt x="1935" y="4629"/>
                  </a:cubicBezTo>
                  <a:cubicBezTo>
                    <a:pt x="1968" y="4562"/>
                    <a:pt x="2002" y="4462"/>
                    <a:pt x="2035" y="4395"/>
                  </a:cubicBezTo>
                  <a:lnTo>
                    <a:pt x="2035" y="4995"/>
                  </a:lnTo>
                  <a:cubicBezTo>
                    <a:pt x="2035" y="5196"/>
                    <a:pt x="2002" y="5396"/>
                    <a:pt x="1868" y="5563"/>
                  </a:cubicBezTo>
                  <a:cubicBezTo>
                    <a:pt x="1802" y="5696"/>
                    <a:pt x="1668" y="5829"/>
                    <a:pt x="1501" y="5929"/>
                  </a:cubicBezTo>
                  <a:cubicBezTo>
                    <a:pt x="1368" y="5996"/>
                    <a:pt x="1301" y="5996"/>
                    <a:pt x="1268" y="5996"/>
                  </a:cubicBezTo>
                  <a:cubicBezTo>
                    <a:pt x="1201" y="5963"/>
                    <a:pt x="1168" y="5929"/>
                    <a:pt x="1134" y="5863"/>
                  </a:cubicBezTo>
                  <a:cubicBezTo>
                    <a:pt x="1113" y="5798"/>
                    <a:pt x="1091" y="5761"/>
                    <a:pt x="1052" y="5761"/>
                  </a:cubicBezTo>
                  <a:cubicBezTo>
                    <a:pt x="1030" y="5761"/>
                    <a:pt x="1003" y="5772"/>
                    <a:pt x="968" y="5796"/>
                  </a:cubicBezTo>
                  <a:lnTo>
                    <a:pt x="234" y="6196"/>
                  </a:lnTo>
                  <a:cubicBezTo>
                    <a:pt x="200" y="6230"/>
                    <a:pt x="167" y="6296"/>
                    <a:pt x="134" y="6330"/>
                  </a:cubicBezTo>
                  <a:cubicBezTo>
                    <a:pt x="100" y="6396"/>
                    <a:pt x="100" y="6463"/>
                    <a:pt x="100" y="6530"/>
                  </a:cubicBezTo>
                  <a:cubicBezTo>
                    <a:pt x="100" y="6663"/>
                    <a:pt x="134" y="6797"/>
                    <a:pt x="167" y="6930"/>
                  </a:cubicBezTo>
                  <a:cubicBezTo>
                    <a:pt x="200" y="7097"/>
                    <a:pt x="267" y="7197"/>
                    <a:pt x="367" y="7330"/>
                  </a:cubicBezTo>
                  <a:cubicBezTo>
                    <a:pt x="501" y="7397"/>
                    <a:pt x="634" y="7464"/>
                    <a:pt x="801" y="7464"/>
                  </a:cubicBezTo>
                  <a:cubicBezTo>
                    <a:pt x="1068" y="7464"/>
                    <a:pt x="1301" y="7364"/>
                    <a:pt x="1501" y="7230"/>
                  </a:cubicBezTo>
                  <a:cubicBezTo>
                    <a:pt x="1735" y="7097"/>
                    <a:pt x="1935" y="6930"/>
                    <a:pt x="2135" y="6730"/>
                  </a:cubicBezTo>
                  <a:cubicBezTo>
                    <a:pt x="2335" y="6563"/>
                    <a:pt x="2502" y="6330"/>
                    <a:pt x="2602" y="6096"/>
                  </a:cubicBezTo>
                  <a:cubicBezTo>
                    <a:pt x="2902" y="5563"/>
                    <a:pt x="3036" y="4962"/>
                    <a:pt x="3036" y="4395"/>
                  </a:cubicBezTo>
                  <a:lnTo>
                    <a:pt x="3036" y="159"/>
                  </a:lnTo>
                  <a:cubicBezTo>
                    <a:pt x="3036" y="92"/>
                    <a:pt x="3036" y="59"/>
                    <a:pt x="3002" y="25"/>
                  </a:cubicBezTo>
                  <a:cubicBezTo>
                    <a:pt x="2986" y="9"/>
                    <a:pt x="2961" y="0"/>
                    <a:pt x="293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82"/>
            <p:cNvSpPr/>
            <p:nvPr/>
          </p:nvSpPr>
          <p:spPr>
            <a:xfrm>
              <a:off x="7563868" y="1038725"/>
              <a:ext cx="62316" cy="102253"/>
            </a:xfrm>
            <a:custGeom>
              <a:avLst/>
              <a:gdLst/>
              <a:ahLst/>
              <a:cxnLst/>
              <a:rect l="l" t="t" r="r" b="b"/>
              <a:pathLst>
                <a:path w="3103" h="5105" extrusionOk="0">
                  <a:moveTo>
                    <a:pt x="1777" y="1455"/>
                  </a:moveTo>
                  <a:cubicBezTo>
                    <a:pt x="1828" y="1455"/>
                    <a:pt x="1871" y="1472"/>
                    <a:pt x="1901" y="1502"/>
                  </a:cubicBezTo>
                  <a:cubicBezTo>
                    <a:pt x="2035" y="1602"/>
                    <a:pt x="2068" y="1768"/>
                    <a:pt x="2068" y="1935"/>
                  </a:cubicBezTo>
                  <a:lnTo>
                    <a:pt x="2068" y="2202"/>
                  </a:lnTo>
                  <a:lnTo>
                    <a:pt x="2068" y="2502"/>
                  </a:lnTo>
                  <a:cubicBezTo>
                    <a:pt x="2068" y="2736"/>
                    <a:pt x="2002" y="2936"/>
                    <a:pt x="1901" y="3103"/>
                  </a:cubicBezTo>
                  <a:cubicBezTo>
                    <a:pt x="1835" y="3303"/>
                    <a:pt x="1701" y="3436"/>
                    <a:pt x="1568" y="3536"/>
                  </a:cubicBezTo>
                  <a:cubicBezTo>
                    <a:pt x="1465" y="3578"/>
                    <a:pt x="1374" y="3606"/>
                    <a:pt x="1305" y="3606"/>
                  </a:cubicBezTo>
                  <a:cubicBezTo>
                    <a:pt x="1262" y="3606"/>
                    <a:pt x="1226" y="3595"/>
                    <a:pt x="1201" y="3570"/>
                  </a:cubicBezTo>
                  <a:cubicBezTo>
                    <a:pt x="1101" y="3436"/>
                    <a:pt x="1034" y="3303"/>
                    <a:pt x="1034" y="3136"/>
                  </a:cubicBezTo>
                  <a:cubicBezTo>
                    <a:pt x="1034" y="3036"/>
                    <a:pt x="1034" y="2936"/>
                    <a:pt x="1034" y="2836"/>
                  </a:cubicBezTo>
                  <a:lnTo>
                    <a:pt x="1034" y="2536"/>
                  </a:lnTo>
                  <a:cubicBezTo>
                    <a:pt x="1034" y="2302"/>
                    <a:pt x="1101" y="2102"/>
                    <a:pt x="1201" y="1935"/>
                  </a:cubicBezTo>
                  <a:cubicBezTo>
                    <a:pt x="1268" y="1768"/>
                    <a:pt x="1401" y="1635"/>
                    <a:pt x="1568" y="1535"/>
                  </a:cubicBezTo>
                  <a:cubicBezTo>
                    <a:pt x="1641" y="1480"/>
                    <a:pt x="1715" y="1455"/>
                    <a:pt x="1777" y="1455"/>
                  </a:cubicBezTo>
                  <a:close/>
                  <a:moveTo>
                    <a:pt x="2168" y="0"/>
                  </a:moveTo>
                  <a:cubicBezTo>
                    <a:pt x="1935" y="0"/>
                    <a:pt x="1735" y="67"/>
                    <a:pt x="1535" y="201"/>
                  </a:cubicBezTo>
                  <a:cubicBezTo>
                    <a:pt x="1301" y="334"/>
                    <a:pt x="1101" y="501"/>
                    <a:pt x="934" y="701"/>
                  </a:cubicBezTo>
                  <a:cubicBezTo>
                    <a:pt x="734" y="934"/>
                    <a:pt x="567" y="1168"/>
                    <a:pt x="434" y="1435"/>
                  </a:cubicBezTo>
                  <a:cubicBezTo>
                    <a:pt x="300" y="1702"/>
                    <a:pt x="200" y="1969"/>
                    <a:pt x="134" y="2269"/>
                  </a:cubicBezTo>
                  <a:cubicBezTo>
                    <a:pt x="67" y="2536"/>
                    <a:pt x="0" y="2802"/>
                    <a:pt x="0" y="3103"/>
                  </a:cubicBezTo>
                  <a:lnTo>
                    <a:pt x="0" y="3436"/>
                  </a:lnTo>
                  <a:lnTo>
                    <a:pt x="0" y="3770"/>
                  </a:lnTo>
                  <a:cubicBezTo>
                    <a:pt x="0" y="4003"/>
                    <a:pt x="67" y="4237"/>
                    <a:pt x="134" y="4470"/>
                  </a:cubicBezTo>
                  <a:cubicBezTo>
                    <a:pt x="200" y="4637"/>
                    <a:pt x="300" y="4804"/>
                    <a:pt x="434" y="4937"/>
                  </a:cubicBezTo>
                  <a:cubicBezTo>
                    <a:pt x="567" y="5037"/>
                    <a:pt x="734" y="5104"/>
                    <a:pt x="934" y="5104"/>
                  </a:cubicBezTo>
                  <a:cubicBezTo>
                    <a:pt x="1134" y="5071"/>
                    <a:pt x="1368" y="5004"/>
                    <a:pt x="1568" y="4871"/>
                  </a:cubicBezTo>
                  <a:cubicBezTo>
                    <a:pt x="1801" y="4737"/>
                    <a:pt x="2002" y="4570"/>
                    <a:pt x="2168" y="4370"/>
                  </a:cubicBezTo>
                  <a:cubicBezTo>
                    <a:pt x="2368" y="4170"/>
                    <a:pt x="2535" y="3937"/>
                    <a:pt x="2669" y="3670"/>
                  </a:cubicBezTo>
                  <a:cubicBezTo>
                    <a:pt x="2802" y="3403"/>
                    <a:pt x="2902" y="3136"/>
                    <a:pt x="2969" y="2836"/>
                  </a:cubicBezTo>
                  <a:cubicBezTo>
                    <a:pt x="3036" y="2569"/>
                    <a:pt x="3069" y="2269"/>
                    <a:pt x="3102" y="2002"/>
                  </a:cubicBezTo>
                  <a:lnTo>
                    <a:pt x="3102" y="1668"/>
                  </a:lnTo>
                  <a:lnTo>
                    <a:pt x="3102" y="1335"/>
                  </a:lnTo>
                  <a:cubicBezTo>
                    <a:pt x="3069" y="1101"/>
                    <a:pt x="3036" y="834"/>
                    <a:pt x="2936" y="601"/>
                  </a:cubicBezTo>
                  <a:cubicBezTo>
                    <a:pt x="2902" y="434"/>
                    <a:pt x="2769" y="267"/>
                    <a:pt x="2635" y="167"/>
                  </a:cubicBezTo>
                  <a:cubicBezTo>
                    <a:pt x="2502" y="34"/>
                    <a:pt x="2335" y="0"/>
                    <a:pt x="216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82"/>
            <p:cNvSpPr/>
            <p:nvPr/>
          </p:nvSpPr>
          <p:spPr>
            <a:xfrm>
              <a:off x="7636888" y="978755"/>
              <a:ext cx="20103" cy="130816"/>
            </a:xfrm>
            <a:custGeom>
              <a:avLst/>
              <a:gdLst/>
              <a:ahLst/>
              <a:cxnLst/>
              <a:rect l="l" t="t" r="r" b="b"/>
              <a:pathLst>
                <a:path w="1001" h="6531" extrusionOk="0">
                  <a:moveTo>
                    <a:pt x="917" y="1"/>
                  </a:moveTo>
                  <a:cubicBezTo>
                    <a:pt x="901" y="1"/>
                    <a:pt x="884" y="9"/>
                    <a:pt x="867" y="26"/>
                  </a:cubicBezTo>
                  <a:lnTo>
                    <a:pt x="167" y="426"/>
                  </a:lnTo>
                  <a:cubicBezTo>
                    <a:pt x="100" y="459"/>
                    <a:pt x="67" y="526"/>
                    <a:pt x="33" y="559"/>
                  </a:cubicBezTo>
                  <a:cubicBezTo>
                    <a:pt x="0" y="626"/>
                    <a:pt x="0" y="693"/>
                    <a:pt x="0" y="760"/>
                  </a:cubicBezTo>
                  <a:lnTo>
                    <a:pt x="0" y="4496"/>
                  </a:lnTo>
                  <a:cubicBezTo>
                    <a:pt x="0" y="4562"/>
                    <a:pt x="0" y="4596"/>
                    <a:pt x="33" y="4662"/>
                  </a:cubicBezTo>
                  <a:lnTo>
                    <a:pt x="167" y="4662"/>
                  </a:lnTo>
                  <a:lnTo>
                    <a:pt x="867" y="4229"/>
                  </a:lnTo>
                  <a:cubicBezTo>
                    <a:pt x="901" y="4195"/>
                    <a:pt x="934" y="4162"/>
                    <a:pt x="967" y="4095"/>
                  </a:cubicBezTo>
                  <a:cubicBezTo>
                    <a:pt x="1001" y="4029"/>
                    <a:pt x="1001" y="3962"/>
                    <a:pt x="1001" y="3928"/>
                  </a:cubicBezTo>
                  <a:lnTo>
                    <a:pt x="1001" y="159"/>
                  </a:lnTo>
                  <a:cubicBezTo>
                    <a:pt x="1001" y="92"/>
                    <a:pt x="1001" y="59"/>
                    <a:pt x="967" y="26"/>
                  </a:cubicBezTo>
                  <a:cubicBezTo>
                    <a:pt x="951" y="9"/>
                    <a:pt x="934" y="1"/>
                    <a:pt x="917" y="1"/>
                  </a:cubicBezTo>
                  <a:close/>
                  <a:moveTo>
                    <a:pt x="917" y="4737"/>
                  </a:moveTo>
                  <a:cubicBezTo>
                    <a:pt x="901" y="4737"/>
                    <a:pt x="884" y="4746"/>
                    <a:pt x="867" y="4762"/>
                  </a:cubicBezTo>
                  <a:lnTo>
                    <a:pt x="167" y="5196"/>
                  </a:lnTo>
                  <a:cubicBezTo>
                    <a:pt x="100" y="5196"/>
                    <a:pt x="67" y="5263"/>
                    <a:pt x="33" y="5296"/>
                  </a:cubicBezTo>
                  <a:cubicBezTo>
                    <a:pt x="0" y="5363"/>
                    <a:pt x="0" y="5430"/>
                    <a:pt x="0" y="5496"/>
                  </a:cubicBezTo>
                  <a:lnTo>
                    <a:pt x="0" y="6364"/>
                  </a:lnTo>
                  <a:cubicBezTo>
                    <a:pt x="0" y="6430"/>
                    <a:pt x="0" y="6464"/>
                    <a:pt x="33" y="6530"/>
                  </a:cubicBezTo>
                  <a:lnTo>
                    <a:pt x="167" y="6530"/>
                  </a:lnTo>
                  <a:lnTo>
                    <a:pt x="867" y="6097"/>
                  </a:lnTo>
                  <a:cubicBezTo>
                    <a:pt x="901" y="6063"/>
                    <a:pt x="934" y="6030"/>
                    <a:pt x="967" y="5963"/>
                  </a:cubicBezTo>
                  <a:cubicBezTo>
                    <a:pt x="1001" y="5897"/>
                    <a:pt x="1001" y="5830"/>
                    <a:pt x="1001" y="5763"/>
                  </a:cubicBezTo>
                  <a:lnTo>
                    <a:pt x="1001" y="4896"/>
                  </a:lnTo>
                  <a:cubicBezTo>
                    <a:pt x="1001" y="4862"/>
                    <a:pt x="1001" y="4796"/>
                    <a:pt x="967" y="4762"/>
                  </a:cubicBezTo>
                  <a:cubicBezTo>
                    <a:pt x="951" y="4746"/>
                    <a:pt x="934" y="4737"/>
                    <a:pt x="917" y="4737"/>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7"/>
        <p:cNvGrpSpPr/>
        <p:nvPr/>
      </p:nvGrpSpPr>
      <p:grpSpPr>
        <a:xfrm>
          <a:off x="0" y="0"/>
          <a:ext cx="0" cy="0"/>
          <a:chOff x="0" y="0"/>
          <a:chExt cx="0" cy="0"/>
        </a:xfrm>
      </p:grpSpPr>
      <p:sp>
        <p:nvSpPr>
          <p:cNvPr id="808" name="Google Shape;808;p40"/>
          <p:cNvSpPr/>
          <p:nvPr/>
        </p:nvSpPr>
        <p:spPr>
          <a:xfrm rot="-5400000">
            <a:off x="-10933" y="1648725"/>
            <a:ext cx="862800" cy="360000"/>
          </a:xfrm>
          <a:prstGeom prst="triangle">
            <a:avLst>
              <a:gd name="adj" fmla="val 7907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0"/>
          <p:cNvSpPr txBox="1">
            <a:spLocks noGrp="1"/>
          </p:cNvSpPr>
          <p:nvPr>
            <p:ph type="subTitle" idx="2"/>
          </p:nvPr>
        </p:nvSpPr>
        <p:spPr>
          <a:xfrm>
            <a:off x="620875" y="1397325"/>
            <a:ext cx="5170200" cy="66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Tingkat kemacetan khususnya kota bogor menjadi hal yang tidak kunjung terselesaikan.</a:t>
            </a:r>
            <a:endParaRPr/>
          </a:p>
        </p:txBody>
      </p:sp>
      <p:sp>
        <p:nvSpPr>
          <p:cNvPr id="810" name="Google Shape;810;p40"/>
          <p:cNvSpPr txBox="1">
            <a:spLocks noGrp="1"/>
          </p:cNvSpPr>
          <p:nvPr>
            <p:ph type="subTitle" idx="1"/>
          </p:nvPr>
        </p:nvSpPr>
        <p:spPr>
          <a:xfrm>
            <a:off x="-2036895" y="744025"/>
            <a:ext cx="1866600" cy="495000"/>
          </a:xfrm>
          <a:prstGeom prst="rect">
            <a:avLst/>
          </a:prstGeom>
        </p:spPr>
        <p:txBody>
          <a:bodyPr spcFirstLastPara="1" wrap="square" lIns="91425" tIns="91425" rIns="90000" bIns="91425" anchor="t" anchorCtr="0">
            <a:noAutofit/>
          </a:bodyPr>
          <a:lstStyle/>
          <a:p>
            <a:pPr marL="0" lvl="0" indent="0" algn="l" rtl="0">
              <a:spcBef>
                <a:spcPts val="0"/>
              </a:spcBef>
              <a:spcAft>
                <a:spcPts val="1600"/>
              </a:spcAft>
              <a:buNone/>
            </a:pPr>
            <a:r>
              <a:rPr lang="en-GB"/>
              <a:t>MERCURY</a:t>
            </a:r>
            <a:endParaRPr/>
          </a:p>
        </p:txBody>
      </p:sp>
      <p:sp>
        <p:nvSpPr>
          <p:cNvPr id="811" name="Google Shape;811;p40"/>
          <p:cNvSpPr txBox="1">
            <a:spLocks noGrp="1"/>
          </p:cNvSpPr>
          <p:nvPr>
            <p:ph type="title"/>
          </p:nvPr>
        </p:nvSpPr>
        <p:spPr>
          <a:xfrm>
            <a:off x="519300" y="491400"/>
            <a:ext cx="8105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Background</a:t>
            </a:r>
            <a:endParaRPr/>
          </a:p>
        </p:txBody>
      </p:sp>
      <p:sp>
        <p:nvSpPr>
          <p:cNvPr id="812" name="Google Shape;812;p40"/>
          <p:cNvSpPr txBox="1">
            <a:spLocks noGrp="1"/>
          </p:cNvSpPr>
          <p:nvPr>
            <p:ph type="subTitle" idx="4"/>
          </p:nvPr>
        </p:nvSpPr>
        <p:spPr>
          <a:xfrm>
            <a:off x="519300" y="2845050"/>
            <a:ext cx="555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Mayoritas kemacetan terlaporkan lebih parah terjadi pada akhir pekan.</a:t>
            </a:r>
            <a:endParaRPr/>
          </a:p>
        </p:txBody>
      </p:sp>
      <p:sp>
        <p:nvSpPr>
          <p:cNvPr id="813" name="Google Shape;813;p40"/>
          <p:cNvSpPr/>
          <p:nvPr/>
        </p:nvSpPr>
        <p:spPr>
          <a:xfrm rot="5400000" flipH="1">
            <a:off x="8196002" y="2329575"/>
            <a:ext cx="902100" cy="360000"/>
          </a:xfrm>
          <a:prstGeom prst="triangle">
            <a:avLst>
              <a:gd name="adj" fmla="val 7907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0"/>
          <p:cNvSpPr txBox="1">
            <a:spLocks noGrp="1"/>
          </p:cNvSpPr>
          <p:nvPr>
            <p:ph type="subTitle" idx="2"/>
          </p:nvPr>
        </p:nvSpPr>
        <p:spPr>
          <a:xfrm>
            <a:off x="1550550" y="3466875"/>
            <a:ext cx="6916500" cy="6612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GB"/>
              <a:t>Masyarakat DKI Jakarta yang berlibur ke kawasan bogor disinyalir menjadi salah satu faktor utama penyebabnya.</a:t>
            </a:r>
            <a:endParaRPr/>
          </a:p>
        </p:txBody>
      </p:sp>
      <p:sp>
        <p:nvSpPr>
          <p:cNvPr id="815" name="Google Shape;815;p40"/>
          <p:cNvSpPr txBox="1">
            <a:spLocks noGrp="1"/>
          </p:cNvSpPr>
          <p:nvPr>
            <p:ph type="subTitle" idx="4"/>
          </p:nvPr>
        </p:nvSpPr>
        <p:spPr>
          <a:xfrm>
            <a:off x="1777650" y="2134725"/>
            <a:ext cx="6689400" cy="661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GB"/>
              <a:t>Kemacetan yang sering terjadi membuat masyarakat menjadi tidak produktif karena menghabiskan waktu yang banyak di perjalanan.</a:t>
            </a:r>
            <a:endParaRPr/>
          </a:p>
        </p:txBody>
      </p:sp>
      <p:sp>
        <p:nvSpPr>
          <p:cNvPr id="816" name="Google Shape;816;p40"/>
          <p:cNvSpPr/>
          <p:nvPr/>
        </p:nvSpPr>
        <p:spPr>
          <a:xfrm rot="-5400000">
            <a:off x="-92108" y="3047325"/>
            <a:ext cx="862800" cy="360000"/>
          </a:xfrm>
          <a:prstGeom prst="triangle">
            <a:avLst>
              <a:gd name="adj" fmla="val 7907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0"/>
          <p:cNvSpPr/>
          <p:nvPr/>
        </p:nvSpPr>
        <p:spPr>
          <a:xfrm rot="5400000" flipH="1">
            <a:off x="8196002" y="3688800"/>
            <a:ext cx="902100" cy="360000"/>
          </a:xfrm>
          <a:prstGeom prst="triangle">
            <a:avLst>
              <a:gd name="adj" fmla="val 7907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22" name="Google Shape;822;p41"/>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Solution</a:t>
            </a:r>
            <a:endParaRPr/>
          </a:p>
        </p:txBody>
      </p:sp>
      <p:sp>
        <p:nvSpPr>
          <p:cNvPr id="823" name="Google Shape;823;p41"/>
          <p:cNvSpPr txBox="1">
            <a:spLocks noGrp="1"/>
          </p:cNvSpPr>
          <p:nvPr>
            <p:ph type="subTitle" idx="3"/>
          </p:nvPr>
        </p:nvSpPr>
        <p:spPr>
          <a:xfrm>
            <a:off x="704100" y="1500738"/>
            <a:ext cx="7771800" cy="991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GB" sz="1500">
                <a:latin typeface="Be Vietnam"/>
                <a:ea typeface="Be Vietnam"/>
                <a:cs typeface="Be Vietnam"/>
                <a:sym typeface="Be Vietnam"/>
              </a:rPr>
              <a:t>Solusi yang kami tawarkan berdasarkan dataset yang diberikan untuk mengatasi permasalahan tersebut adalah berupa prediksi kemacetan kota bogor dan analisis fitur yang berpengaruh pada kemacetan.</a:t>
            </a:r>
            <a:endParaRPr sz="1500">
              <a:latin typeface="Be Vietnam"/>
              <a:ea typeface="Be Vietnam"/>
              <a:cs typeface="Be Vietnam"/>
              <a:sym typeface="Be Vietnam"/>
            </a:endParaRPr>
          </a:p>
        </p:txBody>
      </p:sp>
      <p:sp>
        <p:nvSpPr>
          <p:cNvPr id="824" name="Google Shape;824;p41"/>
          <p:cNvSpPr txBox="1">
            <a:spLocks noGrp="1"/>
          </p:cNvSpPr>
          <p:nvPr>
            <p:ph type="subTitle" idx="3"/>
          </p:nvPr>
        </p:nvSpPr>
        <p:spPr>
          <a:xfrm>
            <a:off x="686100" y="2928575"/>
            <a:ext cx="7771800" cy="991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GB" sz="1500">
                <a:latin typeface="Be Vietnam"/>
                <a:ea typeface="Be Vietnam"/>
                <a:cs typeface="Be Vietnam"/>
                <a:sym typeface="Be Vietnam"/>
              </a:rPr>
              <a:t>Yang nantinya hasil prediksi  akan untuk membantu pengambilan keputusan oleh penentu kebijakan publik (Dishub, gubernur, walikota, satpol pp), perusahaan penyedia jasa, layanan transportasi umum untuk dilakukan tindakan preventif sebelum terjadi kemacetan.</a:t>
            </a:r>
            <a:endParaRPr sz="1500">
              <a:latin typeface="Be Vietnam"/>
              <a:ea typeface="Be Vietnam"/>
              <a:cs typeface="Be Vietnam"/>
              <a:sym typeface="Be Vietnam"/>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sp>
        <p:nvSpPr>
          <p:cNvPr id="829" name="Google Shape;829;p42"/>
          <p:cNvSpPr/>
          <p:nvPr/>
        </p:nvSpPr>
        <p:spPr>
          <a:xfrm rot="10800000">
            <a:off x="1369792" y="2532188"/>
            <a:ext cx="862800" cy="360000"/>
          </a:xfrm>
          <a:prstGeom prst="triangle">
            <a:avLst>
              <a:gd name="adj" fmla="val 5071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2"/>
          <p:cNvSpPr txBox="1">
            <a:spLocks noGrp="1"/>
          </p:cNvSpPr>
          <p:nvPr>
            <p:ph type="subTitle" idx="2"/>
          </p:nvPr>
        </p:nvSpPr>
        <p:spPr>
          <a:xfrm>
            <a:off x="666676" y="2930600"/>
            <a:ext cx="2633400" cy="99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Hasil prediksi diatas 80%</a:t>
            </a:r>
            <a:endParaRPr/>
          </a:p>
        </p:txBody>
      </p:sp>
      <p:sp>
        <p:nvSpPr>
          <p:cNvPr id="831" name="Google Shape;831;p42"/>
          <p:cNvSpPr txBox="1">
            <a:spLocks noGrp="1"/>
          </p:cNvSpPr>
          <p:nvPr>
            <p:ph type="subTitle" idx="1"/>
          </p:nvPr>
        </p:nvSpPr>
        <p:spPr>
          <a:xfrm>
            <a:off x="1369805" y="1998800"/>
            <a:ext cx="1866600" cy="495000"/>
          </a:xfrm>
          <a:prstGeom prst="rect">
            <a:avLst/>
          </a:prstGeom>
        </p:spPr>
        <p:txBody>
          <a:bodyPr spcFirstLastPara="1" wrap="square" lIns="91425" tIns="91425" rIns="90000" bIns="91425" anchor="t" anchorCtr="0">
            <a:noAutofit/>
          </a:bodyPr>
          <a:lstStyle/>
          <a:p>
            <a:pPr marL="0" lvl="0" indent="0" algn="l" rtl="0">
              <a:spcBef>
                <a:spcPts val="0"/>
              </a:spcBef>
              <a:spcAft>
                <a:spcPts val="1600"/>
              </a:spcAft>
              <a:buNone/>
            </a:pPr>
            <a:r>
              <a:rPr lang="en-GB"/>
              <a:t>MAPE</a:t>
            </a:r>
            <a:endParaRPr/>
          </a:p>
        </p:txBody>
      </p:sp>
      <p:sp>
        <p:nvSpPr>
          <p:cNvPr id="832" name="Google Shape;832;p42"/>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Metric</a:t>
            </a:r>
            <a:endParaRPr/>
          </a:p>
        </p:txBody>
      </p:sp>
      <p:sp>
        <p:nvSpPr>
          <p:cNvPr id="833" name="Google Shape;833;p42"/>
          <p:cNvSpPr txBox="1">
            <a:spLocks noGrp="1"/>
          </p:cNvSpPr>
          <p:nvPr>
            <p:ph type="subTitle" idx="3"/>
          </p:nvPr>
        </p:nvSpPr>
        <p:spPr>
          <a:xfrm>
            <a:off x="5547645" y="1970050"/>
            <a:ext cx="1866600" cy="495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False Positif</a:t>
            </a:r>
            <a:endParaRPr/>
          </a:p>
        </p:txBody>
      </p:sp>
      <p:sp>
        <p:nvSpPr>
          <p:cNvPr id="834" name="Google Shape;834;p42"/>
          <p:cNvSpPr txBox="1">
            <a:spLocks noGrp="1"/>
          </p:cNvSpPr>
          <p:nvPr>
            <p:ph type="subTitle" idx="4"/>
          </p:nvPr>
        </p:nvSpPr>
        <p:spPr>
          <a:xfrm>
            <a:off x="4563800" y="2959350"/>
            <a:ext cx="3834300" cy="99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Prediksi yang salah dimaklumi, asal jangan kemacetan terjadi tapi prediksi mengatakan tidak. </a:t>
            </a:r>
            <a:endParaRPr/>
          </a:p>
        </p:txBody>
      </p:sp>
      <p:sp>
        <p:nvSpPr>
          <p:cNvPr id="835" name="Google Shape;835;p42"/>
          <p:cNvSpPr/>
          <p:nvPr/>
        </p:nvSpPr>
        <p:spPr>
          <a:xfrm rot="10800000">
            <a:off x="6049539" y="2532188"/>
            <a:ext cx="862800" cy="360000"/>
          </a:xfrm>
          <a:prstGeom prst="triangle">
            <a:avLst>
              <a:gd name="adj" fmla="val 4862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43"/>
          <p:cNvSpPr txBox="1">
            <a:spLocks noGrp="1"/>
          </p:cNvSpPr>
          <p:nvPr>
            <p:ph type="title"/>
          </p:nvPr>
        </p:nvSpPr>
        <p:spPr>
          <a:xfrm>
            <a:off x="5334400" y="800175"/>
            <a:ext cx="3389400" cy="185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GB" sz="3400"/>
              <a:t>Data Understanding</a:t>
            </a:r>
            <a:endParaRPr sz="3400"/>
          </a:p>
        </p:txBody>
      </p:sp>
      <p:sp>
        <p:nvSpPr>
          <p:cNvPr id="841" name="Google Shape;841;p43"/>
          <p:cNvSpPr txBox="1">
            <a:spLocks noGrp="1"/>
          </p:cNvSpPr>
          <p:nvPr>
            <p:ph type="title" idx="2"/>
          </p:nvPr>
        </p:nvSpPr>
        <p:spPr>
          <a:xfrm>
            <a:off x="6907825" y="3795175"/>
            <a:ext cx="1653900" cy="9885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GB"/>
              <a:t>02</a:t>
            </a:r>
            <a:endParaRPr/>
          </a:p>
        </p:txBody>
      </p:sp>
      <p:grpSp>
        <p:nvGrpSpPr>
          <p:cNvPr id="842" name="Google Shape;842;p43"/>
          <p:cNvGrpSpPr/>
          <p:nvPr/>
        </p:nvGrpSpPr>
        <p:grpSpPr>
          <a:xfrm>
            <a:off x="933759" y="1114157"/>
            <a:ext cx="2991737" cy="2915200"/>
            <a:chOff x="1532925" y="519425"/>
            <a:chExt cx="4318950" cy="4374550"/>
          </a:xfrm>
        </p:grpSpPr>
        <p:sp>
          <p:nvSpPr>
            <p:cNvPr id="843" name="Google Shape;843;p43"/>
            <p:cNvSpPr/>
            <p:nvPr/>
          </p:nvSpPr>
          <p:spPr>
            <a:xfrm>
              <a:off x="4106425" y="4294350"/>
              <a:ext cx="1037450" cy="599625"/>
            </a:xfrm>
            <a:custGeom>
              <a:avLst/>
              <a:gdLst/>
              <a:ahLst/>
              <a:cxnLst/>
              <a:rect l="l" t="t" r="r" b="b"/>
              <a:pathLst>
                <a:path w="41498" h="23985" extrusionOk="0">
                  <a:moveTo>
                    <a:pt x="20749" y="0"/>
                  </a:moveTo>
                  <a:cubicBezTo>
                    <a:pt x="9274" y="0"/>
                    <a:pt x="1" y="5371"/>
                    <a:pt x="1" y="11976"/>
                  </a:cubicBezTo>
                  <a:cubicBezTo>
                    <a:pt x="1" y="18614"/>
                    <a:pt x="9274" y="23984"/>
                    <a:pt x="20749" y="23984"/>
                  </a:cubicBezTo>
                  <a:cubicBezTo>
                    <a:pt x="32224" y="23984"/>
                    <a:pt x="41497" y="18614"/>
                    <a:pt x="41497" y="11976"/>
                  </a:cubicBezTo>
                  <a:cubicBezTo>
                    <a:pt x="41497" y="5371"/>
                    <a:pt x="32224" y="0"/>
                    <a:pt x="2074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3"/>
            <p:cNvSpPr/>
            <p:nvPr/>
          </p:nvSpPr>
          <p:spPr>
            <a:xfrm>
              <a:off x="2182575" y="3091400"/>
              <a:ext cx="2678600" cy="1546975"/>
            </a:xfrm>
            <a:custGeom>
              <a:avLst/>
              <a:gdLst/>
              <a:ahLst/>
              <a:cxnLst/>
              <a:rect l="l" t="t" r="r" b="b"/>
              <a:pathLst>
                <a:path w="107144" h="61879" extrusionOk="0">
                  <a:moveTo>
                    <a:pt x="104441" y="1"/>
                  </a:moveTo>
                  <a:cubicBezTo>
                    <a:pt x="104108" y="1"/>
                    <a:pt x="103774" y="84"/>
                    <a:pt x="103474" y="251"/>
                  </a:cubicBezTo>
                  <a:lnTo>
                    <a:pt x="534" y="59527"/>
                  </a:lnTo>
                  <a:cubicBezTo>
                    <a:pt x="0" y="59827"/>
                    <a:pt x="0" y="60627"/>
                    <a:pt x="534" y="60961"/>
                  </a:cubicBezTo>
                  <a:lnTo>
                    <a:pt x="1701" y="61628"/>
                  </a:lnTo>
                  <a:cubicBezTo>
                    <a:pt x="2001" y="61795"/>
                    <a:pt x="2335" y="61878"/>
                    <a:pt x="2669" y="61878"/>
                  </a:cubicBezTo>
                  <a:cubicBezTo>
                    <a:pt x="3002" y="61878"/>
                    <a:pt x="3336" y="61795"/>
                    <a:pt x="3636" y="61628"/>
                  </a:cubicBezTo>
                  <a:lnTo>
                    <a:pt x="106576" y="2386"/>
                  </a:lnTo>
                  <a:cubicBezTo>
                    <a:pt x="107143" y="2052"/>
                    <a:pt x="107143" y="1252"/>
                    <a:pt x="106576" y="951"/>
                  </a:cubicBezTo>
                  <a:lnTo>
                    <a:pt x="105409" y="251"/>
                  </a:lnTo>
                  <a:cubicBezTo>
                    <a:pt x="105108" y="84"/>
                    <a:pt x="104775" y="1"/>
                    <a:pt x="10444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3"/>
            <p:cNvSpPr/>
            <p:nvPr/>
          </p:nvSpPr>
          <p:spPr>
            <a:xfrm>
              <a:off x="2774650" y="874100"/>
              <a:ext cx="354450" cy="276200"/>
            </a:xfrm>
            <a:custGeom>
              <a:avLst/>
              <a:gdLst/>
              <a:ahLst/>
              <a:cxnLst/>
              <a:rect l="l" t="t" r="r" b="b"/>
              <a:pathLst>
                <a:path w="14178" h="11048" extrusionOk="0">
                  <a:moveTo>
                    <a:pt x="7133" y="0"/>
                  </a:moveTo>
                  <a:cubicBezTo>
                    <a:pt x="6739" y="0"/>
                    <a:pt x="6285" y="134"/>
                    <a:pt x="5805" y="413"/>
                  </a:cubicBezTo>
                  <a:lnTo>
                    <a:pt x="5705" y="480"/>
                  </a:lnTo>
                  <a:cubicBezTo>
                    <a:pt x="4204" y="1347"/>
                    <a:pt x="3003" y="3248"/>
                    <a:pt x="3003" y="4749"/>
                  </a:cubicBezTo>
                  <a:lnTo>
                    <a:pt x="3003" y="7284"/>
                  </a:lnTo>
                  <a:lnTo>
                    <a:pt x="1335" y="8252"/>
                  </a:lnTo>
                  <a:cubicBezTo>
                    <a:pt x="568" y="8685"/>
                    <a:pt x="101" y="9453"/>
                    <a:pt x="1" y="10287"/>
                  </a:cubicBezTo>
                  <a:cubicBezTo>
                    <a:pt x="1" y="10780"/>
                    <a:pt x="273" y="11048"/>
                    <a:pt x="664" y="11048"/>
                  </a:cubicBezTo>
                  <a:cubicBezTo>
                    <a:pt x="854" y="11048"/>
                    <a:pt x="1072" y="10985"/>
                    <a:pt x="1302" y="10854"/>
                  </a:cubicBezTo>
                  <a:lnTo>
                    <a:pt x="3536" y="9553"/>
                  </a:lnTo>
                  <a:lnTo>
                    <a:pt x="7940" y="7018"/>
                  </a:lnTo>
                  <a:lnTo>
                    <a:pt x="12910" y="4182"/>
                  </a:lnTo>
                  <a:cubicBezTo>
                    <a:pt x="13610" y="3715"/>
                    <a:pt x="14111" y="2948"/>
                    <a:pt x="14177" y="2114"/>
                  </a:cubicBezTo>
                  <a:cubicBezTo>
                    <a:pt x="14177" y="1620"/>
                    <a:pt x="13921" y="1353"/>
                    <a:pt x="13539" y="1353"/>
                  </a:cubicBezTo>
                  <a:cubicBezTo>
                    <a:pt x="13354" y="1353"/>
                    <a:pt x="13139" y="1416"/>
                    <a:pt x="12910" y="1547"/>
                  </a:cubicBezTo>
                  <a:lnTo>
                    <a:pt x="11075" y="2614"/>
                  </a:lnTo>
                  <a:lnTo>
                    <a:pt x="11075" y="1180"/>
                  </a:lnTo>
                  <a:cubicBezTo>
                    <a:pt x="11075" y="613"/>
                    <a:pt x="10751" y="293"/>
                    <a:pt x="10282" y="293"/>
                  </a:cubicBezTo>
                  <a:cubicBezTo>
                    <a:pt x="10061" y="293"/>
                    <a:pt x="9808" y="364"/>
                    <a:pt x="9541" y="513"/>
                  </a:cubicBezTo>
                  <a:lnTo>
                    <a:pt x="9474" y="546"/>
                  </a:lnTo>
                  <a:cubicBezTo>
                    <a:pt x="9074" y="780"/>
                    <a:pt x="8740" y="1113"/>
                    <a:pt x="8507" y="1480"/>
                  </a:cubicBezTo>
                  <a:cubicBezTo>
                    <a:pt x="8462" y="526"/>
                    <a:pt x="7916" y="0"/>
                    <a:pt x="7133" y="0"/>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3"/>
            <p:cNvSpPr/>
            <p:nvPr/>
          </p:nvSpPr>
          <p:spPr>
            <a:xfrm>
              <a:off x="2068325" y="874125"/>
              <a:ext cx="539575" cy="420025"/>
            </a:xfrm>
            <a:custGeom>
              <a:avLst/>
              <a:gdLst/>
              <a:ahLst/>
              <a:cxnLst/>
              <a:rect l="l" t="t" r="r" b="b"/>
              <a:pathLst>
                <a:path w="21583" h="16801" extrusionOk="0">
                  <a:moveTo>
                    <a:pt x="10883" y="0"/>
                  </a:moveTo>
                  <a:cubicBezTo>
                    <a:pt x="10279" y="0"/>
                    <a:pt x="9580" y="208"/>
                    <a:pt x="8840" y="645"/>
                  </a:cubicBezTo>
                  <a:lnTo>
                    <a:pt x="8673" y="745"/>
                  </a:lnTo>
                  <a:cubicBezTo>
                    <a:pt x="6405" y="2046"/>
                    <a:pt x="4537" y="4948"/>
                    <a:pt x="4537" y="7217"/>
                  </a:cubicBezTo>
                  <a:lnTo>
                    <a:pt x="4537" y="11086"/>
                  </a:lnTo>
                  <a:lnTo>
                    <a:pt x="2002" y="12554"/>
                  </a:lnTo>
                  <a:cubicBezTo>
                    <a:pt x="901" y="13188"/>
                    <a:pt x="0" y="14589"/>
                    <a:pt x="0" y="15656"/>
                  </a:cubicBezTo>
                  <a:cubicBezTo>
                    <a:pt x="0" y="16392"/>
                    <a:pt x="403" y="16800"/>
                    <a:pt x="999" y="16800"/>
                  </a:cubicBezTo>
                  <a:cubicBezTo>
                    <a:pt x="1294" y="16800"/>
                    <a:pt x="1637" y="16700"/>
                    <a:pt x="2002" y="16490"/>
                  </a:cubicBezTo>
                  <a:lnTo>
                    <a:pt x="5404" y="14522"/>
                  </a:lnTo>
                  <a:lnTo>
                    <a:pt x="12075" y="10686"/>
                  </a:lnTo>
                  <a:lnTo>
                    <a:pt x="19614" y="6316"/>
                  </a:lnTo>
                  <a:cubicBezTo>
                    <a:pt x="20682" y="5716"/>
                    <a:pt x="21582" y="4315"/>
                    <a:pt x="21582" y="3214"/>
                  </a:cubicBezTo>
                  <a:cubicBezTo>
                    <a:pt x="21582" y="2478"/>
                    <a:pt x="21194" y="2070"/>
                    <a:pt x="20608" y="2070"/>
                  </a:cubicBezTo>
                  <a:cubicBezTo>
                    <a:pt x="20318" y="2070"/>
                    <a:pt x="19979" y="2170"/>
                    <a:pt x="19614" y="2380"/>
                  </a:cubicBezTo>
                  <a:lnTo>
                    <a:pt x="16845" y="3981"/>
                  </a:lnTo>
                  <a:lnTo>
                    <a:pt x="16845" y="1779"/>
                  </a:lnTo>
                  <a:cubicBezTo>
                    <a:pt x="16845" y="905"/>
                    <a:pt x="16364" y="423"/>
                    <a:pt x="15663" y="423"/>
                  </a:cubicBezTo>
                  <a:cubicBezTo>
                    <a:pt x="15321" y="423"/>
                    <a:pt x="14926" y="538"/>
                    <a:pt x="14510" y="779"/>
                  </a:cubicBezTo>
                  <a:lnTo>
                    <a:pt x="14410" y="845"/>
                  </a:lnTo>
                  <a:cubicBezTo>
                    <a:pt x="13843" y="1212"/>
                    <a:pt x="13310" y="1679"/>
                    <a:pt x="12943" y="2246"/>
                  </a:cubicBezTo>
                  <a:cubicBezTo>
                    <a:pt x="12898" y="808"/>
                    <a:pt x="12075" y="0"/>
                    <a:pt x="10883" y="0"/>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3"/>
            <p:cNvSpPr/>
            <p:nvPr/>
          </p:nvSpPr>
          <p:spPr>
            <a:xfrm>
              <a:off x="1688050" y="1596850"/>
              <a:ext cx="244350" cy="444250"/>
            </a:xfrm>
            <a:custGeom>
              <a:avLst/>
              <a:gdLst/>
              <a:ahLst/>
              <a:cxnLst/>
              <a:rect l="l" t="t" r="r" b="b"/>
              <a:pathLst>
                <a:path w="9774" h="17770" extrusionOk="0">
                  <a:moveTo>
                    <a:pt x="5935" y="1"/>
                  </a:moveTo>
                  <a:cubicBezTo>
                    <a:pt x="5504" y="1"/>
                    <a:pt x="5016" y="136"/>
                    <a:pt x="4503" y="424"/>
                  </a:cubicBezTo>
                  <a:cubicBezTo>
                    <a:pt x="3736" y="924"/>
                    <a:pt x="3069" y="1558"/>
                    <a:pt x="2569" y="2325"/>
                  </a:cubicBezTo>
                  <a:cubicBezTo>
                    <a:pt x="1802" y="3392"/>
                    <a:pt x="1368" y="4660"/>
                    <a:pt x="1301" y="5961"/>
                  </a:cubicBezTo>
                  <a:cubicBezTo>
                    <a:pt x="1301" y="6962"/>
                    <a:pt x="1635" y="7629"/>
                    <a:pt x="2202" y="7996"/>
                  </a:cubicBezTo>
                  <a:lnTo>
                    <a:pt x="3069" y="8496"/>
                  </a:lnTo>
                  <a:cubicBezTo>
                    <a:pt x="1301" y="10231"/>
                    <a:pt x="0" y="12899"/>
                    <a:pt x="0" y="15167"/>
                  </a:cubicBezTo>
                  <a:lnTo>
                    <a:pt x="0" y="16502"/>
                  </a:lnTo>
                  <a:lnTo>
                    <a:pt x="2168" y="17769"/>
                  </a:lnTo>
                  <a:lnTo>
                    <a:pt x="3870" y="13500"/>
                  </a:lnTo>
                  <a:lnTo>
                    <a:pt x="3803" y="13166"/>
                  </a:lnTo>
                  <a:lnTo>
                    <a:pt x="6371" y="11698"/>
                  </a:lnTo>
                  <a:lnTo>
                    <a:pt x="8039" y="10731"/>
                  </a:lnTo>
                  <a:lnTo>
                    <a:pt x="8039" y="9397"/>
                  </a:lnTo>
                  <a:lnTo>
                    <a:pt x="8039" y="8996"/>
                  </a:lnTo>
                  <a:cubicBezTo>
                    <a:pt x="8239" y="8996"/>
                    <a:pt x="8406" y="8963"/>
                    <a:pt x="8440" y="8963"/>
                  </a:cubicBezTo>
                  <a:cubicBezTo>
                    <a:pt x="8473" y="8930"/>
                    <a:pt x="9774" y="8262"/>
                    <a:pt x="9774" y="8262"/>
                  </a:cubicBezTo>
                  <a:lnTo>
                    <a:pt x="6705" y="6461"/>
                  </a:lnTo>
                  <a:lnTo>
                    <a:pt x="6672" y="6461"/>
                  </a:lnTo>
                  <a:lnTo>
                    <a:pt x="7439" y="4326"/>
                  </a:lnTo>
                  <a:lnTo>
                    <a:pt x="7639" y="3926"/>
                  </a:lnTo>
                  <a:lnTo>
                    <a:pt x="8940" y="1424"/>
                  </a:lnTo>
                  <a:lnTo>
                    <a:pt x="6838" y="223"/>
                  </a:lnTo>
                  <a:lnTo>
                    <a:pt x="6705" y="157"/>
                  </a:lnTo>
                  <a:lnTo>
                    <a:pt x="6672" y="157"/>
                  </a:lnTo>
                  <a:cubicBezTo>
                    <a:pt x="6453" y="54"/>
                    <a:pt x="6205" y="1"/>
                    <a:pt x="593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3"/>
            <p:cNvSpPr/>
            <p:nvPr/>
          </p:nvSpPr>
          <p:spPr>
            <a:xfrm>
              <a:off x="1689700" y="1801725"/>
              <a:ext cx="157650" cy="238525"/>
            </a:xfrm>
            <a:custGeom>
              <a:avLst/>
              <a:gdLst/>
              <a:ahLst/>
              <a:cxnLst/>
              <a:rect l="l" t="t" r="r" b="b"/>
              <a:pathLst>
                <a:path w="6306" h="9541" extrusionOk="0">
                  <a:moveTo>
                    <a:pt x="3370" y="1"/>
                  </a:moveTo>
                  <a:cubicBezTo>
                    <a:pt x="1435" y="1669"/>
                    <a:pt x="1" y="4537"/>
                    <a:pt x="1" y="6972"/>
                  </a:cubicBezTo>
                  <a:lnTo>
                    <a:pt x="1" y="8307"/>
                  </a:lnTo>
                  <a:lnTo>
                    <a:pt x="2169" y="9541"/>
                  </a:lnTo>
                  <a:lnTo>
                    <a:pt x="3837" y="5305"/>
                  </a:lnTo>
                  <a:lnTo>
                    <a:pt x="3770" y="4971"/>
                  </a:lnTo>
                  <a:lnTo>
                    <a:pt x="6305" y="3503"/>
                  </a:lnTo>
                  <a:cubicBezTo>
                    <a:pt x="5905" y="2336"/>
                    <a:pt x="5505" y="1235"/>
                    <a:pt x="5505" y="1235"/>
                  </a:cubicBezTo>
                  <a:lnTo>
                    <a:pt x="3370"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3"/>
            <p:cNvSpPr/>
            <p:nvPr/>
          </p:nvSpPr>
          <p:spPr>
            <a:xfrm>
              <a:off x="1688050" y="1596850"/>
              <a:ext cx="244350" cy="444250"/>
            </a:xfrm>
            <a:custGeom>
              <a:avLst/>
              <a:gdLst/>
              <a:ahLst/>
              <a:cxnLst/>
              <a:rect l="l" t="t" r="r" b="b"/>
              <a:pathLst>
                <a:path w="9774" h="17770" extrusionOk="0">
                  <a:moveTo>
                    <a:pt x="5935" y="1"/>
                  </a:moveTo>
                  <a:cubicBezTo>
                    <a:pt x="5504" y="1"/>
                    <a:pt x="5016" y="136"/>
                    <a:pt x="4503" y="424"/>
                  </a:cubicBezTo>
                  <a:cubicBezTo>
                    <a:pt x="3736" y="924"/>
                    <a:pt x="3069" y="1558"/>
                    <a:pt x="2569" y="2325"/>
                  </a:cubicBezTo>
                  <a:cubicBezTo>
                    <a:pt x="1802" y="3392"/>
                    <a:pt x="1368" y="4660"/>
                    <a:pt x="1301" y="5961"/>
                  </a:cubicBezTo>
                  <a:cubicBezTo>
                    <a:pt x="1301" y="6962"/>
                    <a:pt x="1635" y="7629"/>
                    <a:pt x="2202" y="7996"/>
                  </a:cubicBezTo>
                  <a:lnTo>
                    <a:pt x="3069" y="8496"/>
                  </a:lnTo>
                  <a:cubicBezTo>
                    <a:pt x="1301" y="10231"/>
                    <a:pt x="0" y="12899"/>
                    <a:pt x="0" y="15167"/>
                  </a:cubicBezTo>
                  <a:lnTo>
                    <a:pt x="0" y="16502"/>
                  </a:lnTo>
                  <a:lnTo>
                    <a:pt x="2168" y="17769"/>
                  </a:lnTo>
                  <a:lnTo>
                    <a:pt x="3870" y="13500"/>
                  </a:lnTo>
                  <a:lnTo>
                    <a:pt x="3803" y="13166"/>
                  </a:lnTo>
                  <a:lnTo>
                    <a:pt x="6371" y="11698"/>
                  </a:lnTo>
                  <a:lnTo>
                    <a:pt x="8039" y="10731"/>
                  </a:lnTo>
                  <a:lnTo>
                    <a:pt x="8039" y="9397"/>
                  </a:lnTo>
                  <a:lnTo>
                    <a:pt x="8039" y="8996"/>
                  </a:lnTo>
                  <a:cubicBezTo>
                    <a:pt x="8239" y="8996"/>
                    <a:pt x="8406" y="8963"/>
                    <a:pt x="8440" y="8963"/>
                  </a:cubicBezTo>
                  <a:cubicBezTo>
                    <a:pt x="8473" y="8930"/>
                    <a:pt x="9774" y="8262"/>
                    <a:pt x="9774" y="8262"/>
                  </a:cubicBezTo>
                  <a:lnTo>
                    <a:pt x="6705" y="6461"/>
                  </a:lnTo>
                  <a:lnTo>
                    <a:pt x="6672" y="6461"/>
                  </a:lnTo>
                  <a:lnTo>
                    <a:pt x="7439" y="4326"/>
                  </a:lnTo>
                  <a:lnTo>
                    <a:pt x="7639" y="3926"/>
                  </a:lnTo>
                  <a:lnTo>
                    <a:pt x="8940" y="1424"/>
                  </a:lnTo>
                  <a:lnTo>
                    <a:pt x="6838" y="223"/>
                  </a:lnTo>
                  <a:lnTo>
                    <a:pt x="6705" y="157"/>
                  </a:lnTo>
                  <a:lnTo>
                    <a:pt x="6672" y="157"/>
                  </a:lnTo>
                  <a:cubicBezTo>
                    <a:pt x="6453" y="54"/>
                    <a:pt x="6205" y="1"/>
                    <a:pt x="59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3"/>
            <p:cNvSpPr/>
            <p:nvPr/>
          </p:nvSpPr>
          <p:spPr>
            <a:xfrm>
              <a:off x="1743075" y="1627175"/>
              <a:ext cx="225200" cy="413075"/>
            </a:xfrm>
            <a:custGeom>
              <a:avLst/>
              <a:gdLst/>
              <a:ahLst/>
              <a:cxnLst/>
              <a:rect l="l" t="t" r="r" b="b"/>
              <a:pathLst>
                <a:path w="9008" h="16523" extrusionOk="0">
                  <a:moveTo>
                    <a:pt x="5940" y="0"/>
                  </a:moveTo>
                  <a:cubicBezTo>
                    <a:pt x="5508" y="0"/>
                    <a:pt x="5020" y="143"/>
                    <a:pt x="4504" y="445"/>
                  </a:cubicBezTo>
                  <a:cubicBezTo>
                    <a:pt x="2603" y="1679"/>
                    <a:pt x="1402" y="3714"/>
                    <a:pt x="1302" y="5982"/>
                  </a:cubicBezTo>
                  <a:cubicBezTo>
                    <a:pt x="1302" y="7400"/>
                    <a:pt x="2012" y="8245"/>
                    <a:pt x="3036" y="8245"/>
                  </a:cubicBezTo>
                  <a:cubicBezTo>
                    <a:pt x="3144" y="8245"/>
                    <a:pt x="3255" y="8236"/>
                    <a:pt x="3370" y="8217"/>
                  </a:cubicBezTo>
                  <a:lnTo>
                    <a:pt x="3370" y="8217"/>
                  </a:lnTo>
                  <a:cubicBezTo>
                    <a:pt x="1435" y="9918"/>
                    <a:pt x="1" y="12787"/>
                    <a:pt x="1" y="15189"/>
                  </a:cubicBezTo>
                  <a:lnTo>
                    <a:pt x="1" y="16523"/>
                  </a:lnTo>
                  <a:lnTo>
                    <a:pt x="9007" y="11319"/>
                  </a:lnTo>
                  <a:lnTo>
                    <a:pt x="9007" y="9985"/>
                  </a:lnTo>
                  <a:cubicBezTo>
                    <a:pt x="9007" y="7979"/>
                    <a:pt x="8007" y="6811"/>
                    <a:pt x="6530" y="6811"/>
                  </a:cubicBezTo>
                  <a:cubicBezTo>
                    <a:pt x="6239" y="6811"/>
                    <a:pt x="5929" y="6856"/>
                    <a:pt x="5605" y="6949"/>
                  </a:cubicBezTo>
                  <a:cubicBezTo>
                    <a:pt x="6839" y="5715"/>
                    <a:pt x="7706" y="3847"/>
                    <a:pt x="7706" y="2279"/>
                  </a:cubicBezTo>
                  <a:cubicBezTo>
                    <a:pt x="7706" y="839"/>
                    <a:pt x="6987" y="0"/>
                    <a:pt x="594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3"/>
            <p:cNvSpPr/>
            <p:nvPr/>
          </p:nvSpPr>
          <p:spPr>
            <a:xfrm>
              <a:off x="5017925" y="1315825"/>
              <a:ext cx="160125" cy="292450"/>
            </a:xfrm>
            <a:custGeom>
              <a:avLst/>
              <a:gdLst/>
              <a:ahLst/>
              <a:cxnLst/>
              <a:rect l="l" t="t" r="r" b="b"/>
              <a:pathLst>
                <a:path w="6405" h="11698" extrusionOk="0">
                  <a:moveTo>
                    <a:pt x="3862" y="0"/>
                  </a:moveTo>
                  <a:cubicBezTo>
                    <a:pt x="3539" y="0"/>
                    <a:pt x="3226" y="97"/>
                    <a:pt x="2969" y="290"/>
                  </a:cubicBezTo>
                  <a:cubicBezTo>
                    <a:pt x="2435" y="590"/>
                    <a:pt x="2002" y="1024"/>
                    <a:pt x="1668" y="1524"/>
                  </a:cubicBezTo>
                  <a:cubicBezTo>
                    <a:pt x="1168" y="2224"/>
                    <a:pt x="868" y="3058"/>
                    <a:pt x="834" y="3926"/>
                  </a:cubicBezTo>
                  <a:cubicBezTo>
                    <a:pt x="801" y="4426"/>
                    <a:pt x="1001" y="4960"/>
                    <a:pt x="1435" y="5260"/>
                  </a:cubicBezTo>
                  <a:lnTo>
                    <a:pt x="2002" y="5594"/>
                  </a:lnTo>
                  <a:cubicBezTo>
                    <a:pt x="801" y="6761"/>
                    <a:pt x="67" y="8329"/>
                    <a:pt x="0" y="9997"/>
                  </a:cubicBezTo>
                  <a:lnTo>
                    <a:pt x="0" y="10864"/>
                  </a:lnTo>
                  <a:lnTo>
                    <a:pt x="1401" y="11698"/>
                  </a:lnTo>
                  <a:lnTo>
                    <a:pt x="2535" y="8896"/>
                  </a:lnTo>
                  <a:lnTo>
                    <a:pt x="2469" y="8696"/>
                  </a:lnTo>
                  <a:lnTo>
                    <a:pt x="4137" y="7728"/>
                  </a:lnTo>
                  <a:lnTo>
                    <a:pt x="5271" y="7061"/>
                  </a:lnTo>
                  <a:lnTo>
                    <a:pt x="5271" y="6194"/>
                  </a:lnTo>
                  <a:lnTo>
                    <a:pt x="5271" y="5927"/>
                  </a:lnTo>
                  <a:lnTo>
                    <a:pt x="5538" y="5927"/>
                  </a:lnTo>
                  <a:cubicBezTo>
                    <a:pt x="5604" y="5894"/>
                    <a:pt x="6405" y="5427"/>
                    <a:pt x="6405" y="5427"/>
                  </a:cubicBezTo>
                  <a:lnTo>
                    <a:pt x="4370" y="4259"/>
                  </a:lnTo>
                  <a:lnTo>
                    <a:pt x="4870" y="2858"/>
                  </a:lnTo>
                  <a:lnTo>
                    <a:pt x="5037" y="2591"/>
                  </a:lnTo>
                  <a:lnTo>
                    <a:pt x="5871" y="924"/>
                  </a:lnTo>
                  <a:lnTo>
                    <a:pt x="4504" y="156"/>
                  </a:lnTo>
                  <a:lnTo>
                    <a:pt x="4403" y="90"/>
                  </a:lnTo>
                  <a:cubicBezTo>
                    <a:pt x="4225" y="30"/>
                    <a:pt x="4042" y="0"/>
                    <a:pt x="386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3"/>
            <p:cNvSpPr/>
            <p:nvPr/>
          </p:nvSpPr>
          <p:spPr>
            <a:xfrm>
              <a:off x="5017925" y="1450650"/>
              <a:ext cx="104250" cy="157625"/>
            </a:xfrm>
            <a:custGeom>
              <a:avLst/>
              <a:gdLst/>
              <a:ahLst/>
              <a:cxnLst/>
              <a:rect l="l" t="t" r="r" b="b"/>
              <a:pathLst>
                <a:path w="4170" h="6305" extrusionOk="0">
                  <a:moveTo>
                    <a:pt x="2235" y="0"/>
                  </a:moveTo>
                  <a:cubicBezTo>
                    <a:pt x="934" y="1135"/>
                    <a:pt x="0" y="3003"/>
                    <a:pt x="0" y="4604"/>
                  </a:cubicBezTo>
                  <a:lnTo>
                    <a:pt x="0" y="5471"/>
                  </a:lnTo>
                  <a:lnTo>
                    <a:pt x="1435" y="6305"/>
                  </a:lnTo>
                  <a:lnTo>
                    <a:pt x="2535" y="3503"/>
                  </a:lnTo>
                  <a:lnTo>
                    <a:pt x="2502" y="3303"/>
                  </a:lnTo>
                  <a:lnTo>
                    <a:pt x="4170" y="2335"/>
                  </a:lnTo>
                  <a:cubicBezTo>
                    <a:pt x="3903" y="1568"/>
                    <a:pt x="3636" y="834"/>
                    <a:pt x="3636" y="834"/>
                  </a:cubicBezTo>
                  <a:lnTo>
                    <a:pt x="2235"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3"/>
            <p:cNvSpPr/>
            <p:nvPr/>
          </p:nvSpPr>
          <p:spPr>
            <a:xfrm>
              <a:off x="5017925" y="1315825"/>
              <a:ext cx="160125" cy="292450"/>
            </a:xfrm>
            <a:custGeom>
              <a:avLst/>
              <a:gdLst/>
              <a:ahLst/>
              <a:cxnLst/>
              <a:rect l="l" t="t" r="r" b="b"/>
              <a:pathLst>
                <a:path w="6405" h="11698" extrusionOk="0">
                  <a:moveTo>
                    <a:pt x="3862" y="0"/>
                  </a:moveTo>
                  <a:cubicBezTo>
                    <a:pt x="3539" y="0"/>
                    <a:pt x="3226" y="97"/>
                    <a:pt x="2969" y="290"/>
                  </a:cubicBezTo>
                  <a:cubicBezTo>
                    <a:pt x="2435" y="590"/>
                    <a:pt x="2002" y="1024"/>
                    <a:pt x="1668" y="1524"/>
                  </a:cubicBezTo>
                  <a:cubicBezTo>
                    <a:pt x="1168" y="2224"/>
                    <a:pt x="868" y="3058"/>
                    <a:pt x="834" y="3926"/>
                  </a:cubicBezTo>
                  <a:cubicBezTo>
                    <a:pt x="801" y="4426"/>
                    <a:pt x="1001" y="4960"/>
                    <a:pt x="1435" y="5260"/>
                  </a:cubicBezTo>
                  <a:lnTo>
                    <a:pt x="2002" y="5594"/>
                  </a:lnTo>
                  <a:cubicBezTo>
                    <a:pt x="801" y="6761"/>
                    <a:pt x="67" y="8329"/>
                    <a:pt x="0" y="9997"/>
                  </a:cubicBezTo>
                  <a:lnTo>
                    <a:pt x="0" y="10864"/>
                  </a:lnTo>
                  <a:lnTo>
                    <a:pt x="1401" y="11698"/>
                  </a:lnTo>
                  <a:lnTo>
                    <a:pt x="2535" y="8896"/>
                  </a:lnTo>
                  <a:lnTo>
                    <a:pt x="2469" y="8696"/>
                  </a:lnTo>
                  <a:lnTo>
                    <a:pt x="4137" y="7728"/>
                  </a:lnTo>
                  <a:lnTo>
                    <a:pt x="5271" y="7061"/>
                  </a:lnTo>
                  <a:lnTo>
                    <a:pt x="5271" y="6194"/>
                  </a:lnTo>
                  <a:lnTo>
                    <a:pt x="5271" y="5927"/>
                  </a:lnTo>
                  <a:lnTo>
                    <a:pt x="5538" y="5927"/>
                  </a:lnTo>
                  <a:cubicBezTo>
                    <a:pt x="5604" y="5894"/>
                    <a:pt x="6405" y="5427"/>
                    <a:pt x="6405" y="5427"/>
                  </a:cubicBezTo>
                  <a:lnTo>
                    <a:pt x="4370" y="4259"/>
                  </a:lnTo>
                  <a:lnTo>
                    <a:pt x="4870" y="2858"/>
                  </a:lnTo>
                  <a:lnTo>
                    <a:pt x="5037" y="2591"/>
                  </a:lnTo>
                  <a:lnTo>
                    <a:pt x="5871" y="924"/>
                  </a:lnTo>
                  <a:lnTo>
                    <a:pt x="4504" y="156"/>
                  </a:lnTo>
                  <a:lnTo>
                    <a:pt x="4403" y="90"/>
                  </a:lnTo>
                  <a:cubicBezTo>
                    <a:pt x="4225" y="30"/>
                    <a:pt x="4042" y="0"/>
                    <a:pt x="38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3"/>
            <p:cNvSpPr/>
            <p:nvPr/>
          </p:nvSpPr>
          <p:spPr>
            <a:xfrm>
              <a:off x="5053775" y="1335900"/>
              <a:ext cx="148475" cy="272375"/>
            </a:xfrm>
            <a:custGeom>
              <a:avLst/>
              <a:gdLst/>
              <a:ahLst/>
              <a:cxnLst/>
              <a:rect l="l" t="t" r="r" b="b"/>
              <a:pathLst>
                <a:path w="5939" h="10895" extrusionOk="0">
                  <a:moveTo>
                    <a:pt x="3889" y="0"/>
                  </a:moveTo>
                  <a:cubicBezTo>
                    <a:pt x="3601" y="0"/>
                    <a:pt x="3277" y="93"/>
                    <a:pt x="2936" y="287"/>
                  </a:cubicBezTo>
                  <a:cubicBezTo>
                    <a:pt x="1702" y="1088"/>
                    <a:pt x="901" y="2456"/>
                    <a:pt x="835" y="3957"/>
                  </a:cubicBezTo>
                  <a:cubicBezTo>
                    <a:pt x="835" y="4891"/>
                    <a:pt x="1297" y="5444"/>
                    <a:pt x="2001" y="5444"/>
                  </a:cubicBezTo>
                  <a:cubicBezTo>
                    <a:pt x="2077" y="5444"/>
                    <a:pt x="2155" y="5437"/>
                    <a:pt x="2236" y="5424"/>
                  </a:cubicBezTo>
                  <a:lnTo>
                    <a:pt x="2236" y="5424"/>
                  </a:lnTo>
                  <a:cubicBezTo>
                    <a:pt x="935" y="6558"/>
                    <a:pt x="1" y="8426"/>
                    <a:pt x="1" y="10028"/>
                  </a:cubicBezTo>
                  <a:lnTo>
                    <a:pt x="1" y="10895"/>
                  </a:lnTo>
                  <a:lnTo>
                    <a:pt x="5938" y="7459"/>
                  </a:lnTo>
                  <a:lnTo>
                    <a:pt x="5938" y="6592"/>
                  </a:lnTo>
                  <a:cubicBezTo>
                    <a:pt x="5938" y="5249"/>
                    <a:pt x="5258" y="4469"/>
                    <a:pt x="4290" y="4469"/>
                  </a:cubicBezTo>
                  <a:cubicBezTo>
                    <a:pt x="4104" y="4469"/>
                    <a:pt x="3908" y="4498"/>
                    <a:pt x="3703" y="4557"/>
                  </a:cubicBezTo>
                  <a:cubicBezTo>
                    <a:pt x="4504" y="3756"/>
                    <a:pt x="5004" y="2656"/>
                    <a:pt x="5071" y="1488"/>
                  </a:cubicBezTo>
                  <a:cubicBezTo>
                    <a:pt x="5071" y="543"/>
                    <a:pt x="4586" y="0"/>
                    <a:pt x="388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3"/>
            <p:cNvSpPr/>
            <p:nvPr/>
          </p:nvSpPr>
          <p:spPr>
            <a:xfrm>
              <a:off x="5474075" y="2837400"/>
              <a:ext cx="291900" cy="613875"/>
            </a:xfrm>
            <a:custGeom>
              <a:avLst/>
              <a:gdLst/>
              <a:ahLst/>
              <a:cxnLst/>
              <a:rect l="l" t="t" r="r" b="b"/>
              <a:pathLst>
                <a:path w="11676" h="24555" extrusionOk="0">
                  <a:moveTo>
                    <a:pt x="8532" y="1"/>
                  </a:moveTo>
                  <a:cubicBezTo>
                    <a:pt x="5105" y="1"/>
                    <a:pt x="1989" y="4959"/>
                    <a:pt x="1068" y="9177"/>
                  </a:cubicBezTo>
                  <a:cubicBezTo>
                    <a:pt x="1" y="13913"/>
                    <a:pt x="1068" y="23487"/>
                    <a:pt x="1068" y="23487"/>
                  </a:cubicBezTo>
                  <a:lnTo>
                    <a:pt x="2136" y="23954"/>
                  </a:lnTo>
                  <a:lnTo>
                    <a:pt x="2502" y="24121"/>
                  </a:lnTo>
                  <a:lnTo>
                    <a:pt x="3403" y="24554"/>
                  </a:lnTo>
                  <a:cubicBezTo>
                    <a:pt x="3403" y="24554"/>
                    <a:pt x="3570" y="18650"/>
                    <a:pt x="5405" y="14347"/>
                  </a:cubicBezTo>
                  <a:cubicBezTo>
                    <a:pt x="7273" y="10011"/>
                    <a:pt x="10542" y="6008"/>
                    <a:pt x="11109" y="3573"/>
                  </a:cubicBezTo>
                  <a:cubicBezTo>
                    <a:pt x="11676" y="1138"/>
                    <a:pt x="9808" y="237"/>
                    <a:pt x="9808" y="237"/>
                  </a:cubicBezTo>
                  <a:cubicBezTo>
                    <a:pt x="9380" y="76"/>
                    <a:pt x="8953" y="1"/>
                    <a:pt x="853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3"/>
            <p:cNvSpPr/>
            <p:nvPr/>
          </p:nvSpPr>
          <p:spPr>
            <a:xfrm>
              <a:off x="5474075" y="2837400"/>
              <a:ext cx="291900" cy="613875"/>
            </a:xfrm>
            <a:custGeom>
              <a:avLst/>
              <a:gdLst/>
              <a:ahLst/>
              <a:cxnLst/>
              <a:rect l="l" t="t" r="r" b="b"/>
              <a:pathLst>
                <a:path w="11676" h="24555" extrusionOk="0">
                  <a:moveTo>
                    <a:pt x="8532" y="1"/>
                  </a:moveTo>
                  <a:cubicBezTo>
                    <a:pt x="5105" y="1"/>
                    <a:pt x="1989" y="4959"/>
                    <a:pt x="1068" y="9177"/>
                  </a:cubicBezTo>
                  <a:cubicBezTo>
                    <a:pt x="1" y="13913"/>
                    <a:pt x="1068" y="23487"/>
                    <a:pt x="1068" y="23487"/>
                  </a:cubicBezTo>
                  <a:lnTo>
                    <a:pt x="2136" y="23954"/>
                  </a:lnTo>
                  <a:lnTo>
                    <a:pt x="2502" y="24121"/>
                  </a:lnTo>
                  <a:lnTo>
                    <a:pt x="3403" y="24554"/>
                  </a:lnTo>
                  <a:cubicBezTo>
                    <a:pt x="3403" y="24554"/>
                    <a:pt x="3570" y="18650"/>
                    <a:pt x="5405" y="14347"/>
                  </a:cubicBezTo>
                  <a:cubicBezTo>
                    <a:pt x="7273" y="10011"/>
                    <a:pt x="10542" y="6008"/>
                    <a:pt x="11109" y="3573"/>
                  </a:cubicBezTo>
                  <a:cubicBezTo>
                    <a:pt x="11676" y="1138"/>
                    <a:pt x="9808" y="237"/>
                    <a:pt x="9808" y="237"/>
                  </a:cubicBezTo>
                  <a:cubicBezTo>
                    <a:pt x="9380" y="76"/>
                    <a:pt x="8953" y="1"/>
                    <a:pt x="853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3"/>
            <p:cNvSpPr/>
            <p:nvPr/>
          </p:nvSpPr>
          <p:spPr>
            <a:xfrm>
              <a:off x="5507425" y="2872175"/>
              <a:ext cx="195175" cy="568250"/>
            </a:xfrm>
            <a:custGeom>
              <a:avLst/>
              <a:gdLst/>
              <a:ahLst/>
              <a:cxnLst/>
              <a:rect l="l" t="t" r="r" b="b"/>
              <a:pathLst>
                <a:path w="7807" h="22730" extrusionOk="0">
                  <a:moveTo>
                    <a:pt x="7605" y="0"/>
                  </a:moveTo>
                  <a:cubicBezTo>
                    <a:pt x="7563" y="0"/>
                    <a:pt x="7518" y="17"/>
                    <a:pt x="7473" y="47"/>
                  </a:cubicBezTo>
                  <a:cubicBezTo>
                    <a:pt x="7440" y="80"/>
                    <a:pt x="1" y="5984"/>
                    <a:pt x="768" y="22563"/>
                  </a:cubicBezTo>
                  <a:lnTo>
                    <a:pt x="1168" y="22730"/>
                  </a:lnTo>
                  <a:cubicBezTo>
                    <a:pt x="335" y="6251"/>
                    <a:pt x="7640" y="414"/>
                    <a:pt x="7706" y="347"/>
                  </a:cubicBezTo>
                  <a:cubicBezTo>
                    <a:pt x="7807" y="280"/>
                    <a:pt x="7807" y="147"/>
                    <a:pt x="7740" y="80"/>
                  </a:cubicBezTo>
                  <a:cubicBezTo>
                    <a:pt x="7703" y="25"/>
                    <a:pt x="7656" y="0"/>
                    <a:pt x="76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3"/>
            <p:cNvSpPr/>
            <p:nvPr/>
          </p:nvSpPr>
          <p:spPr>
            <a:xfrm>
              <a:off x="5472400" y="3043000"/>
              <a:ext cx="379475" cy="549200"/>
            </a:xfrm>
            <a:custGeom>
              <a:avLst/>
              <a:gdLst/>
              <a:ahLst/>
              <a:cxnLst/>
              <a:rect l="l" t="t" r="r" b="b"/>
              <a:pathLst>
                <a:path w="15179" h="21968" extrusionOk="0">
                  <a:moveTo>
                    <a:pt x="12433" y="1"/>
                  </a:moveTo>
                  <a:cubicBezTo>
                    <a:pt x="11606" y="1"/>
                    <a:pt x="10640" y="314"/>
                    <a:pt x="9675" y="1253"/>
                  </a:cubicBezTo>
                  <a:cubicBezTo>
                    <a:pt x="8474" y="2387"/>
                    <a:pt x="8007" y="3188"/>
                    <a:pt x="6639" y="3521"/>
                  </a:cubicBezTo>
                  <a:cubicBezTo>
                    <a:pt x="5271" y="3855"/>
                    <a:pt x="3870" y="3655"/>
                    <a:pt x="3137" y="4789"/>
                  </a:cubicBezTo>
                  <a:cubicBezTo>
                    <a:pt x="2403" y="5890"/>
                    <a:pt x="3270" y="8225"/>
                    <a:pt x="2503" y="9125"/>
                  </a:cubicBezTo>
                  <a:cubicBezTo>
                    <a:pt x="1736" y="10026"/>
                    <a:pt x="101" y="11093"/>
                    <a:pt x="68" y="12594"/>
                  </a:cubicBezTo>
                  <a:cubicBezTo>
                    <a:pt x="1" y="14129"/>
                    <a:pt x="1635" y="16831"/>
                    <a:pt x="1635" y="16831"/>
                  </a:cubicBezTo>
                  <a:lnTo>
                    <a:pt x="4404" y="18799"/>
                  </a:lnTo>
                  <a:lnTo>
                    <a:pt x="4771" y="19066"/>
                  </a:lnTo>
                  <a:lnTo>
                    <a:pt x="8874" y="21968"/>
                  </a:lnTo>
                  <a:cubicBezTo>
                    <a:pt x="10208" y="21868"/>
                    <a:pt x="11376" y="21100"/>
                    <a:pt x="11976" y="19900"/>
                  </a:cubicBezTo>
                  <a:cubicBezTo>
                    <a:pt x="13044" y="17798"/>
                    <a:pt x="11476" y="15530"/>
                    <a:pt x="11943" y="14095"/>
                  </a:cubicBezTo>
                  <a:cubicBezTo>
                    <a:pt x="12410" y="12628"/>
                    <a:pt x="15178" y="12194"/>
                    <a:pt x="15045" y="10526"/>
                  </a:cubicBezTo>
                  <a:cubicBezTo>
                    <a:pt x="14945" y="8825"/>
                    <a:pt x="12176" y="6957"/>
                    <a:pt x="12610" y="5456"/>
                  </a:cubicBezTo>
                  <a:cubicBezTo>
                    <a:pt x="13010" y="3955"/>
                    <a:pt x="13944" y="3354"/>
                    <a:pt x="14278" y="2120"/>
                  </a:cubicBezTo>
                  <a:cubicBezTo>
                    <a:pt x="14578" y="1186"/>
                    <a:pt x="13978" y="185"/>
                    <a:pt x="13010" y="52"/>
                  </a:cubicBezTo>
                  <a:cubicBezTo>
                    <a:pt x="12827" y="19"/>
                    <a:pt x="12634" y="1"/>
                    <a:pt x="1243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3"/>
            <p:cNvSpPr/>
            <p:nvPr/>
          </p:nvSpPr>
          <p:spPr>
            <a:xfrm>
              <a:off x="5582500" y="3069925"/>
              <a:ext cx="199650" cy="449725"/>
            </a:xfrm>
            <a:custGeom>
              <a:avLst/>
              <a:gdLst/>
              <a:ahLst/>
              <a:cxnLst/>
              <a:rect l="l" t="t" r="r" b="b"/>
              <a:pathLst>
                <a:path w="7986" h="17989" extrusionOk="0">
                  <a:moveTo>
                    <a:pt x="7539" y="1"/>
                  </a:moveTo>
                  <a:cubicBezTo>
                    <a:pt x="7489" y="1"/>
                    <a:pt x="7439" y="26"/>
                    <a:pt x="7405" y="76"/>
                  </a:cubicBezTo>
                  <a:cubicBezTo>
                    <a:pt x="7339" y="109"/>
                    <a:pt x="4036" y="3178"/>
                    <a:pt x="1801" y="9316"/>
                  </a:cubicBezTo>
                  <a:cubicBezTo>
                    <a:pt x="1768" y="9349"/>
                    <a:pt x="1768" y="9416"/>
                    <a:pt x="1768" y="9449"/>
                  </a:cubicBezTo>
                  <a:cubicBezTo>
                    <a:pt x="834" y="12118"/>
                    <a:pt x="234" y="14920"/>
                    <a:pt x="0" y="17722"/>
                  </a:cubicBezTo>
                  <a:lnTo>
                    <a:pt x="367" y="17989"/>
                  </a:lnTo>
                  <a:cubicBezTo>
                    <a:pt x="601" y="15120"/>
                    <a:pt x="1201" y="12318"/>
                    <a:pt x="2168" y="9583"/>
                  </a:cubicBezTo>
                  <a:cubicBezTo>
                    <a:pt x="3426" y="9205"/>
                    <a:pt x="4915" y="9118"/>
                    <a:pt x="6027" y="9118"/>
                  </a:cubicBezTo>
                  <a:cubicBezTo>
                    <a:pt x="6981" y="9118"/>
                    <a:pt x="7657" y="9182"/>
                    <a:pt x="7672" y="9182"/>
                  </a:cubicBezTo>
                  <a:cubicBezTo>
                    <a:pt x="7692" y="9187"/>
                    <a:pt x="7711" y="9189"/>
                    <a:pt x="7729" y="9189"/>
                  </a:cubicBezTo>
                  <a:cubicBezTo>
                    <a:pt x="7975" y="9189"/>
                    <a:pt x="7986" y="8782"/>
                    <a:pt x="7706" y="8782"/>
                  </a:cubicBezTo>
                  <a:cubicBezTo>
                    <a:pt x="7645" y="8782"/>
                    <a:pt x="7005" y="8726"/>
                    <a:pt x="6102" y="8726"/>
                  </a:cubicBezTo>
                  <a:cubicBezTo>
                    <a:pt x="5030" y="8726"/>
                    <a:pt x="3587" y="8805"/>
                    <a:pt x="2302" y="9149"/>
                  </a:cubicBezTo>
                  <a:cubicBezTo>
                    <a:pt x="4470" y="3278"/>
                    <a:pt x="7639" y="376"/>
                    <a:pt x="7672" y="343"/>
                  </a:cubicBezTo>
                  <a:cubicBezTo>
                    <a:pt x="7739" y="243"/>
                    <a:pt x="7739" y="143"/>
                    <a:pt x="7672" y="76"/>
                  </a:cubicBezTo>
                  <a:cubicBezTo>
                    <a:pt x="7639" y="26"/>
                    <a:pt x="7589" y="1"/>
                    <a:pt x="75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3"/>
            <p:cNvSpPr/>
            <p:nvPr/>
          </p:nvSpPr>
          <p:spPr>
            <a:xfrm>
              <a:off x="1624675" y="3062575"/>
              <a:ext cx="291050" cy="613850"/>
            </a:xfrm>
            <a:custGeom>
              <a:avLst/>
              <a:gdLst/>
              <a:ahLst/>
              <a:cxnLst/>
              <a:rect l="l" t="t" r="r" b="b"/>
              <a:pathLst>
                <a:path w="11642" h="24554" extrusionOk="0">
                  <a:moveTo>
                    <a:pt x="3111" y="0"/>
                  </a:moveTo>
                  <a:cubicBezTo>
                    <a:pt x="2689" y="0"/>
                    <a:pt x="2262" y="76"/>
                    <a:pt x="1835" y="236"/>
                  </a:cubicBezTo>
                  <a:cubicBezTo>
                    <a:pt x="1835" y="236"/>
                    <a:pt x="0" y="1137"/>
                    <a:pt x="534" y="3572"/>
                  </a:cubicBezTo>
                  <a:cubicBezTo>
                    <a:pt x="1101" y="6007"/>
                    <a:pt x="4403" y="10010"/>
                    <a:pt x="6238" y="14346"/>
                  </a:cubicBezTo>
                  <a:cubicBezTo>
                    <a:pt x="8073" y="18650"/>
                    <a:pt x="8239" y="24554"/>
                    <a:pt x="8239" y="24554"/>
                  </a:cubicBezTo>
                  <a:lnTo>
                    <a:pt x="9140" y="24154"/>
                  </a:lnTo>
                  <a:lnTo>
                    <a:pt x="9540" y="23987"/>
                  </a:lnTo>
                  <a:lnTo>
                    <a:pt x="10608" y="23486"/>
                  </a:lnTo>
                  <a:cubicBezTo>
                    <a:pt x="10608" y="23486"/>
                    <a:pt x="11642" y="13913"/>
                    <a:pt x="10574" y="9176"/>
                  </a:cubicBezTo>
                  <a:cubicBezTo>
                    <a:pt x="9654" y="4959"/>
                    <a:pt x="6538" y="0"/>
                    <a:pt x="311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3"/>
            <p:cNvSpPr/>
            <p:nvPr/>
          </p:nvSpPr>
          <p:spPr>
            <a:xfrm>
              <a:off x="1624675" y="3062575"/>
              <a:ext cx="291050" cy="613850"/>
            </a:xfrm>
            <a:custGeom>
              <a:avLst/>
              <a:gdLst/>
              <a:ahLst/>
              <a:cxnLst/>
              <a:rect l="l" t="t" r="r" b="b"/>
              <a:pathLst>
                <a:path w="11642" h="24554" extrusionOk="0">
                  <a:moveTo>
                    <a:pt x="3111" y="0"/>
                  </a:moveTo>
                  <a:cubicBezTo>
                    <a:pt x="2689" y="0"/>
                    <a:pt x="2262" y="76"/>
                    <a:pt x="1835" y="236"/>
                  </a:cubicBezTo>
                  <a:cubicBezTo>
                    <a:pt x="1835" y="236"/>
                    <a:pt x="0" y="1137"/>
                    <a:pt x="534" y="3572"/>
                  </a:cubicBezTo>
                  <a:cubicBezTo>
                    <a:pt x="1101" y="6007"/>
                    <a:pt x="4403" y="10010"/>
                    <a:pt x="6238" y="14346"/>
                  </a:cubicBezTo>
                  <a:cubicBezTo>
                    <a:pt x="8073" y="18650"/>
                    <a:pt x="8239" y="24554"/>
                    <a:pt x="8239" y="24554"/>
                  </a:cubicBezTo>
                  <a:lnTo>
                    <a:pt x="9140" y="24154"/>
                  </a:lnTo>
                  <a:lnTo>
                    <a:pt x="9540" y="23987"/>
                  </a:lnTo>
                  <a:lnTo>
                    <a:pt x="10608" y="23486"/>
                  </a:lnTo>
                  <a:cubicBezTo>
                    <a:pt x="10608" y="23486"/>
                    <a:pt x="11642" y="13913"/>
                    <a:pt x="10574" y="9176"/>
                  </a:cubicBezTo>
                  <a:cubicBezTo>
                    <a:pt x="9654" y="4959"/>
                    <a:pt x="6538" y="0"/>
                    <a:pt x="311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3"/>
            <p:cNvSpPr/>
            <p:nvPr/>
          </p:nvSpPr>
          <p:spPr>
            <a:xfrm>
              <a:off x="1685450" y="3097950"/>
              <a:ext cx="196925" cy="568475"/>
            </a:xfrm>
            <a:custGeom>
              <a:avLst/>
              <a:gdLst/>
              <a:ahLst/>
              <a:cxnLst/>
              <a:rect l="l" t="t" r="r" b="b"/>
              <a:pathLst>
                <a:path w="7877" h="22739" extrusionOk="0">
                  <a:moveTo>
                    <a:pt x="313" y="0"/>
                  </a:moveTo>
                  <a:cubicBezTo>
                    <a:pt x="144" y="0"/>
                    <a:pt x="1" y="214"/>
                    <a:pt x="171" y="356"/>
                  </a:cubicBezTo>
                  <a:cubicBezTo>
                    <a:pt x="238" y="389"/>
                    <a:pt x="7543" y="6227"/>
                    <a:pt x="6709" y="22739"/>
                  </a:cubicBezTo>
                  <a:lnTo>
                    <a:pt x="7109" y="22572"/>
                  </a:lnTo>
                  <a:cubicBezTo>
                    <a:pt x="7876" y="5993"/>
                    <a:pt x="471" y="89"/>
                    <a:pt x="404" y="22"/>
                  </a:cubicBezTo>
                  <a:cubicBezTo>
                    <a:pt x="374" y="7"/>
                    <a:pt x="343" y="0"/>
                    <a:pt x="3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3"/>
            <p:cNvSpPr/>
            <p:nvPr/>
          </p:nvSpPr>
          <p:spPr>
            <a:xfrm>
              <a:off x="1532925" y="3268175"/>
              <a:ext cx="379475" cy="548350"/>
            </a:xfrm>
            <a:custGeom>
              <a:avLst/>
              <a:gdLst/>
              <a:ahLst/>
              <a:cxnLst/>
              <a:rect l="l" t="t" r="r" b="b"/>
              <a:pathLst>
                <a:path w="15179" h="21934" extrusionOk="0">
                  <a:moveTo>
                    <a:pt x="2747" y="0"/>
                  </a:moveTo>
                  <a:cubicBezTo>
                    <a:pt x="2545" y="0"/>
                    <a:pt x="2352" y="19"/>
                    <a:pt x="2169" y="51"/>
                  </a:cubicBezTo>
                  <a:cubicBezTo>
                    <a:pt x="1202" y="185"/>
                    <a:pt x="601" y="1186"/>
                    <a:pt x="901" y="2086"/>
                  </a:cubicBezTo>
                  <a:cubicBezTo>
                    <a:pt x="1235" y="3354"/>
                    <a:pt x="2169" y="3921"/>
                    <a:pt x="2569" y="5422"/>
                  </a:cubicBezTo>
                  <a:cubicBezTo>
                    <a:pt x="3003" y="6956"/>
                    <a:pt x="234" y="8791"/>
                    <a:pt x="134" y="10492"/>
                  </a:cubicBezTo>
                  <a:cubicBezTo>
                    <a:pt x="1" y="12193"/>
                    <a:pt x="2803" y="12594"/>
                    <a:pt x="3236" y="14061"/>
                  </a:cubicBezTo>
                  <a:cubicBezTo>
                    <a:pt x="3703" y="15496"/>
                    <a:pt x="2136" y="17764"/>
                    <a:pt x="3203" y="19866"/>
                  </a:cubicBezTo>
                  <a:cubicBezTo>
                    <a:pt x="3804" y="21067"/>
                    <a:pt x="4971" y="21867"/>
                    <a:pt x="6305" y="21934"/>
                  </a:cubicBezTo>
                  <a:lnTo>
                    <a:pt x="10408" y="19065"/>
                  </a:lnTo>
                  <a:lnTo>
                    <a:pt x="10775" y="18798"/>
                  </a:lnTo>
                  <a:lnTo>
                    <a:pt x="13544" y="16797"/>
                  </a:lnTo>
                  <a:cubicBezTo>
                    <a:pt x="13544" y="16797"/>
                    <a:pt x="15178" y="14095"/>
                    <a:pt x="15145" y="12560"/>
                  </a:cubicBezTo>
                  <a:cubicBezTo>
                    <a:pt x="15078" y="11059"/>
                    <a:pt x="13444" y="10025"/>
                    <a:pt x="12677" y="9125"/>
                  </a:cubicBezTo>
                  <a:cubicBezTo>
                    <a:pt x="11909" y="8224"/>
                    <a:pt x="12777" y="5889"/>
                    <a:pt x="12043" y="4755"/>
                  </a:cubicBezTo>
                  <a:cubicBezTo>
                    <a:pt x="11309" y="3621"/>
                    <a:pt x="9908" y="3854"/>
                    <a:pt x="8540" y="3521"/>
                  </a:cubicBezTo>
                  <a:cubicBezTo>
                    <a:pt x="7173" y="3187"/>
                    <a:pt x="6706" y="2386"/>
                    <a:pt x="5505" y="1252"/>
                  </a:cubicBezTo>
                  <a:cubicBezTo>
                    <a:pt x="4539" y="314"/>
                    <a:pt x="3573" y="0"/>
                    <a:pt x="274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3"/>
            <p:cNvSpPr/>
            <p:nvPr/>
          </p:nvSpPr>
          <p:spPr>
            <a:xfrm>
              <a:off x="1604650" y="3294875"/>
              <a:ext cx="197675" cy="449950"/>
            </a:xfrm>
            <a:custGeom>
              <a:avLst/>
              <a:gdLst/>
              <a:ahLst/>
              <a:cxnLst/>
              <a:rect l="l" t="t" r="r" b="b"/>
              <a:pathLst>
                <a:path w="7907" h="17998" extrusionOk="0">
                  <a:moveTo>
                    <a:pt x="367" y="1"/>
                  </a:moveTo>
                  <a:cubicBezTo>
                    <a:pt x="317" y="1"/>
                    <a:pt x="267" y="18"/>
                    <a:pt x="234" y="51"/>
                  </a:cubicBezTo>
                  <a:cubicBezTo>
                    <a:pt x="167" y="118"/>
                    <a:pt x="167" y="251"/>
                    <a:pt x="234" y="318"/>
                  </a:cubicBezTo>
                  <a:cubicBezTo>
                    <a:pt x="267" y="351"/>
                    <a:pt x="3436" y="3253"/>
                    <a:pt x="5605" y="9124"/>
                  </a:cubicBezTo>
                  <a:cubicBezTo>
                    <a:pt x="4323" y="8834"/>
                    <a:pt x="3006" y="8701"/>
                    <a:pt x="1692" y="8701"/>
                  </a:cubicBezTo>
                  <a:cubicBezTo>
                    <a:pt x="1194" y="8701"/>
                    <a:pt x="696" y="8720"/>
                    <a:pt x="201" y="8757"/>
                  </a:cubicBezTo>
                  <a:cubicBezTo>
                    <a:pt x="67" y="8790"/>
                    <a:pt x="1" y="8891"/>
                    <a:pt x="1" y="8991"/>
                  </a:cubicBezTo>
                  <a:cubicBezTo>
                    <a:pt x="34" y="9091"/>
                    <a:pt x="134" y="9157"/>
                    <a:pt x="234" y="9157"/>
                  </a:cubicBezTo>
                  <a:cubicBezTo>
                    <a:pt x="248" y="9157"/>
                    <a:pt x="843" y="9108"/>
                    <a:pt x="1702" y="9108"/>
                  </a:cubicBezTo>
                  <a:cubicBezTo>
                    <a:pt x="2830" y="9108"/>
                    <a:pt x="4413" y="9193"/>
                    <a:pt x="5738" y="9591"/>
                  </a:cubicBezTo>
                  <a:cubicBezTo>
                    <a:pt x="6705" y="12293"/>
                    <a:pt x="7306" y="15128"/>
                    <a:pt x="7539" y="17997"/>
                  </a:cubicBezTo>
                  <a:lnTo>
                    <a:pt x="7906" y="17730"/>
                  </a:lnTo>
                  <a:cubicBezTo>
                    <a:pt x="7673" y="14895"/>
                    <a:pt x="7072" y="12093"/>
                    <a:pt x="6138" y="9424"/>
                  </a:cubicBezTo>
                  <a:cubicBezTo>
                    <a:pt x="6138" y="9391"/>
                    <a:pt x="6138" y="9358"/>
                    <a:pt x="6105" y="9324"/>
                  </a:cubicBezTo>
                  <a:cubicBezTo>
                    <a:pt x="3870" y="3153"/>
                    <a:pt x="568" y="84"/>
                    <a:pt x="501" y="51"/>
                  </a:cubicBezTo>
                  <a:cubicBezTo>
                    <a:pt x="468" y="18"/>
                    <a:pt x="417" y="1"/>
                    <a:pt x="3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3"/>
            <p:cNvSpPr/>
            <p:nvPr/>
          </p:nvSpPr>
          <p:spPr>
            <a:xfrm>
              <a:off x="2151700" y="519425"/>
              <a:ext cx="2726975" cy="3905875"/>
            </a:xfrm>
            <a:custGeom>
              <a:avLst/>
              <a:gdLst/>
              <a:ahLst/>
              <a:cxnLst/>
              <a:rect l="l" t="t" r="r" b="b"/>
              <a:pathLst>
                <a:path w="109079" h="156235" extrusionOk="0">
                  <a:moveTo>
                    <a:pt x="104826" y="0"/>
                  </a:moveTo>
                  <a:cubicBezTo>
                    <a:pt x="104581" y="0"/>
                    <a:pt x="104336" y="62"/>
                    <a:pt x="104108" y="190"/>
                  </a:cubicBezTo>
                  <a:lnTo>
                    <a:pt x="2202" y="58865"/>
                  </a:lnTo>
                  <a:cubicBezTo>
                    <a:pt x="835" y="59632"/>
                    <a:pt x="1" y="61100"/>
                    <a:pt x="1" y="62668"/>
                  </a:cubicBezTo>
                  <a:lnTo>
                    <a:pt x="1" y="152999"/>
                  </a:lnTo>
                  <a:cubicBezTo>
                    <a:pt x="1" y="153566"/>
                    <a:pt x="334" y="154100"/>
                    <a:pt x="868" y="154333"/>
                  </a:cubicBezTo>
                  <a:lnTo>
                    <a:pt x="4104" y="156235"/>
                  </a:lnTo>
                  <a:lnTo>
                    <a:pt x="4871" y="152765"/>
                  </a:lnTo>
                  <a:lnTo>
                    <a:pt x="104142" y="95625"/>
                  </a:lnTo>
                  <a:cubicBezTo>
                    <a:pt x="105509" y="94857"/>
                    <a:pt x="106343" y="93390"/>
                    <a:pt x="106343" y="91822"/>
                  </a:cubicBezTo>
                  <a:lnTo>
                    <a:pt x="106343" y="3392"/>
                  </a:lnTo>
                  <a:lnTo>
                    <a:pt x="109079" y="2224"/>
                  </a:lnTo>
                  <a:lnTo>
                    <a:pt x="105776" y="323"/>
                  </a:lnTo>
                  <a:cubicBezTo>
                    <a:pt x="105489" y="112"/>
                    <a:pt x="105157" y="0"/>
                    <a:pt x="10482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3"/>
            <p:cNvSpPr/>
            <p:nvPr/>
          </p:nvSpPr>
          <p:spPr>
            <a:xfrm>
              <a:off x="2151700" y="519425"/>
              <a:ext cx="2726975" cy="3905875"/>
            </a:xfrm>
            <a:custGeom>
              <a:avLst/>
              <a:gdLst/>
              <a:ahLst/>
              <a:cxnLst/>
              <a:rect l="l" t="t" r="r" b="b"/>
              <a:pathLst>
                <a:path w="109079" h="156235" extrusionOk="0">
                  <a:moveTo>
                    <a:pt x="104826" y="0"/>
                  </a:moveTo>
                  <a:cubicBezTo>
                    <a:pt x="104581" y="0"/>
                    <a:pt x="104336" y="62"/>
                    <a:pt x="104108" y="190"/>
                  </a:cubicBezTo>
                  <a:lnTo>
                    <a:pt x="2202" y="58865"/>
                  </a:lnTo>
                  <a:cubicBezTo>
                    <a:pt x="835" y="59632"/>
                    <a:pt x="1" y="61100"/>
                    <a:pt x="1" y="62668"/>
                  </a:cubicBezTo>
                  <a:lnTo>
                    <a:pt x="1" y="152999"/>
                  </a:lnTo>
                  <a:cubicBezTo>
                    <a:pt x="1" y="153566"/>
                    <a:pt x="334" y="154100"/>
                    <a:pt x="868" y="154333"/>
                  </a:cubicBezTo>
                  <a:lnTo>
                    <a:pt x="4104" y="156235"/>
                  </a:lnTo>
                  <a:lnTo>
                    <a:pt x="4871" y="152765"/>
                  </a:lnTo>
                  <a:lnTo>
                    <a:pt x="104142" y="95625"/>
                  </a:lnTo>
                  <a:cubicBezTo>
                    <a:pt x="105509" y="94857"/>
                    <a:pt x="106343" y="93390"/>
                    <a:pt x="106343" y="91822"/>
                  </a:cubicBezTo>
                  <a:lnTo>
                    <a:pt x="106343" y="3392"/>
                  </a:lnTo>
                  <a:lnTo>
                    <a:pt x="109079" y="2224"/>
                  </a:lnTo>
                  <a:lnTo>
                    <a:pt x="105776" y="323"/>
                  </a:lnTo>
                  <a:cubicBezTo>
                    <a:pt x="105489" y="112"/>
                    <a:pt x="105157" y="0"/>
                    <a:pt x="1048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3"/>
            <p:cNvSpPr/>
            <p:nvPr/>
          </p:nvSpPr>
          <p:spPr>
            <a:xfrm>
              <a:off x="2151700" y="2029400"/>
              <a:ext cx="134300" cy="2395900"/>
            </a:xfrm>
            <a:custGeom>
              <a:avLst/>
              <a:gdLst/>
              <a:ahLst/>
              <a:cxnLst/>
              <a:rect l="l" t="t" r="r" b="b"/>
              <a:pathLst>
                <a:path w="5372" h="95836" extrusionOk="0">
                  <a:moveTo>
                    <a:pt x="635" y="0"/>
                  </a:moveTo>
                  <a:cubicBezTo>
                    <a:pt x="234" y="667"/>
                    <a:pt x="1" y="1468"/>
                    <a:pt x="1" y="2269"/>
                  </a:cubicBezTo>
                  <a:lnTo>
                    <a:pt x="1" y="92600"/>
                  </a:lnTo>
                  <a:cubicBezTo>
                    <a:pt x="1" y="93167"/>
                    <a:pt x="334" y="93701"/>
                    <a:pt x="868" y="93934"/>
                  </a:cubicBezTo>
                  <a:lnTo>
                    <a:pt x="4104" y="95836"/>
                  </a:lnTo>
                  <a:lnTo>
                    <a:pt x="4871" y="92366"/>
                  </a:lnTo>
                  <a:lnTo>
                    <a:pt x="5371" y="92100"/>
                  </a:lnTo>
                  <a:lnTo>
                    <a:pt x="5371" y="2736"/>
                  </a:lnTo>
                  <a:lnTo>
                    <a:pt x="635"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3"/>
            <p:cNvSpPr/>
            <p:nvPr/>
          </p:nvSpPr>
          <p:spPr>
            <a:xfrm>
              <a:off x="2234275" y="566675"/>
              <a:ext cx="2658575" cy="3862325"/>
            </a:xfrm>
            <a:custGeom>
              <a:avLst/>
              <a:gdLst/>
              <a:ahLst/>
              <a:cxnLst/>
              <a:rect l="l" t="t" r="r" b="b"/>
              <a:pathLst>
                <a:path w="106343" h="154493" extrusionOk="0">
                  <a:moveTo>
                    <a:pt x="104827" y="1"/>
                  </a:moveTo>
                  <a:cubicBezTo>
                    <a:pt x="104575" y="1"/>
                    <a:pt x="104317" y="64"/>
                    <a:pt x="104074" y="201"/>
                  </a:cubicBezTo>
                  <a:lnTo>
                    <a:pt x="12276" y="53039"/>
                  </a:lnTo>
                  <a:lnTo>
                    <a:pt x="2168" y="58876"/>
                  </a:lnTo>
                  <a:cubicBezTo>
                    <a:pt x="834" y="59643"/>
                    <a:pt x="0" y="61078"/>
                    <a:pt x="0" y="62646"/>
                  </a:cubicBezTo>
                  <a:lnTo>
                    <a:pt x="0" y="153010"/>
                  </a:lnTo>
                  <a:cubicBezTo>
                    <a:pt x="0" y="153865"/>
                    <a:pt x="701" y="154493"/>
                    <a:pt x="1475" y="154493"/>
                  </a:cubicBezTo>
                  <a:cubicBezTo>
                    <a:pt x="1728" y="154493"/>
                    <a:pt x="1989" y="154426"/>
                    <a:pt x="2235" y="154278"/>
                  </a:cubicBezTo>
                  <a:lnTo>
                    <a:pt x="12276" y="148507"/>
                  </a:lnTo>
                  <a:lnTo>
                    <a:pt x="104141" y="95636"/>
                  </a:lnTo>
                  <a:cubicBezTo>
                    <a:pt x="105509" y="94835"/>
                    <a:pt x="106343" y="93401"/>
                    <a:pt x="106343" y="91833"/>
                  </a:cubicBezTo>
                  <a:lnTo>
                    <a:pt x="106343" y="1502"/>
                  </a:lnTo>
                  <a:cubicBezTo>
                    <a:pt x="106343" y="617"/>
                    <a:pt x="105615" y="1"/>
                    <a:pt x="10482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3"/>
            <p:cNvSpPr/>
            <p:nvPr/>
          </p:nvSpPr>
          <p:spPr>
            <a:xfrm>
              <a:off x="2234275" y="566675"/>
              <a:ext cx="2658575" cy="3861950"/>
            </a:xfrm>
            <a:custGeom>
              <a:avLst/>
              <a:gdLst/>
              <a:ahLst/>
              <a:cxnLst/>
              <a:rect l="l" t="t" r="r" b="b"/>
              <a:pathLst>
                <a:path w="106343" h="154478" extrusionOk="0">
                  <a:moveTo>
                    <a:pt x="104898" y="333"/>
                  </a:moveTo>
                  <a:cubicBezTo>
                    <a:pt x="105507" y="333"/>
                    <a:pt x="106009" y="855"/>
                    <a:pt x="106009" y="1502"/>
                  </a:cubicBezTo>
                  <a:lnTo>
                    <a:pt x="106009" y="91833"/>
                  </a:lnTo>
                  <a:cubicBezTo>
                    <a:pt x="106009" y="93301"/>
                    <a:pt x="105242" y="94635"/>
                    <a:pt x="103974" y="95369"/>
                  </a:cubicBezTo>
                  <a:lnTo>
                    <a:pt x="12142" y="148240"/>
                  </a:lnTo>
                  <a:lnTo>
                    <a:pt x="2068" y="154011"/>
                  </a:lnTo>
                  <a:cubicBezTo>
                    <a:pt x="1871" y="154126"/>
                    <a:pt x="1664" y="154178"/>
                    <a:pt x="1463" y="154178"/>
                  </a:cubicBezTo>
                  <a:cubicBezTo>
                    <a:pt x="850" y="154178"/>
                    <a:pt x="300" y="153689"/>
                    <a:pt x="300" y="153010"/>
                  </a:cubicBezTo>
                  <a:lnTo>
                    <a:pt x="300" y="62646"/>
                  </a:lnTo>
                  <a:cubicBezTo>
                    <a:pt x="300" y="61211"/>
                    <a:pt x="1068" y="59877"/>
                    <a:pt x="2335" y="59143"/>
                  </a:cubicBezTo>
                  <a:lnTo>
                    <a:pt x="12442" y="53339"/>
                  </a:lnTo>
                  <a:lnTo>
                    <a:pt x="104241" y="468"/>
                  </a:lnTo>
                  <a:cubicBezTo>
                    <a:pt x="104408" y="368"/>
                    <a:pt x="104642" y="334"/>
                    <a:pt x="104842" y="334"/>
                  </a:cubicBezTo>
                  <a:cubicBezTo>
                    <a:pt x="104861" y="333"/>
                    <a:pt x="104879" y="333"/>
                    <a:pt x="104898" y="333"/>
                  </a:cubicBezTo>
                  <a:close/>
                  <a:moveTo>
                    <a:pt x="104842" y="1"/>
                  </a:moveTo>
                  <a:cubicBezTo>
                    <a:pt x="104575" y="1"/>
                    <a:pt x="104308" y="67"/>
                    <a:pt x="104074" y="201"/>
                  </a:cubicBezTo>
                  <a:lnTo>
                    <a:pt x="12276" y="53039"/>
                  </a:lnTo>
                  <a:lnTo>
                    <a:pt x="2168" y="58876"/>
                  </a:lnTo>
                  <a:cubicBezTo>
                    <a:pt x="834" y="59643"/>
                    <a:pt x="0" y="61078"/>
                    <a:pt x="0" y="62646"/>
                  </a:cubicBezTo>
                  <a:lnTo>
                    <a:pt x="0" y="153010"/>
                  </a:lnTo>
                  <a:cubicBezTo>
                    <a:pt x="0" y="153811"/>
                    <a:pt x="667" y="154478"/>
                    <a:pt x="1468" y="154478"/>
                  </a:cubicBezTo>
                  <a:cubicBezTo>
                    <a:pt x="1735" y="154478"/>
                    <a:pt x="2002" y="154411"/>
                    <a:pt x="2235" y="154278"/>
                  </a:cubicBezTo>
                  <a:lnTo>
                    <a:pt x="12276" y="148507"/>
                  </a:lnTo>
                  <a:lnTo>
                    <a:pt x="104141" y="95636"/>
                  </a:lnTo>
                  <a:cubicBezTo>
                    <a:pt x="105509" y="94835"/>
                    <a:pt x="106343" y="93401"/>
                    <a:pt x="106343" y="91833"/>
                  </a:cubicBezTo>
                  <a:lnTo>
                    <a:pt x="106343" y="1502"/>
                  </a:lnTo>
                  <a:cubicBezTo>
                    <a:pt x="106343" y="668"/>
                    <a:pt x="105642" y="1"/>
                    <a:pt x="104842"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3"/>
            <p:cNvSpPr/>
            <p:nvPr/>
          </p:nvSpPr>
          <p:spPr>
            <a:xfrm>
              <a:off x="2234275" y="1892625"/>
              <a:ext cx="306900" cy="2536375"/>
            </a:xfrm>
            <a:custGeom>
              <a:avLst/>
              <a:gdLst/>
              <a:ahLst/>
              <a:cxnLst/>
              <a:rect l="l" t="t" r="r" b="b"/>
              <a:pathLst>
                <a:path w="12276" h="101455" extrusionOk="0">
                  <a:moveTo>
                    <a:pt x="12276" y="1"/>
                  </a:moveTo>
                  <a:lnTo>
                    <a:pt x="2168" y="5838"/>
                  </a:lnTo>
                  <a:cubicBezTo>
                    <a:pt x="834" y="6605"/>
                    <a:pt x="0" y="8040"/>
                    <a:pt x="0" y="9608"/>
                  </a:cubicBezTo>
                  <a:lnTo>
                    <a:pt x="0" y="99972"/>
                  </a:lnTo>
                  <a:cubicBezTo>
                    <a:pt x="0" y="100827"/>
                    <a:pt x="701" y="101455"/>
                    <a:pt x="1475" y="101455"/>
                  </a:cubicBezTo>
                  <a:cubicBezTo>
                    <a:pt x="1728" y="101455"/>
                    <a:pt x="1989" y="101388"/>
                    <a:pt x="2235" y="101240"/>
                  </a:cubicBezTo>
                  <a:lnTo>
                    <a:pt x="12276" y="95469"/>
                  </a:lnTo>
                  <a:lnTo>
                    <a:pt x="12276"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3"/>
            <p:cNvSpPr/>
            <p:nvPr/>
          </p:nvSpPr>
          <p:spPr>
            <a:xfrm>
              <a:off x="2295975" y="2091100"/>
              <a:ext cx="194325" cy="115950"/>
            </a:xfrm>
            <a:custGeom>
              <a:avLst/>
              <a:gdLst/>
              <a:ahLst/>
              <a:cxnLst/>
              <a:rect l="l" t="t" r="r" b="b"/>
              <a:pathLst>
                <a:path w="7773" h="4638" extrusionOk="0">
                  <a:moveTo>
                    <a:pt x="7673" y="1"/>
                  </a:moveTo>
                  <a:lnTo>
                    <a:pt x="3970" y="67"/>
                  </a:lnTo>
                  <a:cubicBezTo>
                    <a:pt x="3903" y="101"/>
                    <a:pt x="3837" y="134"/>
                    <a:pt x="3803" y="168"/>
                  </a:cubicBezTo>
                  <a:lnTo>
                    <a:pt x="101" y="4371"/>
                  </a:lnTo>
                  <a:cubicBezTo>
                    <a:pt x="1" y="4471"/>
                    <a:pt x="1" y="4637"/>
                    <a:pt x="101" y="4637"/>
                  </a:cubicBezTo>
                  <a:lnTo>
                    <a:pt x="3803" y="4537"/>
                  </a:lnTo>
                  <a:cubicBezTo>
                    <a:pt x="3870" y="4537"/>
                    <a:pt x="3903" y="4504"/>
                    <a:pt x="3970" y="4471"/>
                  </a:cubicBezTo>
                  <a:lnTo>
                    <a:pt x="7673" y="268"/>
                  </a:lnTo>
                  <a:cubicBezTo>
                    <a:pt x="7773" y="134"/>
                    <a:pt x="7773" y="1"/>
                    <a:pt x="767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3"/>
            <p:cNvSpPr/>
            <p:nvPr/>
          </p:nvSpPr>
          <p:spPr>
            <a:xfrm>
              <a:off x="2295975" y="2152825"/>
              <a:ext cx="194325" cy="115925"/>
            </a:xfrm>
            <a:custGeom>
              <a:avLst/>
              <a:gdLst/>
              <a:ahLst/>
              <a:cxnLst/>
              <a:rect l="l" t="t" r="r" b="b"/>
              <a:pathLst>
                <a:path w="7773" h="4637" extrusionOk="0">
                  <a:moveTo>
                    <a:pt x="7673" y="0"/>
                  </a:moveTo>
                  <a:lnTo>
                    <a:pt x="6472" y="34"/>
                  </a:lnTo>
                  <a:cubicBezTo>
                    <a:pt x="6372" y="34"/>
                    <a:pt x="6305" y="67"/>
                    <a:pt x="6238" y="134"/>
                  </a:cubicBezTo>
                  <a:lnTo>
                    <a:pt x="3970" y="2702"/>
                  </a:lnTo>
                  <a:cubicBezTo>
                    <a:pt x="3937" y="2735"/>
                    <a:pt x="3870" y="2769"/>
                    <a:pt x="3803" y="2802"/>
                  </a:cubicBezTo>
                  <a:lnTo>
                    <a:pt x="1602" y="2836"/>
                  </a:lnTo>
                  <a:cubicBezTo>
                    <a:pt x="1502" y="2836"/>
                    <a:pt x="1402" y="2869"/>
                    <a:pt x="1335" y="2969"/>
                  </a:cubicBezTo>
                  <a:lnTo>
                    <a:pt x="101" y="4370"/>
                  </a:lnTo>
                  <a:cubicBezTo>
                    <a:pt x="1" y="4470"/>
                    <a:pt x="1" y="4637"/>
                    <a:pt x="101" y="4637"/>
                  </a:cubicBezTo>
                  <a:lnTo>
                    <a:pt x="3803" y="4537"/>
                  </a:lnTo>
                  <a:cubicBezTo>
                    <a:pt x="3870" y="4537"/>
                    <a:pt x="3937" y="4503"/>
                    <a:pt x="3970" y="4470"/>
                  </a:cubicBezTo>
                  <a:lnTo>
                    <a:pt x="7673" y="300"/>
                  </a:lnTo>
                  <a:cubicBezTo>
                    <a:pt x="7773" y="167"/>
                    <a:pt x="7773" y="0"/>
                    <a:pt x="767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3"/>
            <p:cNvSpPr/>
            <p:nvPr/>
          </p:nvSpPr>
          <p:spPr>
            <a:xfrm>
              <a:off x="2295975" y="2215350"/>
              <a:ext cx="194325" cy="115950"/>
            </a:xfrm>
            <a:custGeom>
              <a:avLst/>
              <a:gdLst/>
              <a:ahLst/>
              <a:cxnLst/>
              <a:rect l="l" t="t" r="r" b="b"/>
              <a:pathLst>
                <a:path w="7773" h="4638" extrusionOk="0">
                  <a:moveTo>
                    <a:pt x="7673" y="1"/>
                  </a:moveTo>
                  <a:lnTo>
                    <a:pt x="6472" y="34"/>
                  </a:lnTo>
                  <a:cubicBezTo>
                    <a:pt x="6372" y="34"/>
                    <a:pt x="6305" y="68"/>
                    <a:pt x="6238" y="168"/>
                  </a:cubicBezTo>
                  <a:lnTo>
                    <a:pt x="3970" y="2703"/>
                  </a:lnTo>
                  <a:cubicBezTo>
                    <a:pt x="3937" y="2770"/>
                    <a:pt x="3870" y="2803"/>
                    <a:pt x="3803" y="2803"/>
                  </a:cubicBezTo>
                  <a:lnTo>
                    <a:pt x="1602" y="2836"/>
                  </a:lnTo>
                  <a:cubicBezTo>
                    <a:pt x="1502" y="2836"/>
                    <a:pt x="1402" y="2903"/>
                    <a:pt x="1335" y="2970"/>
                  </a:cubicBezTo>
                  <a:lnTo>
                    <a:pt x="101" y="4371"/>
                  </a:lnTo>
                  <a:cubicBezTo>
                    <a:pt x="1" y="4504"/>
                    <a:pt x="1" y="4638"/>
                    <a:pt x="101" y="4638"/>
                  </a:cubicBezTo>
                  <a:lnTo>
                    <a:pt x="3803" y="4571"/>
                  </a:lnTo>
                  <a:cubicBezTo>
                    <a:pt x="3870" y="4538"/>
                    <a:pt x="3937" y="4504"/>
                    <a:pt x="3970" y="4471"/>
                  </a:cubicBezTo>
                  <a:lnTo>
                    <a:pt x="7673" y="301"/>
                  </a:lnTo>
                  <a:cubicBezTo>
                    <a:pt x="7773" y="168"/>
                    <a:pt x="7773" y="34"/>
                    <a:pt x="767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3"/>
            <p:cNvSpPr/>
            <p:nvPr/>
          </p:nvSpPr>
          <p:spPr>
            <a:xfrm>
              <a:off x="3187875" y="1557800"/>
              <a:ext cx="8350" cy="2296250"/>
            </a:xfrm>
            <a:custGeom>
              <a:avLst/>
              <a:gdLst/>
              <a:ahLst/>
              <a:cxnLst/>
              <a:rect l="l" t="t" r="r" b="b"/>
              <a:pathLst>
                <a:path w="334" h="91850" extrusionOk="0">
                  <a:moveTo>
                    <a:pt x="167" y="1"/>
                  </a:moveTo>
                  <a:cubicBezTo>
                    <a:pt x="83" y="1"/>
                    <a:pt x="0" y="51"/>
                    <a:pt x="17" y="151"/>
                  </a:cubicBezTo>
                  <a:lnTo>
                    <a:pt x="17" y="91683"/>
                  </a:lnTo>
                  <a:cubicBezTo>
                    <a:pt x="17" y="91783"/>
                    <a:pt x="83" y="91850"/>
                    <a:pt x="184" y="91850"/>
                  </a:cubicBezTo>
                  <a:cubicBezTo>
                    <a:pt x="250" y="91850"/>
                    <a:pt x="317" y="91783"/>
                    <a:pt x="317" y="91683"/>
                  </a:cubicBezTo>
                  <a:lnTo>
                    <a:pt x="317" y="151"/>
                  </a:lnTo>
                  <a:cubicBezTo>
                    <a:pt x="334" y="51"/>
                    <a:pt x="250" y="1"/>
                    <a:pt x="167"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3"/>
            <p:cNvSpPr/>
            <p:nvPr/>
          </p:nvSpPr>
          <p:spPr>
            <a:xfrm>
              <a:off x="2903900" y="3722425"/>
              <a:ext cx="227700" cy="142700"/>
            </a:xfrm>
            <a:custGeom>
              <a:avLst/>
              <a:gdLst/>
              <a:ahLst/>
              <a:cxnLst/>
              <a:rect l="l" t="t" r="r" b="b"/>
              <a:pathLst>
                <a:path w="9108" h="5708" extrusionOk="0">
                  <a:moveTo>
                    <a:pt x="8974" y="1"/>
                  </a:moveTo>
                  <a:cubicBezTo>
                    <a:pt x="8950" y="1"/>
                    <a:pt x="8926" y="9"/>
                    <a:pt x="8907" y="28"/>
                  </a:cubicBezTo>
                  <a:lnTo>
                    <a:pt x="201" y="5031"/>
                  </a:lnTo>
                  <a:cubicBezTo>
                    <a:pt x="101" y="5098"/>
                    <a:pt x="1" y="5198"/>
                    <a:pt x="1" y="5332"/>
                  </a:cubicBezTo>
                  <a:lnTo>
                    <a:pt x="1" y="5565"/>
                  </a:lnTo>
                  <a:cubicBezTo>
                    <a:pt x="1" y="5647"/>
                    <a:pt x="91" y="5707"/>
                    <a:pt x="160" y="5707"/>
                  </a:cubicBezTo>
                  <a:cubicBezTo>
                    <a:pt x="175" y="5707"/>
                    <a:pt x="189" y="5704"/>
                    <a:pt x="201" y="5699"/>
                  </a:cubicBezTo>
                  <a:lnTo>
                    <a:pt x="8907" y="695"/>
                  </a:lnTo>
                  <a:cubicBezTo>
                    <a:pt x="9007" y="628"/>
                    <a:pt x="9107" y="495"/>
                    <a:pt x="9107" y="361"/>
                  </a:cubicBezTo>
                  <a:lnTo>
                    <a:pt x="9107" y="128"/>
                  </a:lnTo>
                  <a:cubicBezTo>
                    <a:pt x="9107" y="56"/>
                    <a:pt x="9038" y="1"/>
                    <a:pt x="8974"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3"/>
            <p:cNvSpPr/>
            <p:nvPr/>
          </p:nvSpPr>
          <p:spPr>
            <a:xfrm>
              <a:off x="2903900" y="3764975"/>
              <a:ext cx="227700" cy="142675"/>
            </a:xfrm>
            <a:custGeom>
              <a:avLst/>
              <a:gdLst/>
              <a:ahLst/>
              <a:cxnLst/>
              <a:rect l="l" t="t" r="r" b="b"/>
              <a:pathLst>
                <a:path w="9108" h="5707" extrusionOk="0">
                  <a:moveTo>
                    <a:pt x="8974" y="0"/>
                  </a:moveTo>
                  <a:cubicBezTo>
                    <a:pt x="8950" y="0"/>
                    <a:pt x="8926" y="8"/>
                    <a:pt x="8907" y="27"/>
                  </a:cubicBezTo>
                  <a:lnTo>
                    <a:pt x="201" y="5031"/>
                  </a:lnTo>
                  <a:cubicBezTo>
                    <a:pt x="101" y="5097"/>
                    <a:pt x="1" y="5197"/>
                    <a:pt x="1" y="5331"/>
                  </a:cubicBezTo>
                  <a:lnTo>
                    <a:pt x="1" y="5564"/>
                  </a:lnTo>
                  <a:cubicBezTo>
                    <a:pt x="1" y="5647"/>
                    <a:pt x="91" y="5706"/>
                    <a:pt x="160" y="5706"/>
                  </a:cubicBezTo>
                  <a:cubicBezTo>
                    <a:pt x="175" y="5706"/>
                    <a:pt x="189" y="5704"/>
                    <a:pt x="201" y="5698"/>
                  </a:cubicBezTo>
                  <a:lnTo>
                    <a:pt x="8907" y="694"/>
                  </a:lnTo>
                  <a:cubicBezTo>
                    <a:pt x="9007" y="594"/>
                    <a:pt x="9107" y="494"/>
                    <a:pt x="9107" y="361"/>
                  </a:cubicBezTo>
                  <a:lnTo>
                    <a:pt x="9107" y="127"/>
                  </a:lnTo>
                  <a:cubicBezTo>
                    <a:pt x="9107" y="55"/>
                    <a:pt x="9038" y="0"/>
                    <a:pt x="897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3"/>
            <p:cNvSpPr/>
            <p:nvPr/>
          </p:nvSpPr>
          <p:spPr>
            <a:xfrm>
              <a:off x="2903900" y="3870050"/>
              <a:ext cx="118450" cy="80125"/>
            </a:xfrm>
            <a:custGeom>
              <a:avLst/>
              <a:gdLst/>
              <a:ahLst/>
              <a:cxnLst/>
              <a:rect l="l" t="t" r="r" b="b"/>
              <a:pathLst>
                <a:path w="4738" h="3205" extrusionOk="0">
                  <a:moveTo>
                    <a:pt x="4632" y="0"/>
                  </a:moveTo>
                  <a:cubicBezTo>
                    <a:pt x="4611" y="0"/>
                    <a:pt x="4590" y="8"/>
                    <a:pt x="4571" y="27"/>
                  </a:cubicBezTo>
                  <a:lnTo>
                    <a:pt x="201" y="2529"/>
                  </a:lnTo>
                  <a:cubicBezTo>
                    <a:pt x="101" y="2596"/>
                    <a:pt x="1" y="2696"/>
                    <a:pt x="1" y="2862"/>
                  </a:cubicBezTo>
                  <a:lnTo>
                    <a:pt x="1" y="3096"/>
                  </a:lnTo>
                  <a:cubicBezTo>
                    <a:pt x="1" y="3150"/>
                    <a:pt x="90" y="3205"/>
                    <a:pt x="159" y="3205"/>
                  </a:cubicBezTo>
                  <a:cubicBezTo>
                    <a:pt x="174" y="3205"/>
                    <a:pt x="189" y="3202"/>
                    <a:pt x="201" y="3196"/>
                  </a:cubicBezTo>
                  <a:lnTo>
                    <a:pt x="4571" y="694"/>
                  </a:lnTo>
                  <a:cubicBezTo>
                    <a:pt x="4671" y="627"/>
                    <a:pt x="4738" y="494"/>
                    <a:pt x="4738" y="361"/>
                  </a:cubicBezTo>
                  <a:lnTo>
                    <a:pt x="4738" y="127"/>
                  </a:lnTo>
                  <a:cubicBezTo>
                    <a:pt x="4738" y="55"/>
                    <a:pt x="4686" y="0"/>
                    <a:pt x="463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3"/>
            <p:cNvSpPr/>
            <p:nvPr/>
          </p:nvSpPr>
          <p:spPr>
            <a:xfrm>
              <a:off x="2587025" y="3811500"/>
              <a:ext cx="314400" cy="321200"/>
            </a:xfrm>
            <a:custGeom>
              <a:avLst/>
              <a:gdLst/>
              <a:ahLst/>
              <a:cxnLst/>
              <a:rect l="l" t="t" r="r" b="b"/>
              <a:pathLst>
                <a:path w="12576" h="12848" extrusionOk="0">
                  <a:moveTo>
                    <a:pt x="9079" y="1"/>
                  </a:moveTo>
                  <a:cubicBezTo>
                    <a:pt x="7212" y="1"/>
                    <a:pt x="4791" y="1472"/>
                    <a:pt x="2936" y="3903"/>
                  </a:cubicBezTo>
                  <a:cubicBezTo>
                    <a:pt x="501" y="7172"/>
                    <a:pt x="0" y="10942"/>
                    <a:pt x="1835" y="12343"/>
                  </a:cubicBezTo>
                  <a:cubicBezTo>
                    <a:pt x="2303" y="12685"/>
                    <a:pt x="2871" y="12848"/>
                    <a:pt x="3498" y="12848"/>
                  </a:cubicBezTo>
                  <a:cubicBezTo>
                    <a:pt x="5377" y="12848"/>
                    <a:pt x="7790" y="11391"/>
                    <a:pt x="9640" y="8940"/>
                  </a:cubicBezTo>
                  <a:cubicBezTo>
                    <a:pt x="12076" y="5671"/>
                    <a:pt x="12576" y="1902"/>
                    <a:pt x="10708" y="501"/>
                  </a:cubicBezTo>
                  <a:cubicBezTo>
                    <a:pt x="10252" y="161"/>
                    <a:pt x="9696" y="1"/>
                    <a:pt x="907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3"/>
            <p:cNvSpPr/>
            <p:nvPr/>
          </p:nvSpPr>
          <p:spPr>
            <a:xfrm>
              <a:off x="2587025" y="3811500"/>
              <a:ext cx="314400" cy="321200"/>
            </a:xfrm>
            <a:custGeom>
              <a:avLst/>
              <a:gdLst/>
              <a:ahLst/>
              <a:cxnLst/>
              <a:rect l="l" t="t" r="r" b="b"/>
              <a:pathLst>
                <a:path w="12576" h="12848" extrusionOk="0">
                  <a:moveTo>
                    <a:pt x="9079" y="1"/>
                  </a:moveTo>
                  <a:cubicBezTo>
                    <a:pt x="7212" y="1"/>
                    <a:pt x="4791" y="1472"/>
                    <a:pt x="2936" y="3903"/>
                  </a:cubicBezTo>
                  <a:cubicBezTo>
                    <a:pt x="501" y="7172"/>
                    <a:pt x="0" y="10942"/>
                    <a:pt x="1835" y="12343"/>
                  </a:cubicBezTo>
                  <a:cubicBezTo>
                    <a:pt x="2303" y="12685"/>
                    <a:pt x="2871" y="12848"/>
                    <a:pt x="3498" y="12848"/>
                  </a:cubicBezTo>
                  <a:cubicBezTo>
                    <a:pt x="5377" y="12848"/>
                    <a:pt x="7790" y="11391"/>
                    <a:pt x="9640" y="8940"/>
                  </a:cubicBezTo>
                  <a:cubicBezTo>
                    <a:pt x="12076" y="5671"/>
                    <a:pt x="12576" y="1902"/>
                    <a:pt x="10708" y="501"/>
                  </a:cubicBezTo>
                  <a:cubicBezTo>
                    <a:pt x="10252" y="161"/>
                    <a:pt x="9696" y="1"/>
                    <a:pt x="90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3"/>
            <p:cNvSpPr/>
            <p:nvPr/>
          </p:nvSpPr>
          <p:spPr>
            <a:xfrm>
              <a:off x="2600350" y="3813225"/>
              <a:ext cx="285250" cy="328550"/>
            </a:xfrm>
            <a:custGeom>
              <a:avLst/>
              <a:gdLst/>
              <a:ahLst/>
              <a:cxnLst/>
              <a:rect l="l" t="t" r="r" b="b"/>
              <a:pathLst>
                <a:path w="11410" h="13142" extrusionOk="0">
                  <a:moveTo>
                    <a:pt x="8474" y="299"/>
                  </a:moveTo>
                  <a:cubicBezTo>
                    <a:pt x="8941" y="299"/>
                    <a:pt x="9408" y="432"/>
                    <a:pt x="9808" y="666"/>
                  </a:cubicBezTo>
                  <a:cubicBezTo>
                    <a:pt x="10642" y="1133"/>
                    <a:pt x="11109" y="2100"/>
                    <a:pt x="11109" y="3367"/>
                  </a:cubicBezTo>
                  <a:cubicBezTo>
                    <a:pt x="11109" y="6370"/>
                    <a:pt x="8640" y="10239"/>
                    <a:pt x="5638" y="12007"/>
                  </a:cubicBezTo>
                  <a:cubicBezTo>
                    <a:pt x="4676" y="12560"/>
                    <a:pt x="3739" y="12836"/>
                    <a:pt x="2928" y="12836"/>
                  </a:cubicBezTo>
                  <a:cubicBezTo>
                    <a:pt x="2417" y="12836"/>
                    <a:pt x="1955" y="12726"/>
                    <a:pt x="1569" y="12507"/>
                  </a:cubicBezTo>
                  <a:cubicBezTo>
                    <a:pt x="768" y="12040"/>
                    <a:pt x="301" y="11073"/>
                    <a:pt x="301" y="9772"/>
                  </a:cubicBezTo>
                  <a:cubicBezTo>
                    <a:pt x="301" y="6770"/>
                    <a:pt x="2770" y="2900"/>
                    <a:pt x="5772" y="1133"/>
                  </a:cubicBezTo>
                  <a:cubicBezTo>
                    <a:pt x="6572" y="632"/>
                    <a:pt x="7506" y="365"/>
                    <a:pt x="8474" y="299"/>
                  </a:cubicBezTo>
                  <a:close/>
                  <a:moveTo>
                    <a:pt x="8501" y="0"/>
                  </a:moveTo>
                  <a:cubicBezTo>
                    <a:pt x="7628" y="0"/>
                    <a:pt x="6629" y="305"/>
                    <a:pt x="5605" y="899"/>
                  </a:cubicBezTo>
                  <a:cubicBezTo>
                    <a:pt x="2503" y="2700"/>
                    <a:pt x="1" y="6670"/>
                    <a:pt x="1" y="9772"/>
                  </a:cubicBezTo>
                  <a:cubicBezTo>
                    <a:pt x="1" y="11173"/>
                    <a:pt x="501" y="12240"/>
                    <a:pt x="1402" y="12774"/>
                  </a:cubicBezTo>
                  <a:cubicBezTo>
                    <a:pt x="1869" y="13041"/>
                    <a:pt x="2403" y="13141"/>
                    <a:pt x="2903" y="13141"/>
                  </a:cubicBezTo>
                  <a:cubicBezTo>
                    <a:pt x="3937" y="13108"/>
                    <a:pt x="4904" y="12808"/>
                    <a:pt x="5772" y="12274"/>
                  </a:cubicBezTo>
                  <a:cubicBezTo>
                    <a:pt x="8874" y="10473"/>
                    <a:pt x="11409" y="6470"/>
                    <a:pt x="11409" y="3367"/>
                  </a:cubicBezTo>
                  <a:cubicBezTo>
                    <a:pt x="11409" y="1966"/>
                    <a:pt x="10909" y="899"/>
                    <a:pt x="9975" y="365"/>
                  </a:cubicBezTo>
                  <a:cubicBezTo>
                    <a:pt x="9550" y="121"/>
                    <a:pt x="9050" y="0"/>
                    <a:pt x="8501"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3"/>
            <p:cNvSpPr/>
            <p:nvPr/>
          </p:nvSpPr>
          <p:spPr>
            <a:xfrm>
              <a:off x="2803850" y="3997575"/>
              <a:ext cx="60900" cy="70700"/>
            </a:xfrm>
            <a:custGeom>
              <a:avLst/>
              <a:gdLst/>
              <a:ahLst/>
              <a:cxnLst/>
              <a:rect l="l" t="t" r="r" b="b"/>
              <a:pathLst>
                <a:path w="2436" h="2828" extrusionOk="0">
                  <a:moveTo>
                    <a:pt x="1832" y="0"/>
                  </a:moveTo>
                  <a:cubicBezTo>
                    <a:pt x="1649" y="0"/>
                    <a:pt x="1434" y="63"/>
                    <a:pt x="1201" y="196"/>
                  </a:cubicBezTo>
                  <a:cubicBezTo>
                    <a:pt x="534" y="597"/>
                    <a:pt x="67" y="1331"/>
                    <a:pt x="0" y="2131"/>
                  </a:cubicBezTo>
                  <a:cubicBezTo>
                    <a:pt x="0" y="2576"/>
                    <a:pt x="237" y="2828"/>
                    <a:pt x="593" y="2828"/>
                  </a:cubicBezTo>
                  <a:cubicBezTo>
                    <a:pt x="771" y="2828"/>
                    <a:pt x="979" y="2765"/>
                    <a:pt x="1201" y="2632"/>
                  </a:cubicBezTo>
                  <a:cubicBezTo>
                    <a:pt x="1901" y="2231"/>
                    <a:pt x="2335" y="1497"/>
                    <a:pt x="2435" y="697"/>
                  </a:cubicBezTo>
                  <a:cubicBezTo>
                    <a:pt x="2435" y="252"/>
                    <a:pt x="2198" y="0"/>
                    <a:pt x="183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3"/>
            <p:cNvSpPr/>
            <p:nvPr/>
          </p:nvSpPr>
          <p:spPr>
            <a:xfrm>
              <a:off x="2903900" y="3326775"/>
              <a:ext cx="227700" cy="142675"/>
            </a:xfrm>
            <a:custGeom>
              <a:avLst/>
              <a:gdLst/>
              <a:ahLst/>
              <a:cxnLst/>
              <a:rect l="l" t="t" r="r" b="b"/>
              <a:pathLst>
                <a:path w="9108" h="5707" extrusionOk="0">
                  <a:moveTo>
                    <a:pt x="8948" y="0"/>
                  </a:moveTo>
                  <a:cubicBezTo>
                    <a:pt x="8933" y="0"/>
                    <a:pt x="8919" y="3"/>
                    <a:pt x="8907" y="9"/>
                  </a:cubicBezTo>
                  <a:lnTo>
                    <a:pt x="201" y="5013"/>
                  </a:lnTo>
                  <a:cubicBezTo>
                    <a:pt x="101" y="5079"/>
                    <a:pt x="1" y="5213"/>
                    <a:pt x="1" y="5346"/>
                  </a:cubicBezTo>
                  <a:lnTo>
                    <a:pt x="1" y="5580"/>
                  </a:lnTo>
                  <a:cubicBezTo>
                    <a:pt x="1" y="5652"/>
                    <a:pt x="70" y="5707"/>
                    <a:pt x="134" y="5707"/>
                  </a:cubicBezTo>
                  <a:cubicBezTo>
                    <a:pt x="159" y="5707"/>
                    <a:pt x="182" y="5698"/>
                    <a:pt x="201" y="5680"/>
                  </a:cubicBezTo>
                  <a:lnTo>
                    <a:pt x="8907" y="676"/>
                  </a:lnTo>
                  <a:cubicBezTo>
                    <a:pt x="9007" y="610"/>
                    <a:pt x="9107" y="509"/>
                    <a:pt x="9107" y="376"/>
                  </a:cubicBezTo>
                  <a:lnTo>
                    <a:pt x="9107" y="143"/>
                  </a:lnTo>
                  <a:cubicBezTo>
                    <a:pt x="9107" y="60"/>
                    <a:pt x="9017" y="0"/>
                    <a:pt x="8948"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3"/>
            <p:cNvSpPr/>
            <p:nvPr/>
          </p:nvSpPr>
          <p:spPr>
            <a:xfrm>
              <a:off x="2903900" y="3369300"/>
              <a:ext cx="227700" cy="142675"/>
            </a:xfrm>
            <a:custGeom>
              <a:avLst/>
              <a:gdLst/>
              <a:ahLst/>
              <a:cxnLst/>
              <a:rect l="l" t="t" r="r" b="b"/>
              <a:pathLst>
                <a:path w="9108" h="5707" extrusionOk="0">
                  <a:moveTo>
                    <a:pt x="8948" y="1"/>
                  </a:moveTo>
                  <a:cubicBezTo>
                    <a:pt x="8933" y="1"/>
                    <a:pt x="8919" y="3"/>
                    <a:pt x="8907" y="9"/>
                  </a:cubicBezTo>
                  <a:lnTo>
                    <a:pt x="201" y="5013"/>
                  </a:lnTo>
                  <a:cubicBezTo>
                    <a:pt x="101" y="5080"/>
                    <a:pt x="1" y="5213"/>
                    <a:pt x="1" y="5346"/>
                  </a:cubicBezTo>
                  <a:lnTo>
                    <a:pt x="1" y="5580"/>
                  </a:lnTo>
                  <a:cubicBezTo>
                    <a:pt x="1" y="5652"/>
                    <a:pt x="70" y="5707"/>
                    <a:pt x="134" y="5707"/>
                  </a:cubicBezTo>
                  <a:cubicBezTo>
                    <a:pt x="159" y="5707"/>
                    <a:pt x="182" y="5699"/>
                    <a:pt x="201" y="5680"/>
                  </a:cubicBezTo>
                  <a:lnTo>
                    <a:pt x="8907" y="676"/>
                  </a:lnTo>
                  <a:cubicBezTo>
                    <a:pt x="9007" y="610"/>
                    <a:pt x="9107" y="476"/>
                    <a:pt x="9107" y="343"/>
                  </a:cubicBezTo>
                  <a:lnTo>
                    <a:pt x="9107" y="143"/>
                  </a:lnTo>
                  <a:cubicBezTo>
                    <a:pt x="9107" y="60"/>
                    <a:pt x="9017" y="1"/>
                    <a:pt x="894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3"/>
            <p:cNvSpPr/>
            <p:nvPr/>
          </p:nvSpPr>
          <p:spPr>
            <a:xfrm>
              <a:off x="2903900" y="3474375"/>
              <a:ext cx="118450" cy="80150"/>
            </a:xfrm>
            <a:custGeom>
              <a:avLst/>
              <a:gdLst/>
              <a:ahLst/>
              <a:cxnLst/>
              <a:rect l="l" t="t" r="r" b="b"/>
              <a:pathLst>
                <a:path w="4738" h="3206" extrusionOk="0">
                  <a:moveTo>
                    <a:pt x="4609" y="1"/>
                  </a:moveTo>
                  <a:cubicBezTo>
                    <a:pt x="4596" y="1"/>
                    <a:pt x="4583" y="3"/>
                    <a:pt x="4571" y="9"/>
                  </a:cubicBezTo>
                  <a:lnTo>
                    <a:pt x="201" y="2511"/>
                  </a:lnTo>
                  <a:cubicBezTo>
                    <a:pt x="101" y="2578"/>
                    <a:pt x="1" y="2711"/>
                    <a:pt x="1" y="2845"/>
                  </a:cubicBezTo>
                  <a:lnTo>
                    <a:pt x="1" y="3078"/>
                  </a:lnTo>
                  <a:cubicBezTo>
                    <a:pt x="1" y="3150"/>
                    <a:pt x="70" y="3205"/>
                    <a:pt x="134" y="3205"/>
                  </a:cubicBezTo>
                  <a:cubicBezTo>
                    <a:pt x="159" y="3205"/>
                    <a:pt x="182" y="3197"/>
                    <a:pt x="201" y="3178"/>
                  </a:cubicBezTo>
                  <a:lnTo>
                    <a:pt x="4571" y="676"/>
                  </a:lnTo>
                  <a:cubicBezTo>
                    <a:pt x="4671" y="610"/>
                    <a:pt x="4738" y="510"/>
                    <a:pt x="4738" y="376"/>
                  </a:cubicBezTo>
                  <a:lnTo>
                    <a:pt x="4738" y="143"/>
                  </a:lnTo>
                  <a:cubicBezTo>
                    <a:pt x="4738" y="60"/>
                    <a:pt x="4670" y="1"/>
                    <a:pt x="460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3"/>
            <p:cNvSpPr/>
            <p:nvPr/>
          </p:nvSpPr>
          <p:spPr>
            <a:xfrm>
              <a:off x="2587025" y="3416225"/>
              <a:ext cx="313575" cy="321200"/>
            </a:xfrm>
            <a:custGeom>
              <a:avLst/>
              <a:gdLst/>
              <a:ahLst/>
              <a:cxnLst/>
              <a:rect l="l" t="t" r="r" b="b"/>
              <a:pathLst>
                <a:path w="12543" h="12848" extrusionOk="0">
                  <a:moveTo>
                    <a:pt x="9077" y="1"/>
                  </a:moveTo>
                  <a:cubicBezTo>
                    <a:pt x="7202" y="1"/>
                    <a:pt x="4767" y="1478"/>
                    <a:pt x="2936" y="3936"/>
                  </a:cubicBezTo>
                  <a:cubicBezTo>
                    <a:pt x="467" y="7172"/>
                    <a:pt x="0" y="10942"/>
                    <a:pt x="1835" y="12343"/>
                  </a:cubicBezTo>
                  <a:cubicBezTo>
                    <a:pt x="2294" y="12685"/>
                    <a:pt x="2858" y="12848"/>
                    <a:pt x="3484" y="12848"/>
                  </a:cubicBezTo>
                  <a:cubicBezTo>
                    <a:pt x="5357" y="12848"/>
                    <a:pt x="7782" y="11391"/>
                    <a:pt x="9607" y="8940"/>
                  </a:cubicBezTo>
                  <a:cubicBezTo>
                    <a:pt x="12076" y="5671"/>
                    <a:pt x="12543" y="1902"/>
                    <a:pt x="10708" y="501"/>
                  </a:cubicBezTo>
                  <a:cubicBezTo>
                    <a:pt x="10253" y="162"/>
                    <a:pt x="9695" y="1"/>
                    <a:pt x="907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3"/>
            <p:cNvSpPr/>
            <p:nvPr/>
          </p:nvSpPr>
          <p:spPr>
            <a:xfrm>
              <a:off x="2587025" y="3416225"/>
              <a:ext cx="313575" cy="321200"/>
            </a:xfrm>
            <a:custGeom>
              <a:avLst/>
              <a:gdLst/>
              <a:ahLst/>
              <a:cxnLst/>
              <a:rect l="l" t="t" r="r" b="b"/>
              <a:pathLst>
                <a:path w="12543" h="12848" extrusionOk="0">
                  <a:moveTo>
                    <a:pt x="9077" y="1"/>
                  </a:moveTo>
                  <a:cubicBezTo>
                    <a:pt x="7202" y="1"/>
                    <a:pt x="4767" y="1478"/>
                    <a:pt x="2936" y="3936"/>
                  </a:cubicBezTo>
                  <a:cubicBezTo>
                    <a:pt x="467" y="7172"/>
                    <a:pt x="0" y="10942"/>
                    <a:pt x="1835" y="12343"/>
                  </a:cubicBezTo>
                  <a:cubicBezTo>
                    <a:pt x="2294" y="12685"/>
                    <a:pt x="2858" y="12848"/>
                    <a:pt x="3484" y="12848"/>
                  </a:cubicBezTo>
                  <a:cubicBezTo>
                    <a:pt x="5357" y="12848"/>
                    <a:pt x="7782" y="11391"/>
                    <a:pt x="9607" y="8940"/>
                  </a:cubicBezTo>
                  <a:cubicBezTo>
                    <a:pt x="12076" y="5671"/>
                    <a:pt x="12543" y="1902"/>
                    <a:pt x="10708" y="501"/>
                  </a:cubicBezTo>
                  <a:cubicBezTo>
                    <a:pt x="10253" y="162"/>
                    <a:pt x="9695" y="1"/>
                    <a:pt x="90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3"/>
            <p:cNvSpPr/>
            <p:nvPr/>
          </p:nvSpPr>
          <p:spPr>
            <a:xfrm>
              <a:off x="2600350" y="3417650"/>
              <a:ext cx="285250" cy="328825"/>
            </a:xfrm>
            <a:custGeom>
              <a:avLst/>
              <a:gdLst/>
              <a:ahLst/>
              <a:cxnLst/>
              <a:rect l="l" t="t" r="r" b="b"/>
              <a:pathLst>
                <a:path w="11410" h="13153" extrusionOk="0">
                  <a:moveTo>
                    <a:pt x="8474" y="310"/>
                  </a:moveTo>
                  <a:cubicBezTo>
                    <a:pt x="8941" y="310"/>
                    <a:pt x="9408" y="410"/>
                    <a:pt x="9808" y="644"/>
                  </a:cubicBezTo>
                  <a:cubicBezTo>
                    <a:pt x="10642" y="1111"/>
                    <a:pt x="11109" y="2078"/>
                    <a:pt x="11109" y="3379"/>
                  </a:cubicBezTo>
                  <a:cubicBezTo>
                    <a:pt x="11109" y="6381"/>
                    <a:pt x="8640" y="10251"/>
                    <a:pt x="5638" y="11985"/>
                  </a:cubicBezTo>
                  <a:cubicBezTo>
                    <a:pt x="4684" y="12554"/>
                    <a:pt x="3754" y="12838"/>
                    <a:pt x="2947" y="12838"/>
                  </a:cubicBezTo>
                  <a:cubicBezTo>
                    <a:pt x="2429" y="12838"/>
                    <a:pt x="1960" y="12721"/>
                    <a:pt x="1569" y="12486"/>
                  </a:cubicBezTo>
                  <a:cubicBezTo>
                    <a:pt x="768" y="12019"/>
                    <a:pt x="301" y="11051"/>
                    <a:pt x="301" y="9784"/>
                  </a:cubicBezTo>
                  <a:cubicBezTo>
                    <a:pt x="301" y="6782"/>
                    <a:pt x="2770" y="2912"/>
                    <a:pt x="5772" y="1144"/>
                  </a:cubicBezTo>
                  <a:cubicBezTo>
                    <a:pt x="6572" y="644"/>
                    <a:pt x="7506" y="344"/>
                    <a:pt x="8474" y="310"/>
                  </a:cubicBezTo>
                  <a:close/>
                  <a:moveTo>
                    <a:pt x="8459" y="1"/>
                  </a:moveTo>
                  <a:cubicBezTo>
                    <a:pt x="7596" y="1"/>
                    <a:pt x="6613" y="293"/>
                    <a:pt x="5605" y="877"/>
                  </a:cubicBezTo>
                  <a:cubicBezTo>
                    <a:pt x="2503" y="2679"/>
                    <a:pt x="1" y="6681"/>
                    <a:pt x="1" y="9784"/>
                  </a:cubicBezTo>
                  <a:cubicBezTo>
                    <a:pt x="1" y="11185"/>
                    <a:pt x="501" y="12252"/>
                    <a:pt x="1402" y="12786"/>
                  </a:cubicBezTo>
                  <a:cubicBezTo>
                    <a:pt x="1869" y="13019"/>
                    <a:pt x="2403" y="13153"/>
                    <a:pt x="2903" y="13153"/>
                  </a:cubicBezTo>
                  <a:cubicBezTo>
                    <a:pt x="3937" y="13119"/>
                    <a:pt x="4904" y="12786"/>
                    <a:pt x="5772" y="12252"/>
                  </a:cubicBezTo>
                  <a:cubicBezTo>
                    <a:pt x="8874" y="10484"/>
                    <a:pt x="11409" y="6481"/>
                    <a:pt x="11409" y="3379"/>
                  </a:cubicBezTo>
                  <a:cubicBezTo>
                    <a:pt x="11409" y="1978"/>
                    <a:pt x="10909" y="911"/>
                    <a:pt x="9975" y="377"/>
                  </a:cubicBezTo>
                  <a:cubicBezTo>
                    <a:pt x="9539" y="126"/>
                    <a:pt x="9025" y="1"/>
                    <a:pt x="845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3"/>
            <p:cNvSpPr/>
            <p:nvPr/>
          </p:nvSpPr>
          <p:spPr>
            <a:xfrm>
              <a:off x="2803850" y="3602025"/>
              <a:ext cx="60900" cy="70400"/>
            </a:xfrm>
            <a:custGeom>
              <a:avLst/>
              <a:gdLst/>
              <a:ahLst/>
              <a:cxnLst/>
              <a:rect l="l" t="t" r="r" b="b"/>
              <a:pathLst>
                <a:path w="2436" h="2816" extrusionOk="0">
                  <a:moveTo>
                    <a:pt x="1810" y="1"/>
                  </a:moveTo>
                  <a:cubicBezTo>
                    <a:pt x="1632" y="1"/>
                    <a:pt x="1425" y="56"/>
                    <a:pt x="1201" y="174"/>
                  </a:cubicBezTo>
                  <a:cubicBezTo>
                    <a:pt x="534" y="607"/>
                    <a:pt x="67" y="1308"/>
                    <a:pt x="0" y="2109"/>
                  </a:cubicBezTo>
                  <a:cubicBezTo>
                    <a:pt x="0" y="2562"/>
                    <a:pt x="247" y="2815"/>
                    <a:pt x="615" y="2815"/>
                  </a:cubicBezTo>
                  <a:cubicBezTo>
                    <a:pt x="788" y="2815"/>
                    <a:pt x="988" y="2760"/>
                    <a:pt x="1201" y="2642"/>
                  </a:cubicBezTo>
                  <a:cubicBezTo>
                    <a:pt x="1901" y="2209"/>
                    <a:pt x="2335" y="1508"/>
                    <a:pt x="2435" y="707"/>
                  </a:cubicBezTo>
                  <a:cubicBezTo>
                    <a:pt x="2435" y="254"/>
                    <a:pt x="2188" y="1"/>
                    <a:pt x="181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3"/>
            <p:cNvSpPr/>
            <p:nvPr/>
          </p:nvSpPr>
          <p:spPr>
            <a:xfrm>
              <a:off x="2903900" y="2931025"/>
              <a:ext cx="227700" cy="142700"/>
            </a:xfrm>
            <a:custGeom>
              <a:avLst/>
              <a:gdLst/>
              <a:ahLst/>
              <a:cxnLst/>
              <a:rect l="l" t="t" r="r" b="b"/>
              <a:pathLst>
                <a:path w="9108" h="5708" extrusionOk="0">
                  <a:moveTo>
                    <a:pt x="8974" y="1"/>
                  </a:moveTo>
                  <a:cubicBezTo>
                    <a:pt x="8950" y="1"/>
                    <a:pt x="8926" y="9"/>
                    <a:pt x="8907" y="28"/>
                  </a:cubicBezTo>
                  <a:lnTo>
                    <a:pt x="201" y="5031"/>
                  </a:lnTo>
                  <a:cubicBezTo>
                    <a:pt x="101" y="5098"/>
                    <a:pt x="1" y="5232"/>
                    <a:pt x="1" y="5365"/>
                  </a:cubicBezTo>
                  <a:lnTo>
                    <a:pt x="1" y="5565"/>
                  </a:lnTo>
                  <a:cubicBezTo>
                    <a:pt x="1" y="5647"/>
                    <a:pt x="91" y="5707"/>
                    <a:pt x="160" y="5707"/>
                  </a:cubicBezTo>
                  <a:cubicBezTo>
                    <a:pt x="175" y="5707"/>
                    <a:pt x="189" y="5704"/>
                    <a:pt x="201" y="5699"/>
                  </a:cubicBezTo>
                  <a:lnTo>
                    <a:pt x="8907" y="695"/>
                  </a:lnTo>
                  <a:cubicBezTo>
                    <a:pt x="9007" y="628"/>
                    <a:pt x="9107" y="495"/>
                    <a:pt x="9107" y="361"/>
                  </a:cubicBezTo>
                  <a:lnTo>
                    <a:pt x="9107" y="128"/>
                  </a:lnTo>
                  <a:cubicBezTo>
                    <a:pt x="9107" y="56"/>
                    <a:pt x="9038" y="1"/>
                    <a:pt x="8974"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3"/>
            <p:cNvSpPr/>
            <p:nvPr/>
          </p:nvSpPr>
          <p:spPr>
            <a:xfrm>
              <a:off x="2903900" y="2973575"/>
              <a:ext cx="227700" cy="142675"/>
            </a:xfrm>
            <a:custGeom>
              <a:avLst/>
              <a:gdLst/>
              <a:ahLst/>
              <a:cxnLst/>
              <a:rect l="l" t="t" r="r" b="b"/>
              <a:pathLst>
                <a:path w="9108" h="5707" extrusionOk="0">
                  <a:moveTo>
                    <a:pt x="8974" y="0"/>
                  </a:moveTo>
                  <a:cubicBezTo>
                    <a:pt x="8950" y="0"/>
                    <a:pt x="8926" y="8"/>
                    <a:pt x="8907" y="27"/>
                  </a:cubicBezTo>
                  <a:lnTo>
                    <a:pt x="201" y="5031"/>
                  </a:lnTo>
                  <a:cubicBezTo>
                    <a:pt x="101" y="5097"/>
                    <a:pt x="1" y="5197"/>
                    <a:pt x="1" y="5364"/>
                  </a:cubicBezTo>
                  <a:lnTo>
                    <a:pt x="1" y="5598"/>
                  </a:lnTo>
                  <a:cubicBezTo>
                    <a:pt x="1" y="5652"/>
                    <a:pt x="90" y="5707"/>
                    <a:pt x="159" y="5707"/>
                  </a:cubicBezTo>
                  <a:cubicBezTo>
                    <a:pt x="174" y="5707"/>
                    <a:pt x="189" y="5704"/>
                    <a:pt x="201" y="5698"/>
                  </a:cubicBezTo>
                  <a:lnTo>
                    <a:pt x="8907" y="694"/>
                  </a:lnTo>
                  <a:cubicBezTo>
                    <a:pt x="9007" y="627"/>
                    <a:pt x="9107" y="494"/>
                    <a:pt x="9107" y="361"/>
                  </a:cubicBezTo>
                  <a:lnTo>
                    <a:pt x="9107" y="127"/>
                  </a:lnTo>
                  <a:cubicBezTo>
                    <a:pt x="9107" y="55"/>
                    <a:pt x="9038" y="0"/>
                    <a:pt x="897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3"/>
            <p:cNvSpPr/>
            <p:nvPr/>
          </p:nvSpPr>
          <p:spPr>
            <a:xfrm>
              <a:off x="2903900" y="3078650"/>
              <a:ext cx="118450" cy="80225"/>
            </a:xfrm>
            <a:custGeom>
              <a:avLst/>
              <a:gdLst/>
              <a:ahLst/>
              <a:cxnLst/>
              <a:rect l="l" t="t" r="r" b="b"/>
              <a:pathLst>
                <a:path w="4738" h="3209" extrusionOk="0">
                  <a:moveTo>
                    <a:pt x="4632" y="0"/>
                  </a:moveTo>
                  <a:cubicBezTo>
                    <a:pt x="4611" y="0"/>
                    <a:pt x="4590" y="8"/>
                    <a:pt x="4571" y="27"/>
                  </a:cubicBezTo>
                  <a:lnTo>
                    <a:pt x="201" y="2529"/>
                  </a:lnTo>
                  <a:cubicBezTo>
                    <a:pt x="101" y="2596"/>
                    <a:pt x="1" y="2729"/>
                    <a:pt x="1" y="2862"/>
                  </a:cubicBezTo>
                  <a:lnTo>
                    <a:pt x="1" y="3096"/>
                  </a:lnTo>
                  <a:cubicBezTo>
                    <a:pt x="1" y="3171"/>
                    <a:pt x="76" y="3208"/>
                    <a:pt x="142" y="3208"/>
                  </a:cubicBezTo>
                  <a:cubicBezTo>
                    <a:pt x="164" y="3208"/>
                    <a:pt x="184" y="3204"/>
                    <a:pt x="201" y="3196"/>
                  </a:cubicBezTo>
                  <a:lnTo>
                    <a:pt x="4571" y="694"/>
                  </a:lnTo>
                  <a:cubicBezTo>
                    <a:pt x="4671" y="627"/>
                    <a:pt x="4738" y="494"/>
                    <a:pt x="4738" y="361"/>
                  </a:cubicBezTo>
                  <a:lnTo>
                    <a:pt x="4738" y="127"/>
                  </a:lnTo>
                  <a:cubicBezTo>
                    <a:pt x="4738" y="55"/>
                    <a:pt x="4686" y="0"/>
                    <a:pt x="463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3"/>
            <p:cNvSpPr/>
            <p:nvPr/>
          </p:nvSpPr>
          <p:spPr>
            <a:xfrm>
              <a:off x="2586175" y="3021300"/>
              <a:ext cx="314425" cy="321200"/>
            </a:xfrm>
            <a:custGeom>
              <a:avLst/>
              <a:gdLst/>
              <a:ahLst/>
              <a:cxnLst/>
              <a:rect l="l" t="t" r="r" b="b"/>
              <a:pathLst>
                <a:path w="12577" h="12848" extrusionOk="0">
                  <a:moveTo>
                    <a:pt x="9055" y="1"/>
                  </a:moveTo>
                  <a:cubicBezTo>
                    <a:pt x="7192" y="1"/>
                    <a:pt x="4784" y="1476"/>
                    <a:pt x="2936" y="3922"/>
                  </a:cubicBezTo>
                  <a:cubicBezTo>
                    <a:pt x="501" y="7191"/>
                    <a:pt x="1" y="10961"/>
                    <a:pt x="1869" y="12328"/>
                  </a:cubicBezTo>
                  <a:cubicBezTo>
                    <a:pt x="2330" y="12681"/>
                    <a:pt x="2895" y="12847"/>
                    <a:pt x="3522" y="12847"/>
                  </a:cubicBezTo>
                  <a:cubicBezTo>
                    <a:pt x="5386" y="12847"/>
                    <a:pt x="7794" y="11372"/>
                    <a:pt x="9641" y="8926"/>
                  </a:cubicBezTo>
                  <a:cubicBezTo>
                    <a:pt x="12076" y="5657"/>
                    <a:pt x="12577" y="1887"/>
                    <a:pt x="10709" y="520"/>
                  </a:cubicBezTo>
                  <a:cubicBezTo>
                    <a:pt x="10247" y="167"/>
                    <a:pt x="9682" y="1"/>
                    <a:pt x="905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3"/>
            <p:cNvSpPr/>
            <p:nvPr/>
          </p:nvSpPr>
          <p:spPr>
            <a:xfrm>
              <a:off x="2586175" y="3021300"/>
              <a:ext cx="314425" cy="321200"/>
            </a:xfrm>
            <a:custGeom>
              <a:avLst/>
              <a:gdLst/>
              <a:ahLst/>
              <a:cxnLst/>
              <a:rect l="l" t="t" r="r" b="b"/>
              <a:pathLst>
                <a:path w="12577" h="12848" extrusionOk="0">
                  <a:moveTo>
                    <a:pt x="9055" y="1"/>
                  </a:moveTo>
                  <a:cubicBezTo>
                    <a:pt x="7192" y="1"/>
                    <a:pt x="4784" y="1476"/>
                    <a:pt x="2936" y="3922"/>
                  </a:cubicBezTo>
                  <a:cubicBezTo>
                    <a:pt x="501" y="7191"/>
                    <a:pt x="1" y="10961"/>
                    <a:pt x="1869" y="12328"/>
                  </a:cubicBezTo>
                  <a:cubicBezTo>
                    <a:pt x="2330" y="12681"/>
                    <a:pt x="2895" y="12847"/>
                    <a:pt x="3522" y="12847"/>
                  </a:cubicBezTo>
                  <a:cubicBezTo>
                    <a:pt x="5386" y="12847"/>
                    <a:pt x="7794" y="11372"/>
                    <a:pt x="9641" y="8926"/>
                  </a:cubicBezTo>
                  <a:cubicBezTo>
                    <a:pt x="12076" y="5657"/>
                    <a:pt x="12577" y="1887"/>
                    <a:pt x="10709" y="520"/>
                  </a:cubicBezTo>
                  <a:cubicBezTo>
                    <a:pt x="10247" y="167"/>
                    <a:pt x="9682" y="1"/>
                    <a:pt x="90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3"/>
            <p:cNvSpPr/>
            <p:nvPr/>
          </p:nvSpPr>
          <p:spPr>
            <a:xfrm>
              <a:off x="2600350" y="3022000"/>
              <a:ext cx="285250" cy="328500"/>
            </a:xfrm>
            <a:custGeom>
              <a:avLst/>
              <a:gdLst/>
              <a:ahLst/>
              <a:cxnLst/>
              <a:rect l="l" t="t" r="r" b="b"/>
              <a:pathLst>
                <a:path w="11410" h="13140" extrusionOk="0">
                  <a:moveTo>
                    <a:pt x="8617" y="320"/>
                  </a:moveTo>
                  <a:cubicBezTo>
                    <a:pt x="9035" y="320"/>
                    <a:pt x="9449" y="449"/>
                    <a:pt x="9808" y="659"/>
                  </a:cubicBezTo>
                  <a:cubicBezTo>
                    <a:pt x="10642" y="1126"/>
                    <a:pt x="11109" y="2093"/>
                    <a:pt x="11109" y="3360"/>
                  </a:cubicBezTo>
                  <a:cubicBezTo>
                    <a:pt x="11109" y="6363"/>
                    <a:pt x="8640" y="10265"/>
                    <a:pt x="5638" y="12000"/>
                  </a:cubicBezTo>
                  <a:cubicBezTo>
                    <a:pt x="4676" y="12553"/>
                    <a:pt x="3739" y="12829"/>
                    <a:pt x="2928" y="12829"/>
                  </a:cubicBezTo>
                  <a:cubicBezTo>
                    <a:pt x="2417" y="12829"/>
                    <a:pt x="1955" y="12719"/>
                    <a:pt x="1569" y="12500"/>
                  </a:cubicBezTo>
                  <a:cubicBezTo>
                    <a:pt x="768" y="12033"/>
                    <a:pt x="301" y="11066"/>
                    <a:pt x="301" y="9798"/>
                  </a:cubicBezTo>
                  <a:cubicBezTo>
                    <a:pt x="301" y="6763"/>
                    <a:pt x="2770" y="2893"/>
                    <a:pt x="5772" y="1159"/>
                  </a:cubicBezTo>
                  <a:cubicBezTo>
                    <a:pt x="6572" y="625"/>
                    <a:pt x="7506" y="358"/>
                    <a:pt x="8474" y="325"/>
                  </a:cubicBezTo>
                  <a:cubicBezTo>
                    <a:pt x="8521" y="322"/>
                    <a:pt x="8569" y="320"/>
                    <a:pt x="8617" y="320"/>
                  </a:cubicBezTo>
                  <a:close/>
                  <a:moveTo>
                    <a:pt x="8469" y="1"/>
                  </a:moveTo>
                  <a:cubicBezTo>
                    <a:pt x="7603" y="1"/>
                    <a:pt x="6616" y="305"/>
                    <a:pt x="5605" y="892"/>
                  </a:cubicBezTo>
                  <a:cubicBezTo>
                    <a:pt x="2503" y="2693"/>
                    <a:pt x="1" y="6663"/>
                    <a:pt x="1" y="9798"/>
                  </a:cubicBezTo>
                  <a:cubicBezTo>
                    <a:pt x="1" y="11166"/>
                    <a:pt x="501" y="12233"/>
                    <a:pt x="1402" y="12767"/>
                  </a:cubicBezTo>
                  <a:cubicBezTo>
                    <a:pt x="1822" y="13007"/>
                    <a:pt x="2296" y="13139"/>
                    <a:pt x="2750" y="13139"/>
                  </a:cubicBezTo>
                  <a:cubicBezTo>
                    <a:pt x="2802" y="13139"/>
                    <a:pt x="2852" y="13137"/>
                    <a:pt x="2903" y="13134"/>
                  </a:cubicBezTo>
                  <a:cubicBezTo>
                    <a:pt x="3937" y="13101"/>
                    <a:pt x="4904" y="12801"/>
                    <a:pt x="5772" y="12267"/>
                  </a:cubicBezTo>
                  <a:cubicBezTo>
                    <a:pt x="8874" y="10466"/>
                    <a:pt x="11409" y="6496"/>
                    <a:pt x="11409" y="3360"/>
                  </a:cubicBezTo>
                  <a:cubicBezTo>
                    <a:pt x="11409" y="1959"/>
                    <a:pt x="10909" y="925"/>
                    <a:pt x="9975" y="392"/>
                  </a:cubicBezTo>
                  <a:cubicBezTo>
                    <a:pt x="9542" y="129"/>
                    <a:pt x="9031" y="1"/>
                    <a:pt x="846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3"/>
            <p:cNvSpPr/>
            <p:nvPr/>
          </p:nvSpPr>
          <p:spPr>
            <a:xfrm>
              <a:off x="2803850" y="3206200"/>
              <a:ext cx="60900" cy="70675"/>
            </a:xfrm>
            <a:custGeom>
              <a:avLst/>
              <a:gdLst/>
              <a:ahLst/>
              <a:cxnLst/>
              <a:rect l="l" t="t" r="r" b="b"/>
              <a:pathLst>
                <a:path w="2436" h="2827" extrusionOk="0">
                  <a:moveTo>
                    <a:pt x="1827" y="0"/>
                  </a:moveTo>
                  <a:cubicBezTo>
                    <a:pt x="1645" y="0"/>
                    <a:pt x="1432" y="63"/>
                    <a:pt x="1201" y="195"/>
                  </a:cubicBezTo>
                  <a:cubicBezTo>
                    <a:pt x="534" y="596"/>
                    <a:pt x="67" y="1330"/>
                    <a:pt x="0" y="2130"/>
                  </a:cubicBezTo>
                  <a:cubicBezTo>
                    <a:pt x="0" y="2575"/>
                    <a:pt x="237" y="2827"/>
                    <a:pt x="593" y="2827"/>
                  </a:cubicBezTo>
                  <a:cubicBezTo>
                    <a:pt x="771" y="2827"/>
                    <a:pt x="979" y="2764"/>
                    <a:pt x="1201" y="2631"/>
                  </a:cubicBezTo>
                  <a:cubicBezTo>
                    <a:pt x="1901" y="2230"/>
                    <a:pt x="2335" y="1496"/>
                    <a:pt x="2435" y="729"/>
                  </a:cubicBezTo>
                  <a:cubicBezTo>
                    <a:pt x="2435" y="260"/>
                    <a:pt x="2196" y="0"/>
                    <a:pt x="182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3"/>
            <p:cNvSpPr/>
            <p:nvPr/>
          </p:nvSpPr>
          <p:spPr>
            <a:xfrm>
              <a:off x="2903900" y="2535375"/>
              <a:ext cx="227700" cy="143050"/>
            </a:xfrm>
            <a:custGeom>
              <a:avLst/>
              <a:gdLst/>
              <a:ahLst/>
              <a:cxnLst/>
              <a:rect l="l" t="t" r="r" b="b"/>
              <a:pathLst>
                <a:path w="9108" h="5722" extrusionOk="0">
                  <a:moveTo>
                    <a:pt x="8948" y="0"/>
                  </a:moveTo>
                  <a:cubicBezTo>
                    <a:pt x="8933" y="0"/>
                    <a:pt x="8919" y="3"/>
                    <a:pt x="8907" y="9"/>
                  </a:cubicBezTo>
                  <a:lnTo>
                    <a:pt x="201" y="5013"/>
                  </a:lnTo>
                  <a:cubicBezTo>
                    <a:pt x="101" y="5113"/>
                    <a:pt x="1" y="5213"/>
                    <a:pt x="1" y="5346"/>
                  </a:cubicBezTo>
                  <a:lnTo>
                    <a:pt x="1" y="5580"/>
                  </a:lnTo>
                  <a:cubicBezTo>
                    <a:pt x="1" y="5662"/>
                    <a:pt x="91" y="5722"/>
                    <a:pt x="160" y="5722"/>
                  </a:cubicBezTo>
                  <a:cubicBezTo>
                    <a:pt x="175" y="5722"/>
                    <a:pt x="189" y="5719"/>
                    <a:pt x="201" y="5713"/>
                  </a:cubicBezTo>
                  <a:lnTo>
                    <a:pt x="8907" y="710"/>
                  </a:lnTo>
                  <a:cubicBezTo>
                    <a:pt x="9007" y="610"/>
                    <a:pt x="9107" y="509"/>
                    <a:pt x="9107" y="376"/>
                  </a:cubicBezTo>
                  <a:lnTo>
                    <a:pt x="9107" y="143"/>
                  </a:lnTo>
                  <a:cubicBezTo>
                    <a:pt x="9107" y="60"/>
                    <a:pt x="9017" y="0"/>
                    <a:pt x="8948"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3"/>
            <p:cNvSpPr/>
            <p:nvPr/>
          </p:nvSpPr>
          <p:spPr>
            <a:xfrm>
              <a:off x="2903900" y="2577900"/>
              <a:ext cx="227700" cy="142675"/>
            </a:xfrm>
            <a:custGeom>
              <a:avLst/>
              <a:gdLst/>
              <a:ahLst/>
              <a:cxnLst/>
              <a:rect l="l" t="t" r="r" b="b"/>
              <a:pathLst>
                <a:path w="9108" h="5707" extrusionOk="0">
                  <a:moveTo>
                    <a:pt x="8948" y="1"/>
                  </a:moveTo>
                  <a:cubicBezTo>
                    <a:pt x="8933" y="1"/>
                    <a:pt x="8919" y="3"/>
                    <a:pt x="8907" y="9"/>
                  </a:cubicBezTo>
                  <a:lnTo>
                    <a:pt x="201" y="5013"/>
                  </a:lnTo>
                  <a:cubicBezTo>
                    <a:pt x="101" y="5080"/>
                    <a:pt x="1" y="5213"/>
                    <a:pt x="1" y="5346"/>
                  </a:cubicBezTo>
                  <a:lnTo>
                    <a:pt x="1" y="5580"/>
                  </a:lnTo>
                  <a:cubicBezTo>
                    <a:pt x="1" y="5652"/>
                    <a:pt x="70" y="5707"/>
                    <a:pt x="134" y="5707"/>
                  </a:cubicBezTo>
                  <a:cubicBezTo>
                    <a:pt x="159" y="5707"/>
                    <a:pt x="182" y="5699"/>
                    <a:pt x="201" y="5680"/>
                  </a:cubicBezTo>
                  <a:lnTo>
                    <a:pt x="8907" y="676"/>
                  </a:lnTo>
                  <a:cubicBezTo>
                    <a:pt x="9007" y="610"/>
                    <a:pt x="9107" y="510"/>
                    <a:pt x="9107" y="376"/>
                  </a:cubicBezTo>
                  <a:lnTo>
                    <a:pt x="9107" y="143"/>
                  </a:lnTo>
                  <a:cubicBezTo>
                    <a:pt x="9107" y="60"/>
                    <a:pt x="9017" y="1"/>
                    <a:pt x="894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3"/>
            <p:cNvSpPr/>
            <p:nvPr/>
          </p:nvSpPr>
          <p:spPr>
            <a:xfrm>
              <a:off x="2903900" y="2683350"/>
              <a:ext cx="118450" cy="80150"/>
            </a:xfrm>
            <a:custGeom>
              <a:avLst/>
              <a:gdLst/>
              <a:ahLst/>
              <a:cxnLst/>
              <a:rect l="l" t="t" r="r" b="b"/>
              <a:pathLst>
                <a:path w="4738" h="3206" extrusionOk="0">
                  <a:moveTo>
                    <a:pt x="4632" y="1"/>
                  </a:moveTo>
                  <a:cubicBezTo>
                    <a:pt x="4611" y="1"/>
                    <a:pt x="4590" y="9"/>
                    <a:pt x="4571" y="28"/>
                  </a:cubicBezTo>
                  <a:lnTo>
                    <a:pt x="201" y="2529"/>
                  </a:lnTo>
                  <a:cubicBezTo>
                    <a:pt x="101" y="2596"/>
                    <a:pt x="1" y="2696"/>
                    <a:pt x="1" y="2830"/>
                  </a:cubicBezTo>
                  <a:lnTo>
                    <a:pt x="1" y="3063"/>
                  </a:lnTo>
                  <a:cubicBezTo>
                    <a:pt x="1" y="3146"/>
                    <a:pt x="91" y="3205"/>
                    <a:pt x="160" y="3205"/>
                  </a:cubicBezTo>
                  <a:cubicBezTo>
                    <a:pt x="175" y="3205"/>
                    <a:pt x="189" y="3203"/>
                    <a:pt x="201" y="3197"/>
                  </a:cubicBezTo>
                  <a:lnTo>
                    <a:pt x="4571" y="695"/>
                  </a:lnTo>
                  <a:cubicBezTo>
                    <a:pt x="4671" y="628"/>
                    <a:pt x="4738" y="495"/>
                    <a:pt x="4738" y="361"/>
                  </a:cubicBezTo>
                  <a:lnTo>
                    <a:pt x="4738" y="128"/>
                  </a:lnTo>
                  <a:cubicBezTo>
                    <a:pt x="4738" y="56"/>
                    <a:pt x="4686" y="1"/>
                    <a:pt x="463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3"/>
            <p:cNvSpPr/>
            <p:nvPr/>
          </p:nvSpPr>
          <p:spPr>
            <a:xfrm>
              <a:off x="2586175" y="2626025"/>
              <a:ext cx="313600" cy="321200"/>
            </a:xfrm>
            <a:custGeom>
              <a:avLst/>
              <a:gdLst/>
              <a:ahLst/>
              <a:cxnLst/>
              <a:rect l="l" t="t" r="r" b="b"/>
              <a:pathLst>
                <a:path w="12544" h="12848" extrusionOk="0">
                  <a:moveTo>
                    <a:pt x="9051" y="0"/>
                  </a:moveTo>
                  <a:cubicBezTo>
                    <a:pt x="7179" y="0"/>
                    <a:pt x="4759" y="1475"/>
                    <a:pt x="2936" y="3922"/>
                  </a:cubicBezTo>
                  <a:cubicBezTo>
                    <a:pt x="501" y="7191"/>
                    <a:pt x="1" y="10960"/>
                    <a:pt x="1836" y="12328"/>
                  </a:cubicBezTo>
                  <a:cubicBezTo>
                    <a:pt x="2305" y="12680"/>
                    <a:pt x="2877" y="12847"/>
                    <a:pt x="3507" y="12847"/>
                  </a:cubicBezTo>
                  <a:cubicBezTo>
                    <a:pt x="5384" y="12847"/>
                    <a:pt x="7785" y="11372"/>
                    <a:pt x="9608" y="8925"/>
                  </a:cubicBezTo>
                  <a:cubicBezTo>
                    <a:pt x="12076" y="5656"/>
                    <a:pt x="12543" y="1887"/>
                    <a:pt x="10709" y="519"/>
                  </a:cubicBezTo>
                  <a:cubicBezTo>
                    <a:pt x="10247" y="167"/>
                    <a:pt x="9680" y="0"/>
                    <a:pt x="905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3"/>
            <p:cNvSpPr/>
            <p:nvPr/>
          </p:nvSpPr>
          <p:spPr>
            <a:xfrm>
              <a:off x="2586175" y="2626025"/>
              <a:ext cx="313600" cy="321200"/>
            </a:xfrm>
            <a:custGeom>
              <a:avLst/>
              <a:gdLst/>
              <a:ahLst/>
              <a:cxnLst/>
              <a:rect l="l" t="t" r="r" b="b"/>
              <a:pathLst>
                <a:path w="12544" h="12848" extrusionOk="0">
                  <a:moveTo>
                    <a:pt x="9051" y="0"/>
                  </a:moveTo>
                  <a:cubicBezTo>
                    <a:pt x="7179" y="0"/>
                    <a:pt x="4759" y="1475"/>
                    <a:pt x="2936" y="3922"/>
                  </a:cubicBezTo>
                  <a:cubicBezTo>
                    <a:pt x="501" y="7191"/>
                    <a:pt x="1" y="10960"/>
                    <a:pt x="1836" y="12328"/>
                  </a:cubicBezTo>
                  <a:cubicBezTo>
                    <a:pt x="2305" y="12680"/>
                    <a:pt x="2877" y="12847"/>
                    <a:pt x="3507" y="12847"/>
                  </a:cubicBezTo>
                  <a:cubicBezTo>
                    <a:pt x="5384" y="12847"/>
                    <a:pt x="7785" y="11372"/>
                    <a:pt x="9608" y="8925"/>
                  </a:cubicBezTo>
                  <a:cubicBezTo>
                    <a:pt x="12076" y="5656"/>
                    <a:pt x="12543" y="1887"/>
                    <a:pt x="10709" y="519"/>
                  </a:cubicBezTo>
                  <a:cubicBezTo>
                    <a:pt x="10247" y="167"/>
                    <a:pt x="9680" y="0"/>
                    <a:pt x="90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3"/>
            <p:cNvSpPr/>
            <p:nvPr/>
          </p:nvSpPr>
          <p:spPr>
            <a:xfrm>
              <a:off x="2600350" y="2626500"/>
              <a:ext cx="285250" cy="328575"/>
            </a:xfrm>
            <a:custGeom>
              <a:avLst/>
              <a:gdLst/>
              <a:ahLst/>
              <a:cxnLst/>
              <a:rect l="l" t="t" r="r" b="b"/>
              <a:pathLst>
                <a:path w="11410" h="13143" extrusionOk="0">
                  <a:moveTo>
                    <a:pt x="8474" y="300"/>
                  </a:moveTo>
                  <a:cubicBezTo>
                    <a:pt x="8941" y="300"/>
                    <a:pt x="9408" y="400"/>
                    <a:pt x="9808" y="634"/>
                  </a:cubicBezTo>
                  <a:cubicBezTo>
                    <a:pt x="10642" y="1101"/>
                    <a:pt x="11109" y="2068"/>
                    <a:pt x="11109" y="3369"/>
                  </a:cubicBezTo>
                  <a:cubicBezTo>
                    <a:pt x="11109" y="6371"/>
                    <a:pt x="8640" y="10241"/>
                    <a:pt x="5605" y="11975"/>
                  </a:cubicBezTo>
                  <a:cubicBezTo>
                    <a:pt x="4671" y="12544"/>
                    <a:pt x="3749" y="12828"/>
                    <a:pt x="2945" y="12828"/>
                  </a:cubicBezTo>
                  <a:cubicBezTo>
                    <a:pt x="2429" y="12828"/>
                    <a:pt x="1960" y="12711"/>
                    <a:pt x="1569" y="12476"/>
                  </a:cubicBezTo>
                  <a:cubicBezTo>
                    <a:pt x="735" y="12009"/>
                    <a:pt x="301" y="11041"/>
                    <a:pt x="301" y="9774"/>
                  </a:cubicBezTo>
                  <a:cubicBezTo>
                    <a:pt x="301" y="6772"/>
                    <a:pt x="2770" y="2902"/>
                    <a:pt x="5772" y="1134"/>
                  </a:cubicBezTo>
                  <a:cubicBezTo>
                    <a:pt x="6572" y="634"/>
                    <a:pt x="7506" y="334"/>
                    <a:pt x="8474" y="300"/>
                  </a:cubicBezTo>
                  <a:close/>
                  <a:moveTo>
                    <a:pt x="8488" y="0"/>
                  </a:moveTo>
                  <a:cubicBezTo>
                    <a:pt x="7618" y="0"/>
                    <a:pt x="6624" y="297"/>
                    <a:pt x="5605" y="867"/>
                  </a:cubicBezTo>
                  <a:cubicBezTo>
                    <a:pt x="2503" y="2702"/>
                    <a:pt x="1" y="6671"/>
                    <a:pt x="1" y="9774"/>
                  </a:cubicBezTo>
                  <a:cubicBezTo>
                    <a:pt x="1" y="11175"/>
                    <a:pt x="501" y="12242"/>
                    <a:pt x="1402" y="12776"/>
                  </a:cubicBezTo>
                  <a:cubicBezTo>
                    <a:pt x="1869" y="13009"/>
                    <a:pt x="2403" y="13143"/>
                    <a:pt x="2903" y="13143"/>
                  </a:cubicBezTo>
                  <a:cubicBezTo>
                    <a:pt x="3937" y="13109"/>
                    <a:pt x="4904" y="12809"/>
                    <a:pt x="5772" y="12276"/>
                  </a:cubicBezTo>
                  <a:cubicBezTo>
                    <a:pt x="8874" y="10441"/>
                    <a:pt x="11409" y="6471"/>
                    <a:pt x="11409" y="3369"/>
                  </a:cubicBezTo>
                  <a:cubicBezTo>
                    <a:pt x="11409" y="1968"/>
                    <a:pt x="10909" y="901"/>
                    <a:pt x="9975" y="367"/>
                  </a:cubicBezTo>
                  <a:cubicBezTo>
                    <a:pt x="9546" y="120"/>
                    <a:pt x="9042" y="0"/>
                    <a:pt x="8488"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3"/>
            <p:cNvSpPr/>
            <p:nvPr/>
          </p:nvSpPr>
          <p:spPr>
            <a:xfrm>
              <a:off x="2803850" y="2810875"/>
              <a:ext cx="60900" cy="70325"/>
            </a:xfrm>
            <a:custGeom>
              <a:avLst/>
              <a:gdLst/>
              <a:ahLst/>
              <a:cxnLst/>
              <a:rect l="l" t="t" r="r" b="b"/>
              <a:pathLst>
                <a:path w="2436" h="2813" extrusionOk="0">
                  <a:moveTo>
                    <a:pt x="1832" y="1"/>
                  </a:moveTo>
                  <a:cubicBezTo>
                    <a:pt x="1649" y="1"/>
                    <a:pt x="1434" y="64"/>
                    <a:pt x="1201" y="197"/>
                  </a:cubicBezTo>
                  <a:cubicBezTo>
                    <a:pt x="534" y="597"/>
                    <a:pt x="67" y="1298"/>
                    <a:pt x="0" y="2099"/>
                  </a:cubicBezTo>
                  <a:cubicBezTo>
                    <a:pt x="0" y="2568"/>
                    <a:pt x="240" y="2813"/>
                    <a:pt x="599" y="2813"/>
                  </a:cubicBezTo>
                  <a:cubicBezTo>
                    <a:pt x="775" y="2813"/>
                    <a:pt x="981" y="2753"/>
                    <a:pt x="1201" y="2632"/>
                  </a:cubicBezTo>
                  <a:cubicBezTo>
                    <a:pt x="1901" y="2199"/>
                    <a:pt x="2335" y="1498"/>
                    <a:pt x="2435" y="698"/>
                  </a:cubicBezTo>
                  <a:cubicBezTo>
                    <a:pt x="2435" y="253"/>
                    <a:pt x="2198" y="1"/>
                    <a:pt x="183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3"/>
            <p:cNvSpPr/>
            <p:nvPr/>
          </p:nvSpPr>
          <p:spPr>
            <a:xfrm>
              <a:off x="2572000" y="1807425"/>
              <a:ext cx="551250" cy="563100"/>
            </a:xfrm>
            <a:custGeom>
              <a:avLst/>
              <a:gdLst/>
              <a:ahLst/>
              <a:cxnLst/>
              <a:rect l="l" t="t" r="r" b="b"/>
              <a:pathLst>
                <a:path w="22050" h="22524" extrusionOk="0">
                  <a:moveTo>
                    <a:pt x="15890" y="0"/>
                  </a:moveTo>
                  <a:cubicBezTo>
                    <a:pt x="12611" y="0"/>
                    <a:pt x="8388" y="2556"/>
                    <a:pt x="5171" y="6845"/>
                  </a:cubicBezTo>
                  <a:cubicBezTo>
                    <a:pt x="868" y="12582"/>
                    <a:pt x="1" y="19187"/>
                    <a:pt x="3236" y="21622"/>
                  </a:cubicBezTo>
                  <a:cubicBezTo>
                    <a:pt x="4050" y="22234"/>
                    <a:pt x="5044" y="22523"/>
                    <a:pt x="6146" y="22523"/>
                  </a:cubicBezTo>
                  <a:cubicBezTo>
                    <a:pt x="9427" y="22523"/>
                    <a:pt x="13658" y="19954"/>
                    <a:pt x="16880" y="15684"/>
                  </a:cubicBezTo>
                  <a:cubicBezTo>
                    <a:pt x="21216" y="9947"/>
                    <a:pt x="22050" y="3342"/>
                    <a:pt x="18814" y="907"/>
                  </a:cubicBezTo>
                  <a:cubicBezTo>
                    <a:pt x="17997" y="292"/>
                    <a:pt x="16997" y="0"/>
                    <a:pt x="1589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3"/>
            <p:cNvSpPr/>
            <p:nvPr/>
          </p:nvSpPr>
          <p:spPr>
            <a:xfrm>
              <a:off x="2572000" y="1807425"/>
              <a:ext cx="551250" cy="563100"/>
            </a:xfrm>
            <a:custGeom>
              <a:avLst/>
              <a:gdLst/>
              <a:ahLst/>
              <a:cxnLst/>
              <a:rect l="l" t="t" r="r" b="b"/>
              <a:pathLst>
                <a:path w="22050" h="22524" extrusionOk="0">
                  <a:moveTo>
                    <a:pt x="15890" y="0"/>
                  </a:moveTo>
                  <a:cubicBezTo>
                    <a:pt x="12611" y="0"/>
                    <a:pt x="8388" y="2556"/>
                    <a:pt x="5171" y="6845"/>
                  </a:cubicBezTo>
                  <a:cubicBezTo>
                    <a:pt x="868" y="12582"/>
                    <a:pt x="1" y="19187"/>
                    <a:pt x="3236" y="21622"/>
                  </a:cubicBezTo>
                  <a:cubicBezTo>
                    <a:pt x="4050" y="22234"/>
                    <a:pt x="5044" y="22523"/>
                    <a:pt x="6146" y="22523"/>
                  </a:cubicBezTo>
                  <a:cubicBezTo>
                    <a:pt x="9427" y="22523"/>
                    <a:pt x="13658" y="19954"/>
                    <a:pt x="16880" y="15684"/>
                  </a:cubicBezTo>
                  <a:cubicBezTo>
                    <a:pt x="21216" y="9947"/>
                    <a:pt x="22050" y="3342"/>
                    <a:pt x="18814" y="907"/>
                  </a:cubicBezTo>
                  <a:cubicBezTo>
                    <a:pt x="17997" y="292"/>
                    <a:pt x="16997" y="0"/>
                    <a:pt x="158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3"/>
            <p:cNvSpPr/>
            <p:nvPr/>
          </p:nvSpPr>
          <p:spPr>
            <a:xfrm>
              <a:off x="2705425" y="2156150"/>
              <a:ext cx="269400" cy="213525"/>
            </a:xfrm>
            <a:custGeom>
              <a:avLst/>
              <a:gdLst/>
              <a:ahLst/>
              <a:cxnLst/>
              <a:rect l="l" t="t" r="r" b="b"/>
              <a:pathLst>
                <a:path w="10776" h="8541" extrusionOk="0">
                  <a:moveTo>
                    <a:pt x="7940" y="1"/>
                  </a:moveTo>
                  <a:lnTo>
                    <a:pt x="6539" y="301"/>
                  </a:lnTo>
                  <a:lnTo>
                    <a:pt x="3303" y="901"/>
                  </a:lnTo>
                  <a:lnTo>
                    <a:pt x="1769" y="1335"/>
                  </a:lnTo>
                  <a:cubicBezTo>
                    <a:pt x="1" y="2736"/>
                    <a:pt x="1369" y="7773"/>
                    <a:pt x="1602" y="8540"/>
                  </a:cubicBezTo>
                  <a:cubicBezTo>
                    <a:pt x="3036" y="8340"/>
                    <a:pt x="4437" y="7840"/>
                    <a:pt x="5705" y="7072"/>
                  </a:cubicBezTo>
                  <a:cubicBezTo>
                    <a:pt x="7606" y="5905"/>
                    <a:pt x="9341" y="4437"/>
                    <a:pt x="10775" y="2703"/>
                  </a:cubicBezTo>
                  <a:cubicBezTo>
                    <a:pt x="9975" y="1368"/>
                    <a:pt x="7940" y="1"/>
                    <a:pt x="794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3"/>
            <p:cNvSpPr/>
            <p:nvPr/>
          </p:nvSpPr>
          <p:spPr>
            <a:xfrm>
              <a:off x="2705425" y="2156150"/>
              <a:ext cx="269400" cy="213525"/>
            </a:xfrm>
            <a:custGeom>
              <a:avLst/>
              <a:gdLst/>
              <a:ahLst/>
              <a:cxnLst/>
              <a:rect l="l" t="t" r="r" b="b"/>
              <a:pathLst>
                <a:path w="10776" h="8541" extrusionOk="0">
                  <a:moveTo>
                    <a:pt x="7940" y="1"/>
                  </a:moveTo>
                  <a:lnTo>
                    <a:pt x="6539" y="301"/>
                  </a:lnTo>
                  <a:lnTo>
                    <a:pt x="3303" y="901"/>
                  </a:lnTo>
                  <a:lnTo>
                    <a:pt x="1769" y="1335"/>
                  </a:lnTo>
                  <a:cubicBezTo>
                    <a:pt x="1" y="2736"/>
                    <a:pt x="1369" y="7773"/>
                    <a:pt x="1602" y="8540"/>
                  </a:cubicBezTo>
                  <a:cubicBezTo>
                    <a:pt x="3036" y="8340"/>
                    <a:pt x="4437" y="7840"/>
                    <a:pt x="5705" y="7072"/>
                  </a:cubicBezTo>
                  <a:cubicBezTo>
                    <a:pt x="7606" y="5905"/>
                    <a:pt x="9341" y="4437"/>
                    <a:pt x="10775" y="2703"/>
                  </a:cubicBezTo>
                  <a:cubicBezTo>
                    <a:pt x="9975" y="1368"/>
                    <a:pt x="7940" y="1"/>
                    <a:pt x="79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3"/>
            <p:cNvSpPr/>
            <p:nvPr/>
          </p:nvSpPr>
          <p:spPr>
            <a:xfrm>
              <a:off x="2788000" y="2088600"/>
              <a:ext cx="116775" cy="131875"/>
            </a:xfrm>
            <a:custGeom>
              <a:avLst/>
              <a:gdLst/>
              <a:ahLst/>
              <a:cxnLst/>
              <a:rect l="l" t="t" r="r" b="b"/>
              <a:pathLst>
                <a:path w="4671" h="5275" extrusionOk="0">
                  <a:moveTo>
                    <a:pt x="34" y="1"/>
                  </a:moveTo>
                  <a:lnTo>
                    <a:pt x="0" y="2236"/>
                  </a:lnTo>
                  <a:lnTo>
                    <a:pt x="0" y="3637"/>
                  </a:lnTo>
                  <a:cubicBezTo>
                    <a:pt x="534" y="4370"/>
                    <a:pt x="1335" y="4904"/>
                    <a:pt x="2235" y="5104"/>
                  </a:cubicBezTo>
                  <a:cubicBezTo>
                    <a:pt x="2649" y="5225"/>
                    <a:pt x="3009" y="5274"/>
                    <a:pt x="3316" y="5274"/>
                  </a:cubicBezTo>
                  <a:cubicBezTo>
                    <a:pt x="4197" y="5274"/>
                    <a:pt x="4637" y="4867"/>
                    <a:pt x="4637" y="4571"/>
                  </a:cubicBezTo>
                  <a:cubicBezTo>
                    <a:pt x="4670" y="4170"/>
                    <a:pt x="3803" y="3336"/>
                    <a:pt x="3236" y="3003"/>
                  </a:cubicBezTo>
                  <a:lnTo>
                    <a:pt x="3236" y="735"/>
                  </a:lnTo>
                  <a:lnTo>
                    <a:pt x="34"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3"/>
            <p:cNvSpPr/>
            <p:nvPr/>
          </p:nvSpPr>
          <p:spPr>
            <a:xfrm>
              <a:off x="2799675" y="2099450"/>
              <a:ext cx="69225" cy="47550"/>
            </a:xfrm>
            <a:custGeom>
              <a:avLst/>
              <a:gdLst/>
              <a:ahLst/>
              <a:cxnLst/>
              <a:rect l="l" t="t" r="r" b="b"/>
              <a:pathLst>
                <a:path w="2769" h="1902" extrusionOk="0">
                  <a:moveTo>
                    <a:pt x="0" y="0"/>
                  </a:moveTo>
                  <a:lnTo>
                    <a:pt x="0" y="0"/>
                  </a:lnTo>
                  <a:cubicBezTo>
                    <a:pt x="100" y="467"/>
                    <a:pt x="367" y="834"/>
                    <a:pt x="768" y="1101"/>
                  </a:cubicBezTo>
                  <a:cubicBezTo>
                    <a:pt x="1401" y="1468"/>
                    <a:pt x="2068" y="1702"/>
                    <a:pt x="2769" y="1902"/>
                  </a:cubicBezTo>
                  <a:lnTo>
                    <a:pt x="2769" y="834"/>
                  </a:lnTo>
                  <a:lnTo>
                    <a:pt x="0"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3"/>
            <p:cNvSpPr/>
            <p:nvPr/>
          </p:nvSpPr>
          <p:spPr>
            <a:xfrm>
              <a:off x="2733800" y="1941000"/>
              <a:ext cx="225175" cy="197325"/>
            </a:xfrm>
            <a:custGeom>
              <a:avLst/>
              <a:gdLst/>
              <a:ahLst/>
              <a:cxnLst/>
              <a:rect l="l" t="t" r="r" b="b"/>
              <a:pathLst>
                <a:path w="9007" h="7893" extrusionOk="0">
                  <a:moveTo>
                    <a:pt x="7906" y="0"/>
                  </a:moveTo>
                  <a:cubicBezTo>
                    <a:pt x="7872" y="0"/>
                    <a:pt x="5271" y="534"/>
                    <a:pt x="5271" y="534"/>
                  </a:cubicBezTo>
                  <a:lnTo>
                    <a:pt x="234" y="2302"/>
                  </a:lnTo>
                  <a:cubicBezTo>
                    <a:pt x="234" y="2302"/>
                    <a:pt x="0" y="4604"/>
                    <a:pt x="334" y="5238"/>
                  </a:cubicBezTo>
                  <a:cubicBezTo>
                    <a:pt x="634" y="5705"/>
                    <a:pt x="1001" y="6105"/>
                    <a:pt x="1468" y="6405"/>
                  </a:cubicBezTo>
                  <a:lnTo>
                    <a:pt x="2202" y="5905"/>
                  </a:lnTo>
                  <a:cubicBezTo>
                    <a:pt x="2402" y="6038"/>
                    <a:pt x="2569" y="6238"/>
                    <a:pt x="2702" y="6472"/>
                  </a:cubicBezTo>
                  <a:cubicBezTo>
                    <a:pt x="2969" y="6872"/>
                    <a:pt x="3369" y="7206"/>
                    <a:pt x="3836" y="7339"/>
                  </a:cubicBezTo>
                  <a:cubicBezTo>
                    <a:pt x="4703" y="7606"/>
                    <a:pt x="5571" y="7773"/>
                    <a:pt x="6471" y="7873"/>
                  </a:cubicBezTo>
                  <a:cubicBezTo>
                    <a:pt x="6582" y="7886"/>
                    <a:pt x="6687" y="7893"/>
                    <a:pt x="6786" y="7893"/>
                  </a:cubicBezTo>
                  <a:cubicBezTo>
                    <a:pt x="7671" y="7893"/>
                    <a:pt x="8106" y="7362"/>
                    <a:pt x="8406" y="6372"/>
                  </a:cubicBezTo>
                  <a:cubicBezTo>
                    <a:pt x="8606" y="5371"/>
                    <a:pt x="8673" y="4337"/>
                    <a:pt x="8606" y="3336"/>
                  </a:cubicBezTo>
                  <a:cubicBezTo>
                    <a:pt x="8606" y="3336"/>
                    <a:pt x="8873" y="1802"/>
                    <a:pt x="8940" y="1668"/>
                  </a:cubicBezTo>
                  <a:cubicBezTo>
                    <a:pt x="9007" y="1535"/>
                    <a:pt x="8673" y="934"/>
                    <a:pt x="8540" y="601"/>
                  </a:cubicBezTo>
                  <a:cubicBezTo>
                    <a:pt x="8406" y="334"/>
                    <a:pt x="8173" y="134"/>
                    <a:pt x="7906"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3"/>
            <p:cNvSpPr/>
            <p:nvPr/>
          </p:nvSpPr>
          <p:spPr>
            <a:xfrm>
              <a:off x="2862225" y="2036075"/>
              <a:ext cx="16700" cy="14400"/>
            </a:xfrm>
            <a:custGeom>
              <a:avLst/>
              <a:gdLst/>
              <a:ahLst/>
              <a:cxnLst/>
              <a:rect l="l" t="t" r="r" b="b"/>
              <a:pathLst>
                <a:path w="668" h="576" extrusionOk="0">
                  <a:moveTo>
                    <a:pt x="400" y="0"/>
                  </a:moveTo>
                  <a:cubicBezTo>
                    <a:pt x="134" y="0"/>
                    <a:pt x="0" y="334"/>
                    <a:pt x="167" y="501"/>
                  </a:cubicBezTo>
                  <a:cubicBezTo>
                    <a:pt x="229" y="552"/>
                    <a:pt x="300" y="575"/>
                    <a:pt x="370" y="575"/>
                  </a:cubicBezTo>
                  <a:cubicBezTo>
                    <a:pt x="524" y="575"/>
                    <a:pt x="667" y="462"/>
                    <a:pt x="667" y="300"/>
                  </a:cubicBezTo>
                  <a:cubicBezTo>
                    <a:pt x="667" y="134"/>
                    <a:pt x="534" y="0"/>
                    <a:pt x="4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3"/>
            <p:cNvSpPr/>
            <p:nvPr/>
          </p:nvSpPr>
          <p:spPr>
            <a:xfrm>
              <a:off x="2920600" y="2031075"/>
              <a:ext cx="16700" cy="14375"/>
            </a:xfrm>
            <a:custGeom>
              <a:avLst/>
              <a:gdLst/>
              <a:ahLst/>
              <a:cxnLst/>
              <a:rect l="l" t="t" r="r" b="b"/>
              <a:pathLst>
                <a:path w="668" h="575" extrusionOk="0">
                  <a:moveTo>
                    <a:pt x="367" y="0"/>
                  </a:moveTo>
                  <a:cubicBezTo>
                    <a:pt x="134" y="0"/>
                    <a:pt x="0" y="300"/>
                    <a:pt x="167" y="500"/>
                  </a:cubicBezTo>
                  <a:cubicBezTo>
                    <a:pt x="229" y="552"/>
                    <a:pt x="300" y="575"/>
                    <a:pt x="370" y="575"/>
                  </a:cubicBezTo>
                  <a:cubicBezTo>
                    <a:pt x="524" y="575"/>
                    <a:pt x="667" y="461"/>
                    <a:pt x="667" y="300"/>
                  </a:cubicBezTo>
                  <a:cubicBezTo>
                    <a:pt x="667" y="133"/>
                    <a:pt x="534" y="0"/>
                    <a:pt x="3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3"/>
            <p:cNvSpPr/>
            <p:nvPr/>
          </p:nvSpPr>
          <p:spPr>
            <a:xfrm>
              <a:off x="2923925" y="2005400"/>
              <a:ext cx="20875" cy="12350"/>
            </a:xfrm>
            <a:custGeom>
              <a:avLst/>
              <a:gdLst/>
              <a:ahLst/>
              <a:cxnLst/>
              <a:rect l="l" t="t" r="r" b="b"/>
              <a:pathLst>
                <a:path w="835" h="494" extrusionOk="0">
                  <a:moveTo>
                    <a:pt x="380" y="1"/>
                  </a:moveTo>
                  <a:cubicBezTo>
                    <a:pt x="235" y="1"/>
                    <a:pt x="99" y="69"/>
                    <a:pt x="1" y="193"/>
                  </a:cubicBezTo>
                  <a:lnTo>
                    <a:pt x="701" y="493"/>
                  </a:lnTo>
                  <a:cubicBezTo>
                    <a:pt x="701" y="493"/>
                    <a:pt x="834" y="160"/>
                    <a:pt x="534" y="26"/>
                  </a:cubicBezTo>
                  <a:cubicBezTo>
                    <a:pt x="483" y="9"/>
                    <a:pt x="431" y="1"/>
                    <a:pt x="38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3"/>
            <p:cNvSpPr/>
            <p:nvPr/>
          </p:nvSpPr>
          <p:spPr>
            <a:xfrm>
              <a:off x="2901400" y="2034400"/>
              <a:ext cx="28400" cy="45050"/>
            </a:xfrm>
            <a:custGeom>
              <a:avLst/>
              <a:gdLst/>
              <a:ahLst/>
              <a:cxnLst/>
              <a:rect l="l" t="t" r="r" b="b"/>
              <a:pathLst>
                <a:path w="1136" h="1802" extrusionOk="0">
                  <a:moveTo>
                    <a:pt x="1" y="0"/>
                  </a:moveTo>
                  <a:lnTo>
                    <a:pt x="234" y="1802"/>
                  </a:lnTo>
                  <a:lnTo>
                    <a:pt x="1135" y="1368"/>
                  </a:lnTo>
                  <a:lnTo>
                    <a:pt x="1"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3"/>
            <p:cNvSpPr/>
            <p:nvPr/>
          </p:nvSpPr>
          <p:spPr>
            <a:xfrm>
              <a:off x="2873050" y="2088600"/>
              <a:ext cx="30050" cy="19500"/>
            </a:xfrm>
            <a:custGeom>
              <a:avLst/>
              <a:gdLst/>
              <a:ahLst/>
              <a:cxnLst/>
              <a:rect l="l" t="t" r="r" b="b"/>
              <a:pathLst>
                <a:path w="1202" h="780" extrusionOk="0">
                  <a:moveTo>
                    <a:pt x="34" y="1"/>
                  </a:moveTo>
                  <a:cubicBezTo>
                    <a:pt x="1" y="67"/>
                    <a:pt x="1" y="134"/>
                    <a:pt x="34" y="234"/>
                  </a:cubicBezTo>
                  <a:cubicBezTo>
                    <a:pt x="64" y="559"/>
                    <a:pt x="355" y="779"/>
                    <a:pt x="675" y="779"/>
                  </a:cubicBezTo>
                  <a:cubicBezTo>
                    <a:pt x="717" y="779"/>
                    <a:pt x="759" y="776"/>
                    <a:pt x="801" y="768"/>
                  </a:cubicBezTo>
                  <a:cubicBezTo>
                    <a:pt x="835" y="768"/>
                    <a:pt x="835" y="768"/>
                    <a:pt x="868" y="735"/>
                  </a:cubicBezTo>
                  <a:cubicBezTo>
                    <a:pt x="1068" y="668"/>
                    <a:pt x="1202" y="468"/>
                    <a:pt x="1202" y="234"/>
                  </a:cubicBezTo>
                  <a:lnTo>
                    <a:pt x="34" y="1"/>
                  </a:lnTo>
                  <a:close/>
                </a:path>
              </a:pathLst>
            </a:custGeom>
            <a:solidFill>
              <a:srgbClr val="C87A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3"/>
            <p:cNvSpPr/>
            <p:nvPr/>
          </p:nvSpPr>
          <p:spPr>
            <a:xfrm>
              <a:off x="2903900" y="2155325"/>
              <a:ext cx="95950" cy="89250"/>
            </a:xfrm>
            <a:custGeom>
              <a:avLst/>
              <a:gdLst/>
              <a:ahLst/>
              <a:cxnLst/>
              <a:rect l="l" t="t" r="r" b="b"/>
              <a:pathLst>
                <a:path w="3838" h="3570" extrusionOk="0">
                  <a:moveTo>
                    <a:pt x="554" y="0"/>
                  </a:moveTo>
                  <a:cubicBezTo>
                    <a:pt x="370" y="0"/>
                    <a:pt x="186" y="11"/>
                    <a:pt x="1" y="34"/>
                  </a:cubicBezTo>
                  <a:lnTo>
                    <a:pt x="2102" y="3569"/>
                  </a:lnTo>
                  <a:cubicBezTo>
                    <a:pt x="2703" y="2869"/>
                    <a:pt x="3303" y="2168"/>
                    <a:pt x="3837" y="1435"/>
                  </a:cubicBezTo>
                  <a:cubicBezTo>
                    <a:pt x="3604" y="1201"/>
                    <a:pt x="3370" y="1001"/>
                    <a:pt x="3103" y="801"/>
                  </a:cubicBezTo>
                  <a:cubicBezTo>
                    <a:pt x="2354" y="273"/>
                    <a:pt x="1466" y="0"/>
                    <a:pt x="554"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3"/>
            <p:cNvSpPr/>
            <p:nvPr/>
          </p:nvSpPr>
          <p:spPr>
            <a:xfrm>
              <a:off x="2873900" y="2093625"/>
              <a:ext cx="19200" cy="14475"/>
            </a:xfrm>
            <a:custGeom>
              <a:avLst/>
              <a:gdLst/>
              <a:ahLst/>
              <a:cxnLst/>
              <a:rect l="l" t="t" r="r" b="b"/>
              <a:pathLst>
                <a:path w="768" h="579" extrusionOk="0">
                  <a:moveTo>
                    <a:pt x="196" y="1"/>
                  </a:moveTo>
                  <a:cubicBezTo>
                    <a:pt x="130" y="1"/>
                    <a:pt x="63" y="12"/>
                    <a:pt x="0" y="33"/>
                  </a:cubicBezTo>
                  <a:cubicBezTo>
                    <a:pt x="30" y="358"/>
                    <a:pt x="321" y="578"/>
                    <a:pt x="641" y="578"/>
                  </a:cubicBezTo>
                  <a:cubicBezTo>
                    <a:pt x="683" y="578"/>
                    <a:pt x="725" y="575"/>
                    <a:pt x="767" y="567"/>
                  </a:cubicBezTo>
                  <a:cubicBezTo>
                    <a:pt x="734" y="400"/>
                    <a:pt x="667" y="267"/>
                    <a:pt x="567" y="167"/>
                  </a:cubicBezTo>
                  <a:cubicBezTo>
                    <a:pt x="476" y="53"/>
                    <a:pt x="338" y="1"/>
                    <a:pt x="196"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3"/>
            <p:cNvSpPr/>
            <p:nvPr/>
          </p:nvSpPr>
          <p:spPr>
            <a:xfrm>
              <a:off x="2714600" y="1872525"/>
              <a:ext cx="267725" cy="271975"/>
            </a:xfrm>
            <a:custGeom>
              <a:avLst/>
              <a:gdLst/>
              <a:ahLst/>
              <a:cxnLst/>
              <a:rect l="l" t="t" r="r" b="b"/>
              <a:pathLst>
                <a:path w="10709" h="10879" extrusionOk="0">
                  <a:moveTo>
                    <a:pt x="8825" y="1"/>
                  </a:moveTo>
                  <a:cubicBezTo>
                    <a:pt x="7844" y="1"/>
                    <a:pt x="6839" y="838"/>
                    <a:pt x="6839" y="838"/>
                  </a:cubicBezTo>
                  <a:cubicBezTo>
                    <a:pt x="6839" y="838"/>
                    <a:pt x="5960" y="556"/>
                    <a:pt x="4961" y="556"/>
                  </a:cubicBezTo>
                  <a:cubicBezTo>
                    <a:pt x="4242" y="556"/>
                    <a:pt x="3461" y="702"/>
                    <a:pt x="2903" y="1205"/>
                  </a:cubicBezTo>
                  <a:cubicBezTo>
                    <a:pt x="1569" y="2439"/>
                    <a:pt x="1535" y="3340"/>
                    <a:pt x="1535" y="3340"/>
                  </a:cubicBezTo>
                  <a:cubicBezTo>
                    <a:pt x="601" y="3673"/>
                    <a:pt x="1" y="4607"/>
                    <a:pt x="134" y="5608"/>
                  </a:cubicBezTo>
                  <a:cubicBezTo>
                    <a:pt x="268" y="7409"/>
                    <a:pt x="1502" y="8710"/>
                    <a:pt x="1969" y="9378"/>
                  </a:cubicBezTo>
                  <a:cubicBezTo>
                    <a:pt x="2436" y="10078"/>
                    <a:pt x="2936" y="10879"/>
                    <a:pt x="2936" y="10879"/>
                  </a:cubicBezTo>
                  <a:lnTo>
                    <a:pt x="2970" y="8644"/>
                  </a:lnTo>
                  <a:lnTo>
                    <a:pt x="2970" y="8644"/>
                  </a:lnTo>
                  <a:cubicBezTo>
                    <a:pt x="2970" y="8644"/>
                    <a:pt x="2793" y="8768"/>
                    <a:pt x="2521" y="8768"/>
                  </a:cubicBezTo>
                  <a:cubicBezTo>
                    <a:pt x="2305" y="8768"/>
                    <a:pt x="2030" y="8690"/>
                    <a:pt x="1735" y="8410"/>
                  </a:cubicBezTo>
                  <a:cubicBezTo>
                    <a:pt x="1035" y="7743"/>
                    <a:pt x="1002" y="6742"/>
                    <a:pt x="1569" y="6275"/>
                  </a:cubicBezTo>
                  <a:cubicBezTo>
                    <a:pt x="1741" y="6137"/>
                    <a:pt x="1949" y="6071"/>
                    <a:pt x="2160" y="6071"/>
                  </a:cubicBezTo>
                  <a:cubicBezTo>
                    <a:pt x="2358" y="6071"/>
                    <a:pt x="2559" y="6129"/>
                    <a:pt x="2736" y="6242"/>
                  </a:cubicBezTo>
                  <a:cubicBezTo>
                    <a:pt x="2836" y="6342"/>
                    <a:pt x="2903" y="6475"/>
                    <a:pt x="2903" y="6609"/>
                  </a:cubicBezTo>
                  <a:lnTo>
                    <a:pt x="2970" y="7776"/>
                  </a:lnTo>
                  <a:cubicBezTo>
                    <a:pt x="3470" y="7710"/>
                    <a:pt x="3770" y="7276"/>
                    <a:pt x="3670" y="6809"/>
                  </a:cubicBezTo>
                  <a:cubicBezTo>
                    <a:pt x="3670" y="6809"/>
                    <a:pt x="7640" y="6442"/>
                    <a:pt x="8574" y="3206"/>
                  </a:cubicBezTo>
                  <a:cubicBezTo>
                    <a:pt x="8574" y="3206"/>
                    <a:pt x="9408" y="4074"/>
                    <a:pt x="9408" y="6075"/>
                  </a:cubicBezTo>
                  <a:cubicBezTo>
                    <a:pt x="10075" y="5642"/>
                    <a:pt x="10342" y="4774"/>
                    <a:pt x="10008" y="4040"/>
                  </a:cubicBezTo>
                  <a:cubicBezTo>
                    <a:pt x="10342" y="3907"/>
                    <a:pt x="10542" y="3507"/>
                    <a:pt x="10475" y="3140"/>
                  </a:cubicBezTo>
                  <a:cubicBezTo>
                    <a:pt x="10408" y="2773"/>
                    <a:pt x="10141" y="2473"/>
                    <a:pt x="9808" y="2406"/>
                  </a:cubicBezTo>
                  <a:cubicBezTo>
                    <a:pt x="9808" y="2406"/>
                    <a:pt x="10709" y="938"/>
                    <a:pt x="9574" y="204"/>
                  </a:cubicBezTo>
                  <a:cubicBezTo>
                    <a:pt x="9339" y="59"/>
                    <a:pt x="9083" y="1"/>
                    <a:pt x="88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3"/>
            <p:cNvSpPr/>
            <p:nvPr/>
          </p:nvSpPr>
          <p:spPr>
            <a:xfrm>
              <a:off x="2669800" y="2289425"/>
              <a:ext cx="378175" cy="248850"/>
            </a:xfrm>
            <a:custGeom>
              <a:avLst/>
              <a:gdLst/>
              <a:ahLst/>
              <a:cxnLst/>
              <a:rect l="l" t="t" r="r" b="b"/>
              <a:pathLst>
                <a:path w="15127" h="9954" extrusionOk="0">
                  <a:moveTo>
                    <a:pt x="14918" y="1"/>
                  </a:moveTo>
                  <a:cubicBezTo>
                    <a:pt x="14878" y="1"/>
                    <a:pt x="14838" y="13"/>
                    <a:pt x="14802" y="40"/>
                  </a:cubicBezTo>
                  <a:lnTo>
                    <a:pt x="325" y="8379"/>
                  </a:lnTo>
                  <a:cubicBezTo>
                    <a:pt x="125" y="8479"/>
                    <a:pt x="25" y="8680"/>
                    <a:pt x="25" y="8913"/>
                  </a:cubicBezTo>
                  <a:lnTo>
                    <a:pt x="25" y="9747"/>
                  </a:lnTo>
                  <a:cubicBezTo>
                    <a:pt x="1" y="9868"/>
                    <a:pt x="99" y="9954"/>
                    <a:pt x="206" y="9954"/>
                  </a:cubicBezTo>
                  <a:cubicBezTo>
                    <a:pt x="247" y="9954"/>
                    <a:pt x="288" y="9941"/>
                    <a:pt x="325" y="9914"/>
                  </a:cubicBezTo>
                  <a:lnTo>
                    <a:pt x="14802" y="1575"/>
                  </a:lnTo>
                  <a:cubicBezTo>
                    <a:pt x="15002" y="1474"/>
                    <a:pt x="15102" y="1274"/>
                    <a:pt x="15102" y="1041"/>
                  </a:cubicBezTo>
                  <a:lnTo>
                    <a:pt x="15102" y="240"/>
                  </a:lnTo>
                  <a:cubicBezTo>
                    <a:pt x="15127" y="94"/>
                    <a:pt x="15026" y="1"/>
                    <a:pt x="14918"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3"/>
            <p:cNvSpPr/>
            <p:nvPr/>
          </p:nvSpPr>
          <p:spPr>
            <a:xfrm>
              <a:off x="2757150" y="2395625"/>
              <a:ext cx="203500" cy="133550"/>
            </a:xfrm>
            <a:custGeom>
              <a:avLst/>
              <a:gdLst/>
              <a:ahLst/>
              <a:cxnLst/>
              <a:rect l="l" t="t" r="r" b="b"/>
              <a:pathLst>
                <a:path w="8140" h="5342" extrusionOk="0">
                  <a:moveTo>
                    <a:pt x="8036" y="1"/>
                  </a:moveTo>
                  <a:cubicBezTo>
                    <a:pt x="8014" y="1"/>
                    <a:pt x="7992" y="9"/>
                    <a:pt x="7972" y="28"/>
                  </a:cubicBezTo>
                  <a:lnTo>
                    <a:pt x="167" y="4498"/>
                  </a:lnTo>
                  <a:cubicBezTo>
                    <a:pt x="67" y="4565"/>
                    <a:pt x="0" y="4665"/>
                    <a:pt x="0" y="4765"/>
                  </a:cubicBezTo>
                  <a:lnTo>
                    <a:pt x="0" y="5232"/>
                  </a:lnTo>
                  <a:cubicBezTo>
                    <a:pt x="0" y="5287"/>
                    <a:pt x="67" y="5341"/>
                    <a:pt x="128" y="5341"/>
                  </a:cubicBezTo>
                  <a:cubicBezTo>
                    <a:pt x="141" y="5341"/>
                    <a:pt x="155" y="5338"/>
                    <a:pt x="167" y="5332"/>
                  </a:cubicBezTo>
                  <a:lnTo>
                    <a:pt x="7972" y="829"/>
                  </a:lnTo>
                  <a:cubicBezTo>
                    <a:pt x="8073" y="762"/>
                    <a:pt x="8139" y="662"/>
                    <a:pt x="8139" y="562"/>
                  </a:cubicBezTo>
                  <a:lnTo>
                    <a:pt x="8139" y="95"/>
                  </a:lnTo>
                  <a:cubicBezTo>
                    <a:pt x="8139" y="48"/>
                    <a:pt x="8089" y="1"/>
                    <a:pt x="803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3"/>
            <p:cNvSpPr/>
            <p:nvPr/>
          </p:nvSpPr>
          <p:spPr>
            <a:xfrm>
              <a:off x="2943100" y="2081500"/>
              <a:ext cx="148475" cy="170975"/>
            </a:xfrm>
            <a:custGeom>
              <a:avLst/>
              <a:gdLst/>
              <a:ahLst/>
              <a:cxnLst/>
              <a:rect l="l" t="t" r="r" b="b"/>
              <a:pathLst>
                <a:path w="5939" h="6839" extrusionOk="0">
                  <a:moveTo>
                    <a:pt x="4444" y="0"/>
                  </a:moveTo>
                  <a:cubicBezTo>
                    <a:pt x="4009" y="0"/>
                    <a:pt x="3505" y="145"/>
                    <a:pt x="2970" y="451"/>
                  </a:cubicBezTo>
                  <a:cubicBezTo>
                    <a:pt x="1335" y="1385"/>
                    <a:pt x="1" y="3487"/>
                    <a:pt x="1" y="5121"/>
                  </a:cubicBezTo>
                  <a:cubicBezTo>
                    <a:pt x="1" y="6222"/>
                    <a:pt x="606" y="6839"/>
                    <a:pt x="1500" y="6839"/>
                  </a:cubicBezTo>
                  <a:cubicBezTo>
                    <a:pt x="1934" y="6839"/>
                    <a:pt x="2436" y="6694"/>
                    <a:pt x="2970" y="6389"/>
                  </a:cubicBezTo>
                  <a:cubicBezTo>
                    <a:pt x="4604" y="5422"/>
                    <a:pt x="5938" y="3320"/>
                    <a:pt x="5938" y="1686"/>
                  </a:cubicBezTo>
                  <a:cubicBezTo>
                    <a:pt x="5938" y="609"/>
                    <a:pt x="5335" y="0"/>
                    <a:pt x="444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3"/>
            <p:cNvSpPr/>
            <p:nvPr/>
          </p:nvSpPr>
          <p:spPr>
            <a:xfrm>
              <a:off x="2978125" y="2105500"/>
              <a:ext cx="85100" cy="114675"/>
            </a:xfrm>
            <a:custGeom>
              <a:avLst/>
              <a:gdLst/>
              <a:ahLst/>
              <a:cxnLst/>
              <a:rect l="l" t="t" r="r" b="b"/>
              <a:pathLst>
                <a:path w="3404" h="4587" extrusionOk="0">
                  <a:moveTo>
                    <a:pt x="2803" y="367"/>
                  </a:moveTo>
                  <a:cubicBezTo>
                    <a:pt x="2836" y="367"/>
                    <a:pt x="2869" y="375"/>
                    <a:pt x="2903" y="392"/>
                  </a:cubicBezTo>
                  <a:cubicBezTo>
                    <a:pt x="2970" y="425"/>
                    <a:pt x="3003" y="459"/>
                    <a:pt x="3036" y="526"/>
                  </a:cubicBezTo>
                  <a:cubicBezTo>
                    <a:pt x="3070" y="592"/>
                    <a:pt x="3103" y="692"/>
                    <a:pt x="3103" y="792"/>
                  </a:cubicBezTo>
                  <a:lnTo>
                    <a:pt x="3103" y="1493"/>
                  </a:lnTo>
                  <a:lnTo>
                    <a:pt x="3103" y="2193"/>
                  </a:lnTo>
                  <a:cubicBezTo>
                    <a:pt x="3070" y="2293"/>
                    <a:pt x="3070" y="2427"/>
                    <a:pt x="3036" y="2527"/>
                  </a:cubicBezTo>
                  <a:cubicBezTo>
                    <a:pt x="3003" y="2627"/>
                    <a:pt x="2970" y="2727"/>
                    <a:pt x="2903" y="2794"/>
                  </a:cubicBezTo>
                  <a:cubicBezTo>
                    <a:pt x="2836" y="2894"/>
                    <a:pt x="2769" y="2961"/>
                    <a:pt x="2703" y="3061"/>
                  </a:cubicBezTo>
                  <a:cubicBezTo>
                    <a:pt x="2603" y="3127"/>
                    <a:pt x="2503" y="3227"/>
                    <a:pt x="2402" y="3294"/>
                  </a:cubicBezTo>
                  <a:cubicBezTo>
                    <a:pt x="2202" y="3394"/>
                    <a:pt x="2169" y="3428"/>
                    <a:pt x="1702" y="3694"/>
                  </a:cubicBezTo>
                  <a:cubicBezTo>
                    <a:pt x="1235" y="3995"/>
                    <a:pt x="1168" y="3995"/>
                    <a:pt x="1001" y="4095"/>
                  </a:cubicBezTo>
                  <a:cubicBezTo>
                    <a:pt x="901" y="4161"/>
                    <a:pt x="801" y="4195"/>
                    <a:pt x="701" y="4228"/>
                  </a:cubicBezTo>
                  <a:lnTo>
                    <a:pt x="501" y="4228"/>
                  </a:lnTo>
                  <a:cubicBezTo>
                    <a:pt x="434" y="4195"/>
                    <a:pt x="368" y="4161"/>
                    <a:pt x="368" y="4095"/>
                  </a:cubicBezTo>
                  <a:cubicBezTo>
                    <a:pt x="334" y="3995"/>
                    <a:pt x="301" y="3895"/>
                    <a:pt x="301" y="3828"/>
                  </a:cubicBezTo>
                  <a:lnTo>
                    <a:pt x="301" y="3127"/>
                  </a:lnTo>
                  <a:lnTo>
                    <a:pt x="301" y="2427"/>
                  </a:lnTo>
                  <a:cubicBezTo>
                    <a:pt x="301" y="2293"/>
                    <a:pt x="334" y="2193"/>
                    <a:pt x="368" y="2093"/>
                  </a:cubicBezTo>
                  <a:cubicBezTo>
                    <a:pt x="401" y="1993"/>
                    <a:pt x="434" y="1893"/>
                    <a:pt x="501" y="1793"/>
                  </a:cubicBezTo>
                  <a:cubicBezTo>
                    <a:pt x="534" y="1726"/>
                    <a:pt x="601" y="1626"/>
                    <a:pt x="701" y="1560"/>
                  </a:cubicBezTo>
                  <a:cubicBezTo>
                    <a:pt x="768" y="1460"/>
                    <a:pt x="901" y="1393"/>
                    <a:pt x="1001" y="1326"/>
                  </a:cubicBezTo>
                  <a:cubicBezTo>
                    <a:pt x="1168" y="1193"/>
                    <a:pt x="1235" y="1159"/>
                    <a:pt x="1702" y="892"/>
                  </a:cubicBezTo>
                  <a:lnTo>
                    <a:pt x="1702" y="926"/>
                  </a:lnTo>
                  <a:cubicBezTo>
                    <a:pt x="2169" y="659"/>
                    <a:pt x="2202" y="626"/>
                    <a:pt x="2402" y="526"/>
                  </a:cubicBezTo>
                  <a:cubicBezTo>
                    <a:pt x="2469" y="459"/>
                    <a:pt x="2603" y="425"/>
                    <a:pt x="2703" y="392"/>
                  </a:cubicBezTo>
                  <a:cubicBezTo>
                    <a:pt x="2736" y="375"/>
                    <a:pt x="2769" y="367"/>
                    <a:pt x="2803" y="367"/>
                  </a:cubicBezTo>
                  <a:close/>
                  <a:moveTo>
                    <a:pt x="2970" y="0"/>
                  </a:moveTo>
                  <a:cubicBezTo>
                    <a:pt x="2911" y="0"/>
                    <a:pt x="2853" y="8"/>
                    <a:pt x="2803" y="25"/>
                  </a:cubicBezTo>
                  <a:cubicBezTo>
                    <a:pt x="2669" y="59"/>
                    <a:pt x="2536" y="125"/>
                    <a:pt x="2402" y="192"/>
                  </a:cubicBezTo>
                  <a:cubicBezTo>
                    <a:pt x="2202" y="292"/>
                    <a:pt x="2169" y="325"/>
                    <a:pt x="1702" y="626"/>
                  </a:cubicBezTo>
                  <a:lnTo>
                    <a:pt x="1702" y="592"/>
                  </a:lnTo>
                  <a:cubicBezTo>
                    <a:pt x="1235" y="859"/>
                    <a:pt x="1168" y="892"/>
                    <a:pt x="1001" y="1026"/>
                  </a:cubicBezTo>
                  <a:cubicBezTo>
                    <a:pt x="835" y="1093"/>
                    <a:pt x="701" y="1226"/>
                    <a:pt x="568" y="1326"/>
                  </a:cubicBezTo>
                  <a:cubicBezTo>
                    <a:pt x="468" y="1460"/>
                    <a:pt x="368" y="1560"/>
                    <a:pt x="268" y="1693"/>
                  </a:cubicBezTo>
                  <a:cubicBezTo>
                    <a:pt x="201" y="1826"/>
                    <a:pt x="134" y="1960"/>
                    <a:pt x="67" y="2127"/>
                  </a:cubicBezTo>
                  <a:cubicBezTo>
                    <a:pt x="34" y="2260"/>
                    <a:pt x="1" y="2427"/>
                    <a:pt x="1" y="2594"/>
                  </a:cubicBezTo>
                  <a:lnTo>
                    <a:pt x="1" y="3294"/>
                  </a:lnTo>
                  <a:lnTo>
                    <a:pt x="1" y="3995"/>
                  </a:lnTo>
                  <a:cubicBezTo>
                    <a:pt x="1" y="4128"/>
                    <a:pt x="34" y="4262"/>
                    <a:pt x="67" y="4362"/>
                  </a:cubicBezTo>
                  <a:cubicBezTo>
                    <a:pt x="101" y="4462"/>
                    <a:pt x="168" y="4528"/>
                    <a:pt x="268" y="4562"/>
                  </a:cubicBezTo>
                  <a:cubicBezTo>
                    <a:pt x="318" y="4578"/>
                    <a:pt x="368" y="4587"/>
                    <a:pt x="418" y="4587"/>
                  </a:cubicBezTo>
                  <a:cubicBezTo>
                    <a:pt x="468" y="4587"/>
                    <a:pt x="518" y="4578"/>
                    <a:pt x="568" y="4562"/>
                  </a:cubicBezTo>
                  <a:cubicBezTo>
                    <a:pt x="735" y="4528"/>
                    <a:pt x="868" y="4495"/>
                    <a:pt x="1001" y="4428"/>
                  </a:cubicBezTo>
                  <a:cubicBezTo>
                    <a:pt x="1168" y="4328"/>
                    <a:pt x="1235" y="4295"/>
                    <a:pt x="1702" y="3995"/>
                  </a:cubicBezTo>
                  <a:cubicBezTo>
                    <a:pt x="2169" y="3694"/>
                    <a:pt x="2202" y="3694"/>
                    <a:pt x="2402" y="3594"/>
                  </a:cubicBezTo>
                  <a:cubicBezTo>
                    <a:pt x="2536" y="3494"/>
                    <a:pt x="2703" y="3394"/>
                    <a:pt x="2803" y="3261"/>
                  </a:cubicBezTo>
                  <a:cubicBezTo>
                    <a:pt x="2936" y="3161"/>
                    <a:pt x="3036" y="3027"/>
                    <a:pt x="3136" y="2894"/>
                  </a:cubicBezTo>
                  <a:cubicBezTo>
                    <a:pt x="3203" y="2760"/>
                    <a:pt x="3270" y="2627"/>
                    <a:pt x="3303" y="2460"/>
                  </a:cubicBezTo>
                  <a:cubicBezTo>
                    <a:pt x="3370" y="2327"/>
                    <a:pt x="3403" y="2160"/>
                    <a:pt x="3403" y="1993"/>
                  </a:cubicBezTo>
                  <a:lnTo>
                    <a:pt x="3403" y="1293"/>
                  </a:lnTo>
                  <a:lnTo>
                    <a:pt x="3403" y="592"/>
                  </a:lnTo>
                  <a:cubicBezTo>
                    <a:pt x="3403" y="459"/>
                    <a:pt x="3370" y="359"/>
                    <a:pt x="3303" y="225"/>
                  </a:cubicBezTo>
                  <a:cubicBezTo>
                    <a:pt x="3270" y="159"/>
                    <a:pt x="3203" y="59"/>
                    <a:pt x="3136" y="25"/>
                  </a:cubicBezTo>
                  <a:cubicBezTo>
                    <a:pt x="3086" y="8"/>
                    <a:pt x="3028" y="0"/>
                    <a:pt x="29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3"/>
            <p:cNvSpPr/>
            <p:nvPr/>
          </p:nvSpPr>
          <p:spPr>
            <a:xfrm>
              <a:off x="2998150" y="2137950"/>
              <a:ext cx="44225" cy="50600"/>
            </a:xfrm>
            <a:custGeom>
              <a:avLst/>
              <a:gdLst/>
              <a:ahLst/>
              <a:cxnLst/>
              <a:rect l="l" t="t" r="r" b="b"/>
              <a:pathLst>
                <a:path w="1769" h="2024" extrusionOk="0">
                  <a:moveTo>
                    <a:pt x="1170" y="349"/>
                  </a:moveTo>
                  <a:cubicBezTo>
                    <a:pt x="1344" y="349"/>
                    <a:pt x="1468" y="468"/>
                    <a:pt x="1468" y="695"/>
                  </a:cubicBezTo>
                  <a:cubicBezTo>
                    <a:pt x="1435" y="1062"/>
                    <a:pt x="1201" y="1396"/>
                    <a:pt x="901" y="1596"/>
                  </a:cubicBezTo>
                  <a:cubicBezTo>
                    <a:pt x="795" y="1649"/>
                    <a:pt x="698" y="1675"/>
                    <a:pt x="617" y="1675"/>
                  </a:cubicBezTo>
                  <a:cubicBezTo>
                    <a:pt x="442" y="1675"/>
                    <a:pt x="334" y="1556"/>
                    <a:pt x="334" y="1329"/>
                  </a:cubicBezTo>
                  <a:cubicBezTo>
                    <a:pt x="367" y="962"/>
                    <a:pt x="567" y="629"/>
                    <a:pt x="901" y="428"/>
                  </a:cubicBezTo>
                  <a:cubicBezTo>
                    <a:pt x="997" y="375"/>
                    <a:pt x="1089" y="349"/>
                    <a:pt x="1170" y="349"/>
                  </a:cubicBezTo>
                  <a:close/>
                  <a:moveTo>
                    <a:pt x="1322" y="1"/>
                  </a:moveTo>
                  <a:cubicBezTo>
                    <a:pt x="1196" y="1"/>
                    <a:pt x="1052" y="42"/>
                    <a:pt x="901" y="128"/>
                  </a:cubicBezTo>
                  <a:cubicBezTo>
                    <a:pt x="401" y="428"/>
                    <a:pt x="67" y="962"/>
                    <a:pt x="0" y="1529"/>
                  </a:cubicBezTo>
                  <a:cubicBezTo>
                    <a:pt x="0" y="1845"/>
                    <a:pt x="183" y="2023"/>
                    <a:pt x="457" y="2023"/>
                  </a:cubicBezTo>
                  <a:cubicBezTo>
                    <a:pt x="587" y="2023"/>
                    <a:pt x="739" y="1983"/>
                    <a:pt x="901" y="1896"/>
                  </a:cubicBezTo>
                  <a:cubicBezTo>
                    <a:pt x="1401" y="1596"/>
                    <a:pt x="1702" y="1096"/>
                    <a:pt x="1768" y="495"/>
                  </a:cubicBezTo>
                  <a:cubicBezTo>
                    <a:pt x="1768" y="179"/>
                    <a:pt x="1585" y="1"/>
                    <a:pt x="13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3"/>
            <p:cNvSpPr/>
            <p:nvPr/>
          </p:nvSpPr>
          <p:spPr>
            <a:xfrm>
              <a:off x="3038175" y="2121125"/>
              <a:ext cx="10025" cy="12375"/>
            </a:xfrm>
            <a:custGeom>
              <a:avLst/>
              <a:gdLst/>
              <a:ahLst/>
              <a:cxnLst/>
              <a:rect l="l" t="t" r="r" b="b"/>
              <a:pathLst>
                <a:path w="401" h="495" extrusionOk="0">
                  <a:moveTo>
                    <a:pt x="312" y="1"/>
                  </a:moveTo>
                  <a:cubicBezTo>
                    <a:pt x="282" y="1"/>
                    <a:pt x="245" y="12"/>
                    <a:pt x="201" y="34"/>
                  </a:cubicBezTo>
                  <a:cubicBezTo>
                    <a:pt x="101" y="101"/>
                    <a:pt x="0" y="234"/>
                    <a:pt x="0" y="368"/>
                  </a:cubicBezTo>
                  <a:cubicBezTo>
                    <a:pt x="0" y="440"/>
                    <a:pt x="52" y="494"/>
                    <a:pt x="119" y="494"/>
                  </a:cubicBezTo>
                  <a:cubicBezTo>
                    <a:pt x="145" y="494"/>
                    <a:pt x="173" y="486"/>
                    <a:pt x="201" y="468"/>
                  </a:cubicBezTo>
                  <a:cubicBezTo>
                    <a:pt x="334" y="368"/>
                    <a:pt x="401" y="267"/>
                    <a:pt x="401" y="134"/>
                  </a:cubicBezTo>
                  <a:cubicBezTo>
                    <a:pt x="401" y="45"/>
                    <a:pt x="371" y="1"/>
                    <a:pt x="3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3"/>
            <p:cNvSpPr/>
            <p:nvPr/>
          </p:nvSpPr>
          <p:spPr>
            <a:xfrm>
              <a:off x="2683750" y="2189500"/>
              <a:ext cx="99275" cy="181825"/>
            </a:xfrm>
            <a:custGeom>
              <a:avLst/>
              <a:gdLst/>
              <a:ahLst/>
              <a:cxnLst/>
              <a:rect l="l" t="t" r="r" b="b"/>
              <a:pathLst>
                <a:path w="3971" h="7273" extrusionOk="0">
                  <a:moveTo>
                    <a:pt x="2636" y="1"/>
                  </a:moveTo>
                  <a:cubicBezTo>
                    <a:pt x="301" y="334"/>
                    <a:pt x="1" y="2970"/>
                    <a:pt x="1" y="2970"/>
                  </a:cubicBezTo>
                  <a:lnTo>
                    <a:pt x="1" y="7006"/>
                  </a:lnTo>
                  <a:cubicBezTo>
                    <a:pt x="579" y="7184"/>
                    <a:pt x="1172" y="7273"/>
                    <a:pt x="1770" y="7273"/>
                  </a:cubicBezTo>
                  <a:cubicBezTo>
                    <a:pt x="2069" y="7273"/>
                    <a:pt x="2369" y="7251"/>
                    <a:pt x="2669" y="7206"/>
                  </a:cubicBezTo>
                  <a:cubicBezTo>
                    <a:pt x="3070" y="5872"/>
                    <a:pt x="3370" y="4537"/>
                    <a:pt x="3603" y="3170"/>
                  </a:cubicBezTo>
                  <a:cubicBezTo>
                    <a:pt x="3970" y="668"/>
                    <a:pt x="2636" y="1"/>
                    <a:pt x="2636"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3"/>
            <p:cNvSpPr/>
            <p:nvPr/>
          </p:nvSpPr>
          <p:spPr>
            <a:xfrm>
              <a:off x="3248325" y="891925"/>
              <a:ext cx="1584500" cy="1476450"/>
            </a:xfrm>
            <a:custGeom>
              <a:avLst/>
              <a:gdLst/>
              <a:ahLst/>
              <a:cxnLst/>
              <a:rect l="l" t="t" r="r" b="b"/>
              <a:pathLst>
                <a:path w="63380" h="59058" extrusionOk="0">
                  <a:moveTo>
                    <a:pt x="62507" y="0"/>
                  </a:moveTo>
                  <a:cubicBezTo>
                    <a:pt x="62353" y="0"/>
                    <a:pt x="62195" y="42"/>
                    <a:pt x="62045" y="133"/>
                  </a:cubicBezTo>
                  <a:lnTo>
                    <a:pt x="1335" y="35092"/>
                  </a:lnTo>
                  <a:cubicBezTo>
                    <a:pt x="501" y="35559"/>
                    <a:pt x="0" y="36393"/>
                    <a:pt x="0" y="37327"/>
                  </a:cubicBezTo>
                  <a:lnTo>
                    <a:pt x="0" y="58175"/>
                  </a:lnTo>
                  <a:cubicBezTo>
                    <a:pt x="0" y="58684"/>
                    <a:pt x="447" y="59057"/>
                    <a:pt x="911" y="59057"/>
                  </a:cubicBezTo>
                  <a:cubicBezTo>
                    <a:pt x="1055" y="59057"/>
                    <a:pt x="1200" y="59021"/>
                    <a:pt x="1335" y="58942"/>
                  </a:cubicBezTo>
                  <a:lnTo>
                    <a:pt x="62078" y="23984"/>
                  </a:lnTo>
                  <a:cubicBezTo>
                    <a:pt x="62879" y="23517"/>
                    <a:pt x="63379" y="22650"/>
                    <a:pt x="63379" y="21716"/>
                  </a:cubicBezTo>
                  <a:lnTo>
                    <a:pt x="63379" y="901"/>
                  </a:lnTo>
                  <a:cubicBezTo>
                    <a:pt x="63379" y="375"/>
                    <a:pt x="62966" y="0"/>
                    <a:pt x="6250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3"/>
            <p:cNvSpPr/>
            <p:nvPr/>
          </p:nvSpPr>
          <p:spPr>
            <a:xfrm>
              <a:off x="3248325" y="891925"/>
              <a:ext cx="1584500" cy="1476450"/>
            </a:xfrm>
            <a:custGeom>
              <a:avLst/>
              <a:gdLst/>
              <a:ahLst/>
              <a:cxnLst/>
              <a:rect l="l" t="t" r="r" b="b"/>
              <a:pathLst>
                <a:path w="63380" h="59058" extrusionOk="0">
                  <a:moveTo>
                    <a:pt x="62507" y="0"/>
                  </a:moveTo>
                  <a:cubicBezTo>
                    <a:pt x="62353" y="0"/>
                    <a:pt x="62195" y="42"/>
                    <a:pt x="62045" y="133"/>
                  </a:cubicBezTo>
                  <a:lnTo>
                    <a:pt x="1335" y="35092"/>
                  </a:lnTo>
                  <a:cubicBezTo>
                    <a:pt x="501" y="35559"/>
                    <a:pt x="0" y="36393"/>
                    <a:pt x="0" y="37327"/>
                  </a:cubicBezTo>
                  <a:lnTo>
                    <a:pt x="0" y="58175"/>
                  </a:lnTo>
                  <a:cubicBezTo>
                    <a:pt x="0" y="58684"/>
                    <a:pt x="447" y="59057"/>
                    <a:pt x="911" y="59057"/>
                  </a:cubicBezTo>
                  <a:cubicBezTo>
                    <a:pt x="1055" y="59057"/>
                    <a:pt x="1200" y="59021"/>
                    <a:pt x="1335" y="58942"/>
                  </a:cubicBezTo>
                  <a:lnTo>
                    <a:pt x="62078" y="23984"/>
                  </a:lnTo>
                  <a:cubicBezTo>
                    <a:pt x="62879" y="23517"/>
                    <a:pt x="63379" y="22650"/>
                    <a:pt x="63379" y="21716"/>
                  </a:cubicBezTo>
                  <a:lnTo>
                    <a:pt x="63379" y="901"/>
                  </a:lnTo>
                  <a:cubicBezTo>
                    <a:pt x="63379" y="375"/>
                    <a:pt x="62966" y="0"/>
                    <a:pt x="625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3"/>
            <p:cNvSpPr/>
            <p:nvPr/>
          </p:nvSpPr>
          <p:spPr>
            <a:xfrm>
              <a:off x="3308375" y="1535025"/>
              <a:ext cx="517875" cy="735250"/>
            </a:xfrm>
            <a:custGeom>
              <a:avLst/>
              <a:gdLst/>
              <a:ahLst/>
              <a:cxnLst/>
              <a:rect l="l" t="t" r="r" b="b"/>
              <a:pathLst>
                <a:path w="20715" h="29410" extrusionOk="0">
                  <a:moveTo>
                    <a:pt x="20014" y="1"/>
                  </a:moveTo>
                  <a:cubicBezTo>
                    <a:pt x="19900" y="1"/>
                    <a:pt x="19786" y="30"/>
                    <a:pt x="19681" y="95"/>
                  </a:cubicBezTo>
                  <a:lnTo>
                    <a:pt x="1001" y="10836"/>
                  </a:lnTo>
                  <a:cubicBezTo>
                    <a:pt x="367" y="11202"/>
                    <a:pt x="0" y="11870"/>
                    <a:pt x="0" y="12603"/>
                  </a:cubicBezTo>
                  <a:lnTo>
                    <a:pt x="0" y="28715"/>
                  </a:lnTo>
                  <a:cubicBezTo>
                    <a:pt x="0" y="29120"/>
                    <a:pt x="326" y="29409"/>
                    <a:pt x="688" y="29409"/>
                  </a:cubicBezTo>
                  <a:cubicBezTo>
                    <a:pt x="803" y="29409"/>
                    <a:pt x="921" y="29380"/>
                    <a:pt x="1034" y="29315"/>
                  </a:cubicBezTo>
                  <a:lnTo>
                    <a:pt x="19681" y="18574"/>
                  </a:lnTo>
                  <a:cubicBezTo>
                    <a:pt x="20315" y="18208"/>
                    <a:pt x="20715" y="17540"/>
                    <a:pt x="20715" y="16840"/>
                  </a:cubicBezTo>
                  <a:lnTo>
                    <a:pt x="20715" y="695"/>
                  </a:lnTo>
                  <a:cubicBezTo>
                    <a:pt x="20715" y="290"/>
                    <a:pt x="20370" y="1"/>
                    <a:pt x="200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3"/>
            <p:cNvSpPr/>
            <p:nvPr/>
          </p:nvSpPr>
          <p:spPr>
            <a:xfrm>
              <a:off x="3556050" y="1818375"/>
              <a:ext cx="270200" cy="321950"/>
            </a:xfrm>
            <a:custGeom>
              <a:avLst/>
              <a:gdLst/>
              <a:ahLst/>
              <a:cxnLst/>
              <a:rect l="l" t="t" r="r" b="b"/>
              <a:pathLst>
                <a:path w="10808" h="12878" extrusionOk="0">
                  <a:moveTo>
                    <a:pt x="7067" y="0"/>
                  </a:moveTo>
                  <a:cubicBezTo>
                    <a:pt x="6588" y="0"/>
                    <a:pt x="5938" y="476"/>
                    <a:pt x="5604" y="1169"/>
                  </a:cubicBezTo>
                  <a:lnTo>
                    <a:pt x="3269" y="6073"/>
                  </a:lnTo>
                  <a:lnTo>
                    <a:pt x="0" y="12878"/>
                  </a:lnTo>
                  <a:lnTo>
                    <a:pt x="6538" y="9108"/>
                  </a:lnTo>
                  <a:lnTo>
                    <a:pt x="9774" y="7240"/>
                  </a:lnTo>
                  <a:cubicBezTo>
                    <a:pt x="10408" y="6874"/>
                    <a:pt x="10808" y="6206"/>
                    <a:pt x="10808" y="5506"/>
                  </a:cubicBezTo>
                  <a:lnTo>
                    <a:pt x="10808" y="3271"/>
                  </a:lnTo>
                  <a:lnTo>
                    <a:pt x="7439" y="135"/>
                  </a:lnTo>
                  <a:cubicBezTo>
                    <a:pt x="7339" y="43"/>
                    <a:pt x="7211" y="0"/>
                    <a:pt x="7067"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3"/>
            <p:cNvSpPr/>
            <p:nvPr/>
          </p:nvSpPr>
          <p:spPr>
            <a:xfrm>
              <a:off x="3308375" y="1851825"/>
              <a:ext cx="411150" cy="418450"/>
            </a:xfrm>
            <a:custGeom>
              <a:avLst/>
              <a:gdLst/>
              <a:ahLst/>
              <a:cxnLst/>
              <a:rect l="l" t="t" r="r" b="b"/>
              <a:pathLst>
                <a:path w="16446" h="16738" extrusionOk="0">
                  <a:moveTo>
                    <a:pt x="7880" y="1"/>
                  </a:moveTo>
                  <a:cubicBezTo>
                    <a:pt x="7400" y="1"/>
                    <a:pt x="6749" y="493"/>
                    <a:pt x="6438" y="1166"/>
                  </a:cubicBezTo>
                  <a:lnTo>
                    <a:pt x="0" y="14609"/>
                  </a:lnTo>
                  <a:lnTo>
                    <a:pt x="0" y="16043"/>
                  </a:lnTo>
                  <a:cubicBezTo>
                    <a:pt x="0" y="16448"/>
                    <a:pt x="326" y="16737"/>
                    <a:pt x="688" y="16737"/>
                  </a:cubicBezTo>
                  <a:cubicBezTo>
                    <a:pt x="803" y="16737"/>
                    <a:pt x="921" y="16708"/>
                    <a:pt x="1034" y="16643"/>
                  </a:cubicBezTo>
                  <a:lnTo>
                    <a:pt x="9907" y="11540"/>
                  </a:lnTo>
                  <a:lnTo>
                    <a:pt x="16445" y="7770"/>
                  </a:lnTo>
                  <a:lnTo>
                    <a:pt x="13176" y="4735"/>
                  </a:lnTo>
                  <a:lnTo>
                    <a:pt x="8239" y="132"/>
                  </a:lnTo>
                  <a:cubicBezTo>
                    <a:pt x="8142" y="42"/>
                    <a:pt x="8018" y="1"/>
                    <a:pt x="788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3"/>
            <p:cNvSpPr/>
            <p:nvPr/>
          </p:nvSpPr>
          <p:spPr>
            <a:xfrm>
              <a:off x="3659450" y="1654025"/>
              <a:ext cx="119275" cy="137175"/>
            </a:xfrm>
            <a:custGeom>
              <a:avLst/>
              <a:gdLst/>
              <a:ahLst/>
              <a:cxnLst/>
              <a:rect l="l" t="t" r="r" b="b"/>
              <a:pathLst>
                <a:path w="4771" h="5487" extrusionOk="0">
                  <a:moveTo>
                    <a:pt x="3568" y="1"/>
                  </a:moveTo>
                  <a:cubicBezTo>
                    <a:pt x="3216" y="1"/>
                    <a:pt x="2807" y="120"/>
                    <a:pt x="2369" y="371"/>
                  </a:cubicBezTo>
                  <a:cubicBezTo>
                    <a:pt x="1068" y="1105"/>
                    <a:pt x="1" y="2773"/>
                    <a:pt x="1" y="4107"/>
                  </a:cubicBezTo>
                  <a:cubicBezTo>
                    <a:pt x="1" y="4997"/>
                    <a:pt x="475" y="5486"/>
                    <a:pt x="1177" y="5486"/>
                  </a:cubicBezTo>
                  <a:cubicBezTo>
                    <a:pt x="1528" y="5486"/>
                    <a:pt x="1935" y="5364"/>
                    <a:pt x="2369" y="5108"/>
                  </a:cubicBezTo>
                  <a:cubicBezTo>
                    <a:pt x="3703" y="4374"/>
                    <a:pt x="4771" y="2706"/>
                    <a:pt x="4771" y="1372"/>
                  </a:cubicBezTo>
                  <a:cubicBezTo>
                    <a:pt x="4771" y="498"/>
                    <a:pt x="4289" y="1"/>
                    <a:pt x="356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3"/>
            <p:cNvSpPr/>
            <p:nvPr/>
          </p:nvSpPr>
          <p:spPr>
            <a:xfrm>
              <a:off x="3868775" y="1202450"/>
              <a:ext cx="899825" cy="538950"/>
            </a:xfrm>
            <a:custGeom>
              <a:avLst/>
              <a:gdLst/>
              <a:ahLst/>
              <a:cxnLst/>
              <a:rect l="l" t="t" r="r" b="b"/>
              <a:pathLst>
                <a:path w="35993" h="21558" extrusionOk="0">
                  <a:moveTo>
                    <a:pt x="35764" y="0"/>
                  </a:moveTo>
                  <a:cubicBezTo>
                    <a:pt x="35730" y="0"/>
                    <a:pt x="35695" y="7"/>
                    <a:pt x="35659" y="21"/>
                  </a:cubicBezTo>
                  <a:lnTo>
                    <a:pt x="300" y="20369"/>
                  </a:lnTo>
                  <a:cubicBezTo>
                    <a:pt x="100" y="20469"/>
                    <a:pt x="0" y="20703"/>
                    <a:pt x="0" y="20936"/>
                  </a:cubicBezTo>
                  <a:lnTo>
                    <a:pt x="0" y="21337"/>
                  </a:lnTo>
                  <a:cubicBezTo>
                    <a:pt x="0" y="21468"/>
                    <a:pt x="103" y="21558"/>
                    <a:pt x="228" y="21558"/>
                  </a:cubicBezTo>
                  <a:cubicBezTo>
                    <a:pt x="262" y="21558"/>
                    <a:pt x="298" y="21551"/>
                    <a:pt x="334" y="21537"/>
                  </a:cubicBezTo>
                  <a:lnTo>
                    <a:pt x="35692" y="1189"/>
                  </a:lnTo>
                  <a:cubicBezTo>
                    <a:pt x="35892" y="1089"/>
                    <a:pt x="35993" y="855"/>
                    <a:pt x="35993" y="655"/>
                  </a:cubicBezTo>
                  <a:lnTo>
                    <a:pt x="35993" y="221"/>
                  </a:lnTo>
                  <a:cubicBezTo>
                    <a:pt x="35993" y="90"/>
                    <a:pt x="35889" y="0"/>
                    <a:pt x="357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3"/>
            <p:cNvSpPr/>
            <p:nvPr/>
          </p:nvSpPr>
          <p:spPr>
            <a:xfrm>
              <a:off x="3868775" y="1275000"/>
              <a:ext cx="899825" cy="538950"/>
            </a:xfrm>
            <a:custGeom>
              <a:avLst/>
              <a:gdLst/>
              <a:ahLst/>
              <a:cxnLst/>
              <a:rect l="l" t="t" r="r" b="b"/>
              <a:pathLst>
                <a:path w="35993" h="21558" extrusionOk="0">
                  <a:moveTo>
                    <a:pt x="35764" y="0"/>
                  </a:moveTo>
                  <a:cubicBezTo>
                    <a:pt x="35730" y="0"/>
                    <a:pt x="35695" y="7"/>
                    <a:pt x="35659" y="21"/>
                  </a:cubicBezTo>
                  <a:lnTo>
                    <a:pt x="300" y="20369"/>
                  </a:lnTo>
                  <a:cubicBezTo>
                    <a:pt x="100" y="20469"/>
                    <a:pt x="0" y="20703"/>
                    <a:pt x="0" y="20936"/>
                  </a:cubicBezTo>
                  <a:lnTo>
                    <a:pt x="0" y="21337"/>
                  </a:lnTo>
                  <a:cubicBezTo>
                    <a:pt x="0" y="21468"/>
                    <a:pt x="103" y="21558"/>
                    <a:pt x="228" y="21558"/>
                  </a:cubicBezTo>
                  <a:cubicBezTo>
                    <a:pt x="262" y="21558"/>
                    <a:pt x="298" y="21551"/>
                    <a:pt x="334" y="21537"/>
                  </a:cubicBezTo>
                  <a:lnTo>
                    <a:pt x="35692" y="1189"/>
                  </a:lnTo>
                  <a:cubicBezTo>
                    <a:pt x="35892" y="1089"/>
                    <a:pt x="35993" y="855"/>
                    <a:pt x="35993" y="655"/>
                  </a:cubicBezTo>
                  <a:lnTo>
                    <a:pt x="35993" y="222"/>
                  </a:lnTo>
                  <a:cubicBezTo>
                    <a:pt x="35993" y="90"/>
                    <a:pt x="35889" y="0"/>
                    <a:pt x="357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3"/>
            <p:cNvSpPr/>
            <p:nvPr/>
          </p:nvSpPr>
          <p:spPr>
            <a:xfrm>
              <a:off x="3868775" y="1057350"/>
              <a:ext cx="899825" cy="538600"/>
            </a:xfrm>
            <a:custGeom>
              <a:avLst/>
              <a:gdLst/>
              <a:ahLst/>
              <a:cxnLst/>
              <a:rect l="l" t="t" r="r" b="b"/>
              <a:pathLst>
                <a:path w="35993" h="21544" extrusionOk="0">
                  <a:moveTo>
                    <a:pt x="35764" y="0"/>
                  </a:moveTo>
                  <a:cubicBezTo>
                    <a:pt x="35730" y="0"/>
                    <a:pt x="35695" y="7"/>
                    <a:pt x="35659" y="21"/>
                  </a:cubicBezTo>
                  <a:lnTo>
                    <a:pt x="300" y="20369"/>
                  </a:lnTo>
                  <a:cubicBezTo>
                    <a:pt x="100" y="20469"/>
                    <a:pt x="0" y="20669"/>
                    <a:pt x="0" y="20903"/>
                  </a:cubicBezTo>
                  <a:lnTo>
                    <a:pt x="0" y="21336"/>
                  </a:lnTo>
                  <a:cubicBezTo>
                    <a:pt x="0" y="21457"/>
                    <a:pt x="88" y="21543"/>
                    <a:pt x="200" y="21543"/>
                  </a:cubicBezTo>
                  <a:cubicBezTo>
                    <a:pt x="242" y="21543"/>
                    <a:pt x="288" y="21531"/>
                    <a:pt x="334" y="21503"/>
                  </a:cubicBezTo>
                  <a:lnTo>
                    <a:pt x="35692" y="1189"/>
                  </a:lnTo>
                  <a:cubicBezTo>
                    <a:pt x="35892" y="1055"/>
                    <a:pt x="35993" y="855"/>
                    <a:pt x="35993" y="622"/>
                  </a:cubicBezTo>
                  <a:lnTo>
                    <a:pt x="35993" y="221"/>
                  </a:lnTo>
                  <a:cubicBezTo>
                    <a:pt x="35993" y="90"/>
                    <a:pt x="35889" y="0"/>
                    <a:pt x="357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3"/>
            <p:cNvSpPr/>
            <p:nvPr/>
          </p:nvSpPr>
          <p:spPr>
            <a:xfrm>
              <a:off x="3868775" y="1129900"/>
              <a:ext cx="899825" cy="538950"/>
            </a:xfrm>
            <a:custGeom>
              <a:avLst/>
              <a:gdLst/>
              <a:ahLst/>
              <a:cxnLst/>
              <a:rect l="l" t="t" r="r" b="b"/>
              <a:pathLst>
                <a:path w="35993" h="21558" extrusionOk="0">
                  <a:moveTo>
                    <a:pt x="35764" y="0"/>
                  </a:moveTo>
                  <a:cubicBezTo>
                    <a:pt x="35730" y="0"/>
                    <a:pt x="35695" y="7"/>
                    <a:pt x="35659" y="21"/>
                  </a:cubicBezTo>
                  <a:lnTo>
                    <a:pt x="300" y="20369"/>
                  </a:lnTo>
                  <a:cubicBezTo>
                    <a:pt x="100" y="20469"/>
                    <a:pt x="0" y="20669"/>
                    <a:pt x="0" y="20903"/>
                  </a:cubicBezTo>
                  <a:lnTo>
                    <a:pt x="0" y="21336"/>
                  </a:lnTo>
                  <a:cubicBezTo>
                    <a:pt x="0" y="21468"/>
                    <a:pt x="103" y="21558"/>
                    <a:pt x="228" y="21558"/>
                  </a:cubicBezTo>
                  <a:cubicBezTo>
                    <a:pt x="262" y="21558"/>
                    <a:pt x="298" y="21551"/>
                    <a:pt x="334" y="21537"/>
                  </a:cubicBezTo>
                  <a:lnTo>
                    <a:pt x="35692" y="1189"/>
                  </a:lnTo>
                  <a:cubicBezTo>
                    <a:pt x="35892" y="1089"/>
                    <a:pt x="35993" y="855"/>
                    <a:pt x="35993" y="622"/>
                  </a:cubicBezTo>
                  <a:lnTo>
                    <a:pt x="35993" y="221"/>
                  </a:lnTo>
                  <a:cubicBezTo>
                    <a:pt x="35993" y="90"/>
                    <a:pt x="35889" y="0"/>
                    <a:pt x="357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3"/>
            <p:cNvSpPr/>
            <p:nvPr/>
          </p:nvSpPr>
          <p:spPr>
            <a:xfrm>
              <a:off x="3868775" y="1455950"/>
              <a:ext cx="713850" cy="431025"/>
            </a:xfrm>
            <a:custGeom>
              <a:avLst/>
              <a:gdLst/>
              <a:ahLst/>
              <a:cxnLst/>
              <a:rect l="l" t="t" r="r" b="b"/>
              <a:pathLst>
                <a:path w="28554" h="17241" extrusionOk="0">
                  <a:moveTo>
                    <a:pt x="28312" y="1"/>
                  </a:moveTo>
                  <a:cubicBezTo>
                    <a:pt x="28280" y="1"/>
                    <a:pt x="28249" y="8"/>
                    <a:pt x="28220" y="22"/>
                  </a:cubicBezTo>
                  <a:lnTo>
                    <a:pt x="300" y="16067"/>
                  </a:lnTo>
                  <a:cubicBezTo>
                    <a:pt x="100" y="16167"/>
                    <a:pt x="0" y="16367"/>
                    <a:pt x="0" y="16600"/>
                  </a:cubicBezTo>
                  <a:lnTo>
                    <a:pt x="0" y="17034"/>
                  </a:lnTo>
                  <a:cubicBezTo>
                    <a:pt x="0" y="17155"/>
                    <a:pt x="88" y="17241"/>
                    <a:pt x="200" y="17241"/>
                  </a:cubicBezTo>
                  <a:cubicBezTo>
                    <a:pt x="242" y="17241"/>
                    <a:pt x="288" y="17228"/>
                    <a:pt x="334" y="17201"/>
                  </a:cubicBezTo>
                  <a:lnTo>
                    <a:pt x="28220" y="1189"/>
                  </a:lnTo>
                  <a:cubicBezTo>
                    <a:pt x="28420" y="1089"/>
                    <a:pt x="28554" y="856"/>
                    <a:pt x="28554" y="622"/>
                  </a:cubicBezTo>
                  <a:lnTo>
                    <a:pt x="28554" y="222"/>
                  </a:lnTo>
                  <a:cubicBezTo>
                    <a:pt x="28554" y="91"/>
                    <a:pt x="28430" y="1"/>
                    <a:pt x="283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3"/>
            <p:cNvSpPr/>
            <p:nvPr/>
          </p:nvSpPr>
          <p:spPr>
            <a:xfrm>
              <a:off x="3248325" y="2111425"/>
              <a:ext cx="586275" cy="357650"/>
            </a:xfrm>
            <a:custGeom>
              <a:avLst/>
              <a:gdLst/>
              <a:ahLst/>
              <a:cxnLst/>
              <a:rect l="l" t="t" r="r" b="b"/>
              <a:pathLst>
                <a:path w="23451" h="14306" extrusionOk="0">
                  <a:moveTo>
                    <a:pt x="23205" y="1"/>
                  </a:moveTo>
                  <a:cubicBezTo>
                    <a:pt x="23176" y="1"/>
                    <a:pt x="23145" y="7"/>
                    <a:pt x="23117" y="22"/>
                  </a:cubicBezTo>
                  <a:lnTo>
                    <a:pt x="334" y="13131"/>
                  </a:lnTo>
                  <a:cubicBezTo>
                    <a:pt x="134" y="13264"/>
                    <a:pt x="0" y="13465"/>
                    <a:pt x="0" y="13698"/>
                  </a:cubicBezTo>
                  <a:lnTo>
                    <a:pt x="0" y="14098"/>
                  </a:lnTo>
                  <a:cubicBezTo>
                    <a:pt x="0" y="14219"/>
                    <a:pt x="106" y="14305"/>
                    <a:pt x="214" y="14305"/>
                  </a:cubicBezTo>
                  <a:cubicBezTo>
                    <a:pt x="256" y="14305"/>
                    <a:pt x="297" y="14293"/>
                    <a:pt x="334" y="14265"/>
                  </a:cubicBezTo>
                  <a:lnTo>
                    <a:pt x="23117" y="1189"/>
                  </a:lnTo>
                  <a:cubicBezTo>
                    <a:pt x="23317" y="1056"/>
                    <a:pt x="23451" y="856"/>
                    <a:pt x="23451" y="622"/>
                  </a:cubicBezTo>
                  <a:lnTo>
                    <a:pt x="23451" y="222"/>
                  </a:lnTo>
                  <a:cubicBezTo>
                    <a:pt x="23424" y="91"/>
                    <a:pt x="23316" y="1"/>
                    <a:pt x="2320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3"/>
            <p:cNvSpPr/>
            <p:nvPr/>
          </p:nvSpPr>
          <p:spPr>
            <a:xfrm>
              <a:off x="3248325" y="1361250"/>
              <a:ext cx="586275" cy="357975"/>
            </a:xfrm>
            <a:custGeom>
              <a:avLst/>
              <a:gdLst/>
              <a:ahLst/>
              <a:cxnLst/>
              <a:rect l="l" t="t" r="r" b="b"/>
              <a:pathLst>
                <a:path w="23451" h="14319" extrusionOk="0">
                  <a:moveTo>
                    <a:pt x="23237" y="1"/>
                  </a:moveTo>
                  <a:cubicBezTo>
                    <a:pt x="23195" y="1"/>
                    <a:pt x="23154" y="13"/>
                    <a:pt x="23117" y="41"/>
                  </a:cubicBezTo>
                  <a:lnTo>
                    <a:pt x="334" y="13117"/>
                  </a:lnTo>
                  <a:cubicBezTo>
                    <a:pt x="134" y="13250"/>
                    <a:pt x="0" y="13450"/>
                    <a:pt x="0" y="13684"/>
                  </a:cubicBezTo>
                  <a:lnTo>
                    <a:pt x="0" y="14084"/>
                  </a:lnTo>
                  <a:cubicBezTo>
                    <a:pt x="0" y="14211"/>
                    <a:pt x="116" y="14319"/>
                    <a:pt x="231" y="14319"/>
                  </a:cubicBezTo>
                  <a:cubicBezTo>
                    <a:pt x="267" y="14319"/>
                    <a:pt x="302" y="14308"/>
                    <a:pt x="334" y="14284"/>
                  </a:cubicBezTo>
                  <a:lnTo>
                    <a:pt x="23117" y="1175"/>
                  </a:lnTo>
                  <a:cubicBezTo>
                    <a:pt x="23317" y="1075"/>
                    <a:pt x="23451" y="841"/>
                    <a:pt x="23451" y="641"/>
                  </a:cubicBezTo>
                  <a:lnTo>
                    <a:pt x="23451" y="207"/>
                  </a:lnTo>
                  <a:cubicBezTo>
                    <a:pt x="23451" y="86"/>
                    <a:pt x="23345" y="1"/>
                    <a:pt x="2323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3"/>
            <p:cNvSpPr/>
            <p:nvPr/>
          </p:nvSpPr>
          <p:spPr>
            <a:xfrm>
              <a:off x="3248325" y="2312550"/>
              <a:ext cx="1584500" cy="1476450"/>
            </a:xfrm>
            <a:custGeom>
              <a:avLst/>
              <a:gdLst/>
              <a:ahLst/>
              <a:cxnLst/>
              <a:rect l="l" t="t" r="r" b="b"/>
              <a:pathLst>
                <a:path w="63380" h="59058" extrusionOk="0">
                  <a:moveTo>
                    <a:pt x="62482" y="1"/>
                  </a:moveTo>
                  <a:cubicBezTo>
                    <a:pt x="62337" y="1"/>
                    <a:pt x="62187" y="37"/>
                    <a:pt x="62045" y="116"/>
                  </a:cubicBezTo>
                  <a:lnTo>
                    <a:pt x="1335" y="35074"/>
                  </a:lnTo>
                  <a:cubicBezTo>
                    <a:pt x="501" y="35541"/>
                    <a:pt x="0" y="36408"/>
                    <a:pt x="0" y="37342"/>
                  </a:cubicBezTo>
                  <a:lnTo>
                    <a:pt x="0" y="58157"/>
                  </a:lnTo>
                  <a:cubicBezTo>
                    <a:pt x="0" y="58683"/>
                    <a:pt x="413" y="59058"/>
                    <a:pt x="873" y="59058"/>
                  </a:cubicBezTo>
                  <a:cubicBezTo>
                    <a:pt x="1026" y="59058"/>
                    <a:pt x="1185" y="59016"/>
                    <a:pt x="1335" y="58925"/>
                  </a:cubicBezTo>
                  <a:lnTo>
                    <a:pt x="62078" y="23966"/>
                  </a:lnTo>
                  <a:cubicBezTo>
                    <a:pt x="62879" y="23499"/>
                    <a:pt x="63379" y="22632"/>
                    <a:pt x="63379" y="21731"/>
                  </a:cubicBezTo>
                  <a:lnTo>
                    <a:pt x="63379" y="883"/>
                  </a:lnTo>
                  <a:cubicBezTo>
                    <a:pt x="63379" y="374"/>
                    <a:pt x="62952" y="1"/>
                    <a:pt x="6248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3"/>
            <p:cNvSpPr/>
            <p:nvPr/>
          </p:nvSpPr>
          <p:spPr>
            <a:xfrm>
              <a:off x="3248325" y="2312550"/>
              <a:ext cx="1584500" cy="1476450"/>
            </a:xfrm>
            <a:custGeom>
              <a:avLst/>
              <a:gdLst/>
              <a:ahLst/>
              <a:cxnLst/>
              <a:rect l="l" t="t" r="r" b="b"/>
              <a:pathLst>
                <a:path w="63380" h="59058" extrusionOk="0">
                  <a:moveTo>
                    <a:pt x="62482" y="1"/>
                  </a:moveTo>
                  <a:cubicBezTo>
                    <a:pt x="62337" y="1"/>
                    <a:pt x="62187" y="37"/>
                    <a:pt x="62045" y="116"/>
                  </a:cubicBezTo>
                  <a:lnTo>
                    <a:pt x="1335" y="35074"/>
                  </a:lnTo>
                  <a:cubicBezTo>
                    <a:pt x="501" y="35541"/>
                    <a:pt x="0" y="36408"/>
                    <a:pt x="0" y="37342"/>
                  </a:cubicBezTo>
                  <a:lnTo>
                    <a:pt x="0" y="58157"/>
                  </a:lnTo>
                  <a:cubicBezTo>
                    <a:pt x="0" y="58683"/>
                    <a:pt x="413" y="59058"/>
                    <a:pt x="873" y="59058"/>
                  </a:cubicBezTo>
                  <a:cubicBezTo>
                    <a:pt x="1026" y="59058"/>
                    <a:pt x="1185" y="59016"/>
                    <a:pt x="1335" y="58925"/>
                  </a:cubicBezTo>
                  <a:lnTo>
                    <a:pt x="62078" y="23966"/>
                  </a:lnTo>
                  <a:cubicBezTo>
                    <a:pt x="62879" y="23499"/>
                    <a:pt x="63379" y="22632"/>
                    <a:pt x="63379" y="21731"/>
                  </a:cubicBezTo>
                  <a:lnTo>
                    <a:pt x="63379" y="883"/>
                  </a:lnTo>
                  <a:cubicBezTo>
                    <a:pt x="63379" y="374"/>
                    <a:pt x="62952" y="1"/>
                    <a:pt x="624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3"/>
            <p:cNvSpPr/>
            <p:nvPr/>
          </p:nvSpPr>
          <p:spPr>
            <a:xfrm>
              <a:off x="3308375" y="2956750"/>
              <a:ext cx="517875" cy="734550"/>
            </a:xfrm>
            <a:custGeom>
              <a:avLst/>
              <a:gdLst/>
              <a:ahLst/>
              <a:cxnLst/>
              <a:rect l="l" t="t" r="r" b="b"/>
              <a:pathLst>
                <a:path w="20715" h="29382" extrusionOk="0">
                  <a:moveTo>
                    <a:pt x="20027" y="1"/>
                  </a:moveTo>
                  <a:cubicBezTo>
                    <a:pt x="19910" y="1"/>
                    <a:pt x="19791" y="32"/>
                    <a:pt x="19681" y="100"/>
                  </a:cubicBezTo>
                  <a:lnTo>
                    <a:pt x="1001" y="10807"/>
                  </a:lnTo>
                  <a:cubicBezTo>
                    <a:pt x="367" y="11174"/>
                    <a:pt x="0" y="11841"/>
                    <a:pt x="0" y="12575"/>
                  </a:cubicBezTo>
                  <a:lnTo>
                    <a:pt x="0" y="28687"/>
                  </a:lnTo>
                  <a:cubicBezTo>
                    <a:pt x="0" y="29091"/>
                    <a:pt x="326" y="29381"/>
                    <a:pt x="688" y="29381"/>
                  </a:cubicBezTo>
                  <a:cubicBezTo>
                    <a:pt x="803" y="29381"/>
                    <a:pt x="921" y="29352"/>
                    <a:pt x="1034" y="29287"/>
                  </a:cubicBezTo>
                  <a:lnTo>
                    <a:pt x="19681" y="18546"/>
                  </a:lnTo>
                  <a:cubicBezTo>
                    <a:pt x="20315" y="18179"/>
                    <a:pt x="20715" y="17512"/>
                    <a:pt x="20715" y="16778"/>
                  </a:cubicBezTo>
                  <a:lnTo>
                    <a:pt x="20715" y="667"/>
                  </a:lnTo>
                  <a:cubicBezTo>
                    <a:pt x="20690" y="269"/>
                    <a:pt x="20368" y="1"/>
                    <a:pt x="200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3"/>
            <p:cNvSpPr/>
            <p:nvPr/>
          </p:nvSpPr>
          <p:spPr>
            <a:xfrm>
              <a:off x="3556050" y="3238675"/>
              <a:ext cx="270200" cy="322675"/>
            </a:xfrm>
            <a:custGeom>
              <a:avLst/>
              <a:gdLst/>
              <a:ahLst/>
              <a:cxnLst/>
              <a:rect l="l" t="t" r="r" b="b"/>
              <a:pathLst>
                <a:path w="10808" h="12907" extrusionOk="0">
                  <a:moveTo>
                    <a:pt x="7081" y="0"/>
                  </a:moveTo>
                  <a:cubicBezTo>
                    <a:pt x="6600" y="0"/>
                    <a:pt x="5941" y="499"/>
                    <a:pt x="5604" y="1198"/>
                  </a:cubicBezTo>
                  <a:lnTo>
                    <a:pt x="3269" y="6068"/>
                  </a:lnTo>
                  <a:lnTo>
                    <a:pt x="0" y="12906"/>
                  </a:lnTo>
                  <a:lnTo>
                    <a:pt x="6538" y="9137"/>
                  </a:lnTo>
                  <a:lnTo>
                    <a:pt x="9774" y="7269"/>
                  </a:lnTo>
                  <a:cubicBezTo>
                    <a:pt x="10408" y="6902"/>
                    <a:pt x="10808" y="6235"/>
                    <a:pt x="10808" y="5501"/>
                  </a:cubicBezTo>
                  <a:lnTo>
                    <a:pt x="10808" y="3300"/>
                  </a:lnTo>
                  <a:lnTo>
                    <a:pt x="7439" y="131"/>
                  </a:lnTo>
                  <a:cubicBezTo>
                    <a:pt x="7342" y="41"/>
                    <a:pt x="7219" y="0"/>
                    <a:pt x="7081"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3"/>
            <p:cNvSpPr/>
            <p:nvPr/>
          </p:nvSpPr>
          <p:spPr>
            <a:xfrm>
              <a:off x="3308375" y="3272750"/>
              <a:ext cx="411150" cy="418550"/>
            </a:xfrm>
            <a:custGeom>
              <a:avLst/>
              <a:gdLst/>
              <a:ahLst/>
              <a:cxnLst/>
              <a:rect l="l" t="t" r="r" b="b"/>
              <a:pathLst>
                <a:path w="16446" h="16742" extrusionOk="0">
                  <a:moveTo>
                    <a:pt x="7868" y="0"/>
                  </a:moveTo>
                  <a:cubicBezTo>
                    <a:pt x="7390" y="0"/>
                    <a:pt x="6746" y="476"/>
                    <a:pt x="6438" y="1169"/>
                  </a:cubicBezTo>
                  <a:lnTo>
                    <a:pt x="0" y="14579"/>
                  </a:lnTo>
                  <a:lnTo>
                    <a:pt x="0" y="16047"/>
                  </a:lnTo>
                  <a:cubicBezTo>
                    <a:pt x="0" y="16451"/>
                    <a:pt x="326" y="16741"/>
                    <a:pt x="688" y="16741"/>
                  </a:cubicBezTo>
                  <a:cubicBezTo>
                    <a:pt x="803" y="16741"/>
                    <a:pt x="921" y="16712"/>
                    <a:pt x="1034" y="16647"/>
                  </a:cubicBezTo>
                  <a:lnTo>
                    <a:pt x="9907" y="11543"/>
                  </a:lnTo>
                  <a:lnTo>
                    <a:pt x="16445" y="7774"/>
                  </a:lnTo>
                  <a:lnTo>
                    <a:pt x="13176" y="4705"/>
                  </a:lnTo>
                  <a:lnTo>
                    <a:pt x="8239" y="135"/>
                  </a:lnTo>
                  <a:cubicBezTo>
                    <a:pt x="8139" y="43"/>
                    <a:pt x="8011" y="0"/>
                    <a:pt x="78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3"/>
            <p:cNvSpPr/>
            <p:nvPr/>
          </p:nvSpPr>
          <p:spPr>
            <a:xfrm>
              <a:off x="3659450" y="3074825"/>
              <a:ext cx="119275" cy="137625"/>
            </a:xfrm>
            <a:custGeom>
              <a:avLst/>
              <a:gdLst/>
              <a:ahLst/>
              <a:cxnLst/>
              <a:rect l="l" t="t" r="r" b="b"/>
              <a:pathLst>
                <a:path w="4771" h="5505" extrusionOk="0">
                  <a:moveTo>
                    <a:pt x="3590" y="1"/>
                  </a:moveTo>
                  <a:cubicBezTo>
                    <a:pt x="3233" y="1"/>
                    <a:pt x="2816" y="123"/>
                    <a:pt x="2369" y="380"/>
                  </a:cubicBezTo>
                  <a:cubicBezTo>
                    <a:pt x="1068" y="1114"/>
                    <a:pt x="1" y="2815"/>
                    <a:pt x="1" y="4116"/>
                  </a:cubicBezTo>
                  <a:cubicBezTo>
                    <a:pt x="1" y="5015"/>
                    <a:pt x="485" y="5505"/>
                    <a:pt x="1198" y="5505"/>
                  </a:cubicBezTo>
                  <a:cubicBezTo>
                    <a:pt x="1544" y="5505"/>
                    <a:pt x="1944" y="5390"/>
                    <a:pt x="2369" y="5150"/>
                  </a:cubicBezTo>
                  <a:cubicBezTo>
                    <a:pt x="3703" y="4383"/>
                    <a:pt x="4771" y="2682"/>
                    <a:pt x="4771" y="1348"/>
                  </a:cubicBezTo>
                  <a:cubicBezTo>
                    <a:pt x="4771" y="482"/>
                    <a:pt x="4299" y="1"/>
                    <a:pt x="359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3"/>
            <p:cNvSpPr/>
            <p:nvPr/>
          </p:nvSpPr>
          <p:spPr>
            <a:xfrm>
              <a:off x="3868775" y="2623475"/>
              <a:ext cx="899825" cy="538100"/>
            </a:xfrm>
            <a:custGeom>
              <a:avLst/>
              <a:gdLst/>
              <a:ahLst/>
              <a:cxnLst/>
              <a:rect l="l" t="t" r="r" b="b"/>
              <a:pathLst>
                <a:path w="35993" h="21524" extrusionOk="0">
                  <a:moveTo>
                    <a:pt x="35764" y="0"/>
                  </a:moveTo>
                  <a:cubicBezTo>
                    <a:pt x="35730" y="0"/>
                    <a:pt x="35695" y="7"/>
                    <a:pt x="35659" y="21"/>
                  </a:cubicBezTo>
                  <a:lnTo>
                    <a:pt x="300" y="20369"/>
                  </a:lnTo>
                  <a:cubicBezTo>
                    <a:pt x="100" y="20469"/>
                    <a:pt x="0" y="20702"/>
                    <a:pt x="0" y="20936"/>
                  </a:cubicBezTo>
                  <a:lnTo>
                    <a:pt x="0" y="21303"/>
                  </a:lnTo>
                  <a:cubicBezTo>
                    <a:pt x="0" y="21434"/>
                    <a:pt x="103" y="21524"/>
                    <a:pt x="228" y="21524"/>
                  </a:cubicBezTo>
                  <a:cubicBezTo>
                    <a:pt x="262" y="21524"/>
                    <a:pt x="298" y="21517"/>
                    <a:pt x="334" y="21503"/>
                  </a:cubicBezTo>
                  <a:lnTo>
                    <a:pt x="35692" y="1188"/>
                  </a:lnTo>
                  <a:cubicBezTo>
                    <a:pt x="35892" y="1055"/>
                    <a:pt x="35993" y="855"/>
                    <a:pt x="35993" y="621"/>
                  </a:cubicBezTo>
                  <a:lnTo>
                    <a:pt x="35993" y="221"/>
                  </a:lnTo>
                  <a:cubicBezTo>
                    <a:pt x="35993" y="90"/>
                    <a:pt x="35889" y="0"/>
                    <a:pt x="357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3"/>
            <p:cNvSpPr/>
            <p:nvPr/>
          </p:nvSpPr>
          <p:spPr>
            <a:xfrm>
              <a:off x="3868775" y="2696375"/>
              <a:ext cx="899825" cy="538600"/>
            </a:xfrm>
            <a:custGeom>
              <a:avLst/>
              <a:gdLst/>
              <a:ahLst/>
              <a:cxnLst/>
              <a:rect l="l" t="t" r="r" b="b"/>
              <a:pathLst>
                <a:path w="35993" h="21544" extrusionOk="0">
                  <a:moveTo>
                    <a:pt x="35793" y="0"/>
                  </a:moveTo>
                  <a:cubicBezTo>
                    <a:pt x="35751" y="0"/>
                    <a:pt x="35705" y="13"/>
                    <a:pt x="35659" y="40"/>
                  </a:cubicBezTo>
                  <a:lnTo>
                    <a:pt x="300" y="20355"/>
                  </a:lnTo>
                  <a:cubicBezTo>
                    <a:pt x="100" y="20488"/>
                    <a:pt x="0" y="20689"/>
                    <a:pt x="0" y="20922"/>
                  </a:cubicBezTo>
                  <a:lnTo>
                    <a:pt x="0" y="21322"/>
                  </a:lnTo>
                  <a:cubicBezTo>
                    <a:pt x="0" y="21453"/>
                    <a:pt x="103" y="21543"/>
                    <a:pt x="228" y="21543"/>
                  </a:cubicBezTo>
                  <a:cubicBezTo>
                    <a:pt x="262" y="21543"/>
                    <a:pt x="298" y="21537"/>
                    <a:pt x="334" y="21522"/>
                  </a:cubicBezTo>
                  <a:lnTo>
                    <a:pt x="35692" y="1175"/>
                  </a:lnTo>
                  <a:cubicBezTo>
                    <a:pt x="35892" y="1074"/>
                    <a:pt x="35993" y="841"/>
                    <a:pt x="35993" y="641"/>
                  </a:cubicBezTo>
                  <a:lnTo>
                    <a:pt x="35993" y="207"/>
                  </a:lnTo>
                  <a:cubicBezTo>
                    <a:pt x="35993" y="86"/>
                    <a:pt x="35905" y="0"/>
                    <a:pt x="357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3"/>
            <p:cNvSpPr/>
            <p:nvPr/>
          </p:nvSpPr>
          <p:spPr>
            <a:xfrm>
              <a:off x="3868775" y="2477875"/>
              <a:ext cx="899825" cy="538600"/>
            </a:xfrm>
            <a:custGeom>
              <a:avLst/>
              <a:gdLst/>
              <a:ahLst/>
              <a:cxnLst/>
              <a:rect l="l" t="t" r="r" b="b"/>
              <a:pathLst>
                <a:path w="35993" h="21544" extrusionOk="0">
                  <a:moveTo>
                    <a:pt x="35793" y="1"/>
                  </a:moveTo>
                  <a:cubicBezTo>
                    <a:pt x="35751" y="1"/>
                    <a:pt x="35705" y="13"/>
                    <a:pt x="35659" y="41"/>
                  </a:cubicBezTo>
                  <a:lnTo>
                    <a:pt x="300" y="20355"/>
                  </a:lnTo>
                  <a:cubicBezTo>
                    <a:pt x="100" y="20489"/>
                    <a:pt x="0" y="20689"/>
                    <a:pt x="0" y="20922"/>
                  </a:cubicBezTo>
                  <a:lnTo>
                    <a:pt x="0" y="21323"/>
                  </a:lnTo>
                  <a:cubicBezTo>
                    <a:pt x="0" y="21454"/>
                    <a:pt x="103" y="21544"/>
                    <a:pt x="228" y="21544"/>
                  </a:cubicBezTo>
                  <a:cubicBezTo>
                    <a:pt x="262" y="21544"/>
                    <a:pt x="298" y="21537"/>
                    <a:pt x="334" y="21523"/>
                  </a:cubicBezTo>
                  <a:lnTo>
                    <a:pt x="35692" y="1175"/>
                  </a:lnTo>
                  <a:cubicBezTo>
                    <a:pt x="35892" y="1075"/>
                    <a:pt x="35993" y="875"/>
                    <a:pt x="35993" y="641"/>
                  </a:cubicBezTo>
                  <a:lnTo>
                    <a:pt x="35993" y="208"/>
                  </a:lnTo>
                  <a:cubicBezTo>
                    <a:pt x="35993" y="87"/>
                    <a:pt x="35905" y="1"/>
                    <a:pt x="357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3"/>
            <p:cNvSpPr/>
            <p:nvPr/>
          </p:nvSpPr>
          <p:spPr>
            <a:xfrm>
              <a:off x="3868775" y="2550450"/>
              <a:ext cx="899825" cy="539050"/>
            </a:xfrm>
            <a:custGeom>
              <a:avLst/>
              <a:gdLst/>
              <a:ahLst/>
              <a:cxnLst/>
              <a:rect l="l" t="t" r="r" b="b"/>
              <a:pathLst>
                <a:path w="35993" h="21562" extrusionOk="0">
                  <a:moveTo>
                    <a:pt x="35790" y="1"/>
                  </a:moveTo>
                  <a:cubicBezTo>
                    <a:pt x="35748" y="1"/>
                    <a:pt x="35704" y="13"/>
                    <a:pt x="35659" y="40"/>
                  </a:cubicBezTo>
                  <a:lnTo>
                    <a:pt x="300" y="20354"/>
                  </a:lnTo>
                  <a:cubicBezTo>
                    <a:pt x="100" y="20488"/>
                    <a:pt x="0" y="20688"/>
                    <a:pt x="0" y="20922"/>
                  </a:cubicBezTo>
                  <a:lnTo>
                    <a:pt x="0" y="21355"/>
                  </a:lnTo>
                  <a:cubicBezTo>
                    <a:pt x="0" y="21476"/>
                    <a:pt x="88" y="21562"/>
                    <a:pt x="200" y="21562"/>
                  </a:cubicBezTo>
                  <a:cubicBezTo>
                    <a:pt x="242" y="21562"/>
                    <a:pt x="288" y="21549"/>
                    <a:pt x="334" y="21522"/>
                  </a:cubicBezTo>
                  <a:lnTo>
                    <a:pt x="35692" y="1207"/>
                  </a:lnTo>
                  <a:cubicBezTo>
                    <a:pt x="35892" y="1074"/>
                    <a:pt x="35993" y="874"/>
                    <a:pt x="35993" y="640"/>
                  </a:cubicBezTo>
                  <a:lnTo>
                    <a:pt x="35993" y="240"/>
                  </a:lnTo>
                  <a:cubicBezTo>
                    <a:pt x="35993" y="94"/>
                    <a:pt x="35903" y="1"/>
                    <a:pt x="357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3"/>
            <p:cNvSpPr/>
            <p:nvPr/>
          </p:nvSpPr>
          <p:spPr>
            <a:xfrm>
              <a:off x="3868775" y="2876525"/>
              <a:ext cx="713850" cy="431000"/>
            </a:xfrm>
            <a:custGeom>
              <a:avLst/>
              <a:gdLst/>
              <a:ahLst/>
              <a:cxnLst/>
              <a:rect l="l" t="t" r="r" b="b"/>
              <a:pathLst>
                <a:path w="28554" h="17240" extrusionOk="0">
                  <a:moveTo>
                    <a:pt x="28337" y="0"/>
                  </a:moveTo>
                  <a:cubicBezTo>
                    <a:pt x="28297" y="0"/>
                    <a:pt x="28256" y="13"/>
                    <a:pt x="28220" y="40"/>
                  </a:cubicBezTo>
                  <a:lnTo>
                    <a:pt x="300" y="16051"/>
                  </a:lnTo>
                  <a:cubicBezTo>
                    <a:pt x="100" y="16184"/>
                    <a:pt x="0" y="16385"/>
                    <a:pt x="0" y="16618"/>
                  </a:cubicBezTo>
                  <a:lnTo>
                    <a:pt x="0" y="17018"/>
                  </a:lnTo>
                  <a:cubicBezTo>
                    <a:pt x="0" y="17150"/>
                    <a:pt x="103" y="17239"/>
                    <a:pt x="228" y="17239"/>
                  </a:cubicBezTo>
                  <a:cubicBezTo>
                    <a:pt x="262" y="17239"/>
                    <a:pt x="298" y="17233"/>
                    <a:pt x="334" y="17219"/>
                  </a:cubicBezTo>
                  <a:lnTo>
                    <a:pt x="28220" y="1207"/>
                  </a:lnTo>
                  <a:cubicBezTo>
                    <a:pt x="28420" y="1074"/>
                    <a:pt x="28554" y="874"/>
                    <a:pt x="28554" y="640"/>
                  </a:cubicBezTo>
                  <a:lnTo>
                    <a:pt x="28554" y="240"/>
                  </a:lnTo>
                  <a:cubicBezTo>
                    <a:pt x="28554" y="93"/>
                    <a:pt x="28447" y="0"/>
                    <a:pt x="283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3"/>
            <p:cNvSpPr/>
            <p:nvPr/>
          </p:nvSpPr>
          <p:spPr>
            <a:xfrm>
              <a:off x="4554250" y="772000"/>
              <a:ext cx="56750" cy="65300"/>
            </a:xfrm>
            <a:custGeom>
              <a:avLst/>
              <a:gdLst/>
              <a:ahLst/>
              <a:cxnLst/>
              <a:rect l="l" t="t" r="r" b="b"/>
              <a:pathLst>
                <a:path w="2270" h="2612" extrusionOk="0">
                  <a:moveTo>
                    <a:pt x="1709" y="1"/>
                  </a:moveTo>
                  <a:cubicBezTo>
                    <a:pt x="1544" y="1"/>
                    <a:pt x="1350" y="53"/>
                    <a:pt x="1135" y="160"/>
                  </a:cubicBezTo>
                  <a:cubicBezTo>
                    <a:pt x="501" y="561"/>
                    <a:pt x="67" y="1228"/>
                    <a:pt x="1" y="1962"/>
                  </a:cubicBezTo>
                  <a:cubicBezTo>
                    <a:pt x="1" y="2382"/>
                    <a:pt x="221" y="2612"/>
                    <a:pt x="554" y="2612"/>
                  </a:cubicBezTo>
                  <a:cubicBezTo>
                    <a:pt x="723" y="2612"/>
                    <a:pt x="921" y="2552"/>
                    <a:pt x="1135" y="2429"/>
                  </a:cubicBezTo>
                  <a:cubicBezTo>
                    <a:pt x="1769" y="2062"/>
                    <a:pt x="2202" y="1395"/>
                    <a:pt x="2269" y="661"/>
                  </a:cubicBezTo>
                  <a:cubicBezTo>
                    <a:pt x="2269" y="231"/>
                    <a:pt x="2055" y="1"/>
                    <a:pt x="170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3"/>
            <p:cNvSpPr/>
            <p:nvPr/>
          </p:nvSpPr>
          <p:spPr>
            <a:xfrm>
              <a:off x="4651825" y="715775"/>
              <a:ext cx="56725" cy="65650"/>
            </a:xfrm>
            <a:custGeom>
              <a:avLst/>
              <a:gdLst/>
              <a:ahLst/>
              <a:cxnLst/>
              <a:rect l="l" t="t" r="r" b="b"/>
              <a:pathLst>
                <a:path w="2269" h="2626" extrusionOk="0">
                  <a:moveTo>
                    <a:pt x="1680" y="0"/>
                  </a:moveTo>
                  <a:cubicBezTo>
                    <a:pt x="1516" y="0"/>
                    <a:pt x="1329" y="56"/>
                    <a:pt x="1135" y="174"/>
                  </a:cubicBezTo>
                  <a:cubicBezTo>
                    <a:pt x="468" y="575"/>
                    <a:pt x="67" y="1242"/>
                    <a:pt x="1" y="1976"/>
                  </a:cubicBezTo>
                  <a:cubicBezTo>
                    <a:pt x="1" y="2396"/>
                    <a:pt x="221" y="2626"/>
                    <a:pt x="554" y="2626"/>
                  </a:cubicBezTo>
                  <a:cubicBezTo>
                    <a:pt x="723" y="2626"/>
                    <a:pt x="921" y="2566"/>
                    <a:pt x="1135" y="2443"/>
                  </a:cubicBezTo>
                  <a:cubicBezTo>
                    <a:pt x="1768" y="2076"/>
                    <a:pt x="2169" y="1409"/>
                    <a:pt x="2269" y="675"/>
                  </a:cubicBezTo>
                  <a:cubicBezTo>
                    <a:pt x="2269" y="246"/>
                    <a:pt x="2024" y="0"/>
                    <a:pt x="168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3"/>
            <p:cNvSpPr/>
            <p:nvPr/>
          </p:nvSpPr>
          <p:spPr>
            <a:xfrm>
              <a:off x="4748550" y="659875"/>
              <a:ext cx="56750" cy="65100"/>
            </a:xfrm>
            <a:custGeom>
              <a:avLst/>
              <a:gdLst/>
              <a:ahLst/>
              <a:cxnLst/>
              <a:rect l="l" t="t" r="r" b="b"/>
              <a:pathLst>
                <a:path w="2270" h="2604" extrusionOk="0">
                  <a:moveTo>
                    <a:pt x="1700" y="0"/>
                  </a:moveTo>
                  <a:cubicBezTo>
                    <a:pt x="1534" y="0"/>
                    <a:pt x="1342" y="56"/>
                    <a:pt x="1135" y="176"/>
                  </a:cubicBezTo>
                  <a:cubicBezTo>
                    <a:pt x="501" y="542"/>
                    <a:pt x="68" y="1210"/>
                    <a:pt x="1" y="1943"/>
                  </a:cubicBezTo>
                  <a:cubicBezTo>
                    <a:pt x="1" y="2373"/>
                    <a:pt x="231" y="2603"/>
                    <a:pt x="576" y="2603"/>
                  </a:cubicBezTo>
                  <a:cubicBezTo>
                    <a:pt x="741" y="2603"/>
                    <a:pt x="931" y="2551"/>
                    <a:pt x="1135" y="2444"/>
                  </a:cubicBezTo>
                  <a:cubicBezTo>
                    <a:pt x="1769" y="2044"/>
                    <a:pt x="2203" y="1376"/>
                    <a:pt x="2269" y="643"/>
                  </a:cubicBezTo>
                  <a:cubicBezTo>
                    <a:pt x="2269" y="238"/>
                    <a:pt x="2042" y="0"/>
                    <a:pt x="170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3"/>
            <p:cNvSpPr/>
            <p:nvPr/>
          </p:nvSpPr>
          <p:spPr>
            <a:xfrm>
              <a:off x="4554250" y="772000"/>
              <a:ext cx="56750" cy="65300"/>
            </a:xfrm>
            <a:custGeom>
              <a:avLst/>
              <a:gdLst/>
              <a:ahLst/>
              <a:cxnLst/>
              <a:rect l="l" t="t" r="r" b="b"/>
              <a:pathLst>
                <a:path w="2270" h="2612" extrusionOk="0">
                  <a:moveTo>
                    <a:pt x="1709" y="1"/>
                  </a:moveTo>
                  <a:cubicBezTo>
                    <a:pt x="1544" y="1"/>
                    <a:pt x="1350" y="53"/>
                    <a:pt x="1135" y="160"/>
                  </a:cubicBezTo>
                  <a:cubicBezTo>
                    <a:pt x="501" y="561"/>
                    <a:pt x="67" y="1228"/>
                    <a:pt x="1" y="1962"/>
                  </a:cubicBezTo>
                  <a:cubicBezTo>
                    <a:pt x="1" y="2382"/>
                    <a:pt x="221" y="2612"/>
                    <a:pt x="554" y="2612"/>
                  </a:cubicBezTo>
                  <a:cubicBezTo>
                    <a:pt x="723" y="2612"/>
                    <a:pt x="921" y="2552"/>
                    <a:pt x="1135" y="2429"/>
                  </a:cubicBezTo>
                  <a:cubicBezTo>
                    <a:pt x="1769" y="2062"/>
                    <a:pt x="2202" y="1395"/>
                    <a:pt x="2269" y="661"/>
                  </a:cubicBezTo>
                  <a:cubicBezTo>
                    <a:pt x="2269" y="231"/>
                    <a:pt x="2055" y="1"/>
                    <a:pt x="170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3"/>
            <p:cNvSpPr/>
            <p:nvPr/>
          </p:nvSpPr>
          <p:spPr>
            <a:xfrm>
              <a:off x="4651825" y="715775"/>
              <a:ext cx="56725" cy="65650"/>
            </a:xfrm>
            <a:custGeom>
              <a:avLst/>
              <a:gdLst/>
              <a:ahLst/>
              <a:cxnLst/>
              <a:rect l="l" t="t" r="r" b="b"/>
              <a:pathLst>
                <a:path w="2269" h="2626" extrusionOk="0">
                  <a:moveTo>
                    <a:pt x="1680" y="0"/>
                  </a:moveTo>
                  <a:cubicBezTo>
                    <a:pt x="1516" y="0"/>
                    <a:pt x="1329" y="56"/>
                    <a:pt x="1135" y="174"/>
                  </a:cubicBezTo>
                  <a:cubicBezTo>
                    <a:pt x="468" y="575"/>
                    <a:pt x="67" y="1242"/>
                    <a:pt x="1" y="1976"/>
                  </a:cubicBezTo>
                  <a:cubicBezTo>
                    <a:pt x="1" y="2396"/>
                    <a:pt x="221" y="2626"/>
                    <a:pt x="554" y="2626"/>
                  </a:cubicBezTo>
                  <a:cubicBezTo>
                    <a:pt x="723" y="2626"/>
                    <a:pt x="921" y="2566"/>
                    <a:pt x="1135" y="2443"/>
                  </a:cubicBezTo>
                  <a:cubicBezTo>
                    <a:pt x="1768" y="2076"/>
                    <a:pt x="2169" y="1409"/>
                    <a:pt x="2269" y="675"/>
                  </a:cubicBezTo>
                  <a:cubicBezTo>
                    <a:pt x="2269" y="246"/>
                    <a:pt x="2024" y="0"/>
                    <a:pt x="168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3"/>
            <p:cNvSpPr/>
            <p:nvPr/>
          </p:nvSpPr>
          <p:spPr>
            <a:xfrm>
              <a:off x="4748550" y="659875"/>
              <a:ext cx="56750" cy="65100"/>
            </a:xfrm>
            <a:custGeom>
              <a:avLst/>
              <a:gdLst/>
              <a:ahLst/>
              <a:cxnLst/>
              <a:rect l="l" t="t" r="r" b="b"/>
              <a:pathLst>
                <a:path w="2270" h="2604" extrusionOk="0">
                  <a:moveTo>
                    <a:pt x="1700" y="0"/>
                  </a:moveTo>
                  <a:cubicBezTo>
                    <a:pt x="1534" y="0"/>
                    <a:pt x="1342" y="56"/>
                    <a:pt x="1135" y="176"/>
                  </a:cubicBezTo>
                  <a:cubicBezTo>
                    <a:pt x="501" y="542"/>
                    <a:pt x="68" y="1210"/>
                    <a:pt x="1" y="1943"/>
                  </a:cubicBezTo>
                  <a:cubicBezTo>
                    <a:pt x="1" y="2373"/>
                    <a:pt x="231" y="2603"/>
                    <a:pt x="576" y="2603"/>
                  </a:cubicBezTo>
                  <a:cubicBezTo>
                    <a:pt x="741" y="2603"/>
                    <a:pt x="931" y="2551"/>
                    <a:pt x="1135" y="2444"/>
                  </a:cubicBezTo>
                  <a:cubicBezTo>
                    <a:pt x="1769" y="2044"/>
                    <a:pt x="2203" y="1376"/>
                    <a:pt x="2269" y="643"/>
                  </a:cubicBezTo>
                  <a:cubicBezTo>
                    <a:pt x="2269" y="238"/>
                    <a:pt x="2042" y="0"/>
                    <a:pt x="17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3"/>
            <p:cNvSpPr/>
            <p:nvPr/>
          </p:nvSpPr>
          <p:spPr>
            <a:xfrm>
              <a:off x="3248325" y="1611150"/>
              <a:ext cx="1650375" cy="1526575"/>
            </a:xfrm>
            <a:custGeom>
              <a:avLst/>
              <a:gdLst/>
              <a:ahLst/>
              <a:cxnLst/>
              <a:rect l="l" t="t" r="r" b="b"/>
              <a:pathLst>
                <a:path w="66015" h="61063" extrusionOk="0">
                  <a:moveTo>
                    <a:pt x="63454" y="1"/>
                  </a:moveTo>
                  <a:cubicBezTo>
                    <a:pt x="63301" y="1"/>
                    <a:pt x="63150" y="42"/>
                    <a:pt x="63012" y="118"/>
                  </a:cubicBezTo>
                  <a:lnTo>
                    <a:pt x="1335" y="35610"/>
                  </a:lnTo>
                  <a:cubicBezTo>
                    <a:pt x="501" y="36077"/>
                    <a:pt x="0" y="36978"/>
                    <a:pt x="0" y="37912"/>
                  </a:cubicBezTo>
                  <a:lnTo>
                    <a:pt x="0" y="59061"/>
                  </a:lnTo>
                  <a:cubicBezTo>
                    <a:pt x="0" y="59428"/>
                    <a:pt x="267" y="59761"/>
                    <a:pt x="634" y="59895"/>
                  </a:cubicBezTo>
                  <a:lnTo>
                    <a:pt x="2536" y="61062"/>
                  </a:lnTo>
                  <a:lnTo>
                    <a:pt x="2469" y="59194"/>
                  </a:lnTo>
                  <a:lnTo>
                    <a:pt x="63012" y="24336"/>
                  </a:lnTo>
                  <a:cubicBezTo>
                    <a:pt x="63846" y="23869"/>
                    <a:pt x="64346" y="22968"/>
                    <a:pt x="64346" y="22034"/>
                  </a:cubicBezTo>
                  <a:lnTo>
                    <a:pt x="64346" y="2253"/>
                  </a:lnTo>
                  <a:lnTo>
                    <a:pt x="66014" y="1386"/>
                  </a:lnTo>
                  <a:lnTo>
                    <a:pt x="63979" y="185"/>
                  </a:lnTo>
                  <a:cubicBezTo>
                    <a:pt x="63817" y="59"/>
                    <a:pt x="63634" y="1"/>
                    <a:pt x="6345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3"/>
            <p:cNvSpPr/>
            <p:nvPr/>
          </p:nvSpPr>
          <p:spPr>
            <a:xfrm>
              <a:off x="3300025" y="1642450"/>
              <a:ext cx="1608675" cy="1498400"/>
            </a:xfrm>
            <a:custGeom>
              <a:avLst/>
              <a:gdLst/>
              <a:ahLst/>
              <a:cxnLst/>
              <a:rect l="l" t="t" r="r" b="b"/>
              <a:pathLst>
                <a:path w="64347" h="59936" extrusionOk="0">
                  <a:moveTo>
                    <a:pt x="63474" y="1"/>
                  </a:moveTo>
                  <a:cubicBezTo>
                    <a:pt x="63321" y="1"/>
                    <a:pt x="63162" y="42"/>
                    <a:pt x="63012" y="134"/>
                  </a:cubicBezTo>
                  <a:lnTo>
                    <a:pt x="1335" y="35593"/>
                  </a:lnTo>
                  <a:cubicBezTo>
                    <a:pt x="534" y="36060"/>
                    <a:pt x="1" y="36960"/>
                    <a:pt x="1" y="37894"/>
                  </a:cubicBezTo>
                  <a:lnTo>
                    <a:pt x="1" y="59043"/>
                  </a:lnTo>
                  <a:cubicBezTo>
                    <a:pt x="1" y="59376"/>
                    <a:pt x="201" y="59677"/>
                    <a:pt x="468" y="59810"/>
                  </a:cubicBezTo>
                  <a:cubicBezTo>
                    <a:pt x="618" y="59893"/>
                    <a:pt x="776" y="59935"/>
                    <a:pt x="930" y="59935"/>
                  </a:cubicBezTo>
                  <a:cubicBezTo>
                    <a:pt x="1085" y="59935"/>
                    <a:pt x="1235" y="59893"/>
                    <a:pt x="1368" y="59810"/>
                  </a:cubicBezTo>
                  <a:lnTo>
                    <a:pt x="63046" y="24318"/>
                  </a:lnTo>
                  <a:cubicBezTo>
                    <a:pt x="63846" y="23851"/>
                    <a:pt x="64347" y="22984"/>
                    <a:pt x="64347" y="22050"/>
                  </a:cubicBezTo>
                  <a:lnTo>
                    <a:pt x="64347" y="901"/>
                  </a:lnTo>
                  <a:cubicBezTo>
                    <a:pt x="64347" y="376"/>
                    <a:pt x="63934" y="1"/>
                    <a:pt x="6347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3"/>
            <p:cNvSpPr/>
            <p:nvPr/>
          </p:nvSpPr>
          <p:spPr>
            <a:xfrm>
              <a:off x="3300025" y="1642450"/>
              <a:ext cx="1608675" cy="1498250"/>
            </a:xfrm>
            <a:custGeom>
              <a:avLst/>
              <a:gdLst/>
              <a:ahLst/>
              <a:cxnLst/>
              <a:rect l="l" t="t" r="r" b="b"/>
              <a:pathLst>
                <a:path w="64347" h="59930" extrusionOk="0">
                  <a:moveTo>
                    <a:pt x="63474" y="1"/>
                  </a:moveTo>
                  <a:cubicBezTo>
                    <a:pt x="63321" y="1"/>
                    <a:pt x="63162" y="42"/>
                    <a:pt x="63012" y="134"/>
                  </a:cubicBezTo>
                  <a:lnTo>
                    <a:pt x="1335" y="35593"/>
                  </a:lnTo>
                  <a:cubicBezTo>
                    <a:pt x="534" y="36060"/>
                    <a:pt x="1" y="36960"/>
                    <a:pt x="1" y="37894"/>
                  </a:cubicBezTo>
                  <a:lnTo>
                    <a:pt x="1" y="59043"/>
                  </a:lnTo>
                  <a:cubicBezTo>
                    <a:pt x="1" y="59572"/>
                    <a:pt x="438" y="59929"/>
                    <a:pt x="911" y="59929"/>
                  </a:cubicBezTo>
                  <a:cubicBezTo>
                    <a:pt x="1064" y="59929"/>
                    <a:pt x="1221" y="59892"/>
                    <a:pt x="1368" y="59810"/>
                  </a:cubicBezTo>
                  <a:lnTo>
                    <a:pt x="63046" y="24318"/>
                  </a:lnTo>
                  <a:cubicBezTo>
                    <a:pt x="63846" y="23851"/>
                    <a:pt x="64347" y="22984"/>
                    <a:pt x="64347" y="22016"/>
                  </a:cubicBezTo>
                  <a:lnTo>
                    <a:pt x="64347" y="901"/>
                  </a:lnTo>
                  <a:cubicBezTo>
                    <a:pt x="64347" y="376"/>
                    <a:pt x="63934" y="1"/>
                    <a:pt x="634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3"/>
            <p:cNvSpPr/>
            <p:nvPr/>
          </p:nvSpPr>
          <p:spPr>
            <a:xfrm>
              <a:off x="3360900" y="2295450"/>
              <a:ext cx="525400" cy="746200"/>
            </a:xfrm>
            <a:custGeom>
              <a:avLst/>
              <a:gdLst/>
              <a:ahLst/>
              <a:cxnLst/>
              <a:rect l="l" t="t" r="r" b="b"/>
              <a:pathLst>
                <a:path w="21016" h="29848" extrusionOk="0">
                  <a:moveTo>
                    <a:pt x="20343" y="1"/>
                  </a:moveTo>
                  <a:cubicBezTo>
                    <a:pt x="20223" y="1"/>
                    <a:pt x="20099" y="32"/>
                    <a:pt x="19982" y="99"/>
                  </a:cubicBezTo>
                  <a:lnTo>
                    <a:pt x="1035" y="11007"/>
                  </a:lnTo>
                  <a:cubicBezTo>
                    <a:pt x="401" y="11374"/>
                    <a:pt x="1" y="12041"/>
                    <a:pt x="1" y="12775"/>
                  </a:cubicBezTo>
                  <a:lnTo>
                    <a:pt x="1" y="29153"/>
                  </a:lnTo>
                  <a:cubicBezTo>
                    <a:pt x="1" y="29558"/>
                    <a:pt x="327" y="29848"/>
                    <a:pt x="688" y="29848"/>
                  </a:cubicBezTo>
                  <a:cubicBezTo>
                    <a:pt x="803" y="29848"/>
                    <a:pt x="922" y="29818"/>
                    <a:pt x="1035" y="29754"/>
                  </a:cubicBezTo>
                  <a:lnTo>
                    <a:pt x="20015" y="18846"/>
                  </a:lnTo>
                  <a:cubicBezTo>
                    <a:pt x="20649" y="18479"/>
                    <a:pt x="21016" y="17779"/>
                    <a:pt x="21016" y="17045"/>
                  </a:cubicBezTo>
                  <a:lnTo>
                    <a:pt x="21016" y="700"/>
                  </a:lnTo>
                  <a:cubicBezTo>
                    <a:pt x="21016" y="276"/>
                    <a:pt x="20699" y="1"/>
                    <a:pt x="203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3"/>
            <p:cNvSpPr/>
            <p:nvPr/>
          </p:nvSpPr>
          <p:spPr>
            <a:xfrm>
              <a:off x="3611925" y="2582375"/>
              <a:ext cx="275225" cy="327675"/>
            </a:xfrm>
            <a:custGeom>
              <a:avLst/>
              <a:gdLst/>
              <a:ahLst/>
              <a:cxnLst/>
              <a:rect l="l" t="t" r="r" b="b"/>
              <a:pathLst>
                <a:path w="11009" h="13107" extrusionOk="0">
                  <a:moveTo>
                    <a:pt x="7214" y="0"/>
                  </a:moveTo>
                  <a:cubicBezTo>
                    <a:pt x="6733" y="0"/>
                    <a:pt x="6074" y="498"/>
                    <a:pt x="5738" y="1198"/>
                  </a:cubicBezTo>
                  <a:lnTo>
                    <a:pt x="3336" y="6168"/>
                  </a:lnTo>
                  <a:lnTo>
                    <a:pt x="0" y="13107"/>
                  </a:lnTo>
                  <a:lnTo>
                    <a:pt x="6672" y="9270"/>
                  </a:lnTo>
                  <a:lnTo>
                    <a:pt x="9974" y="7369"/>
                  </a:lnTo>
                  <a:cubicBezTo>
                    <a:pt x="10608" y="7002"/>
                    <a:pt x="11008" y="6335"/>
                    <a:pt x="11008" y="5601"/>
                  </a:cubicBezTo>
                  <a:lnTo>
                    <a:pt x="11008" y="3333"/>
                  </a:lnTo>
                  <a:lnTo>
                    <a:pt x="7572" y="131"/>
                  </a:lnTo>
                  <a:cubicBezTo>
                    <a:pt x="7475" y="41"/>
                    <a:pt x="7352" y="0"/>
                    <a:pt x="721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3"/>
            <p:cNvSpPr/>
            <p:nvPr/>
          </p:nvSpPr>
          <p:spPr>
            <a:xfrm>
              <a:off x="3611925" y="2582375"/>
              <a:ext cx="275225" cy="327675"/>
            </a:xfrm>
            <a:custGeom>
              <a:avLst/>
              <a:gdLst/>
              <a:ahLst/>
              <a:cxnLst/>
              <a:rect l="l" t="t" r="r" b="b"/>
              <a:pathLst>
                <a:path w="11009" h="13107" extrusionOk="0">
                  <a:moveTo>
                    <a:pt x="7214" y="0"/>
                  </a:moveTo>
                  <a:cubicBezTo>
                    <a:pt x="6733" y="0"/>
                    <a:pt x="6074" y="498"/>
                    <a:pt x="5738" y="1198"/>
                  </a:cubicBezTo>
                  <a:lnTo>
                    <a:pt x="3336" y="6168"/>
                  </a:lnTo>
                  <a:lnTo>
                    <a:pt x="0" y="13107"/>
                  </a:lnTo>
                  <a:lnTo>
                    <a:pt x="6672" y="9270"/>
                  </a:lnTo>
                  <a:lnTo>
                    <a:pt x="9974" y="7369"/>
                  </a:lnTo>
                  <a:cubicBezTo>
                    <a:pt x="10608" y="7002"/>
                    <a:pt x="11008" y="6335"/>
                    <a:pt x="11008" y="5601"/>
                  </a:cubicBezTo>
                  <a:lnTo>
                    <a:pt x="11008" y="3333"/>
                  </a:lnTo>
                  <a:lnTo>
                    <a:pt x="7572" y="131"/>
                  </a:lnTo>
                  <a:cubicBezTo>
                    <a:pt x="7475" y="41"/>
                    <a:pt x="7352" y="0"/>
                    <a:pt x="72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3"/>
            <p:cNvSpPr/>
            <p:nvPr/>
          </p:nvSpPr>
          <p:spPr>
            <a:xfrm>
              <a:off x="3360900" y="2616925"/>
              <a:ext cx="417825" cy="424725"/>
            </a:xfrm>
            <a:custGeom>
              <a:avLst/>
              <a:gdLst/>
              <a:ahLst/>
              <a:cxnLst/>
              <a:rect l="l" t="t" r="r" b="b"/>
              <a:pathLst>
                <a:path w="16713" h="16989" extrusionOk="0">
                  <a:moveTo>
                    <a:pt x="7993" y="1"/>
                  </a:moveTo>
                  <a:cubicBezTo>
                    <a:pt x="7514" y="1"/>
                    <a:pt x="6870" y="495"/>
                    <a:pt x="6539" y="1184"/>
                  </a:cubicBezTo>
                  <a:lnTo>
                    <a:pt x="1" y="14827"/>
                  </a:lnTo>
                  <a:lnTo>
                    <a:pt x="1" y="16294"/>
                  </a:lnTo>
                  <a:cubicBezTo>
                    <a:pt x="1" y="16699"/>
                    <a:pt x="327" y="16989"/>
                    <a:pt x="688" y="16989"/>
                  </a:cubicBezTo>
                  <a:cubicBezTo>
                    <a:pt x="803" y="16989"/>
                    <a:pt x="922" y="16959"/>
                    <a:pt x="1035" y="16895"/>
                  </a:cubicBezTo>
                  <a:lnTo>
                    <a:pt x="10041" y="11725"/>
                  </a:lnTo>
                  <a:lnTo>
                    <a:pt x="16713" y="7888"/>
                  </a:lnTo>
                  <a:lnTo>
                    <a:pt x="13377" y="4786"/>
                  </a:lnTo>
                  <a:lnTo>
                    <a:pt x="8373" y="150"/>
                  </a:lnTo>
                  <a:cubicBezTo>
                    <a:pt x="8271" y="48"/>
                    <a:pt x="8140" y="1"/>
                    <a:pt x="799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3"/>
            <p:cNvSpPr/>
            <p:nvPr/>
          </p:nvSpPr>
          <p:spPr>
            <a:xfrm>
              <a:off x="3717000" y="2415450"/>
              <a:ext cx="121775" cy="140250"/>
            </a:xfrm>
            <a:custGeom>
              <a:avLst/>
              <a:gdLst/>
              <a:ahLst/>
              <a:cxnLst/>
              <a:rect l="l" t="t" r="r" b="b"/>
              <a:pathLst>
                <a:path w="4871" h="5610" extrusionOk="0">
                  <a:moveTo>
                    <a:pt x="3638" y="0"/>
                  </a:moveTo>
                  <a:cubicBezTo>
                    <a:pt x="3282" y="0"/>
                    <a:pt x="2871" y="119"/>
                    <a:pt x="2435" y="370"/>
                  </a:cubicBezTo>
                  <a:cubicBezTo>
                    <a:pt x="1101" y="1137"/>
                    <a:pt x="0" y="2871"/>
                    <a:pt x="0" y="4206"/>
                  </a:cubicBezTo>
                  <a:cubicBezTo>
                    <a:pt x="0" y="5104"/>
                    <a:pt x="499" y="5609"/>
                    <a:pt x="1233" y="5609"/>
                  </a:cubicBezTo>
                  <a:cubicBezTo>
                    <a:pt x="1588" y="5609"/>
                    <a:pt x="1999" y="5490"/>
                    <a:pt x="2435" y="5240"/>
                  </a:cubicBezTo>
                  <a:cubicBezTo>
                    <a:pt x="3770" y="4473"/>
                    <a:pt x="4870" y="2738"/>
                    <a:pt x="4870" y="1404"/>
                  </a:cubicBezTo>
                  <a:cubicBezTo>
                    <a:pt x="4870" y="505"/>
                    <a:pt x="4371" y="0"/>
                    <a:pt x="363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3"/>
            <p:cNvSpPr/>
            <p:nvPr/>
          </p:nvSpPr>
          <p:spPr>
            <a:xfrm>
              <a:off x="3929650" y="1957525"/>
              <a:ext cx="914000" cy="546925"/>
            </a:xfrm>
            <a:custGeom>
              <a:avLst/>
              <a:gdLst/>
              <a:ahLst/>
              <a:cxnLst/>
              <a:rect l="l" t="t" r="r" b="b"/>
              <a:pathLst>
                <a:path w="36560" h="21877" extrusionOk="0">
                  <a:moveTo>
                    <a:pt x="36360" y="0"/>
                  </a:moveTo>
                  <a:cubicBezTo>
                    <a:pt x="36318" y="0"/>
                    <a:pt x="36272" y="12"/>
                    <a:pt x="36226" y="40"/>
                  </a:cubicBezTo>
                  <a:lnTo>
                    <a:pt x="334" y="20655"/>
                  </a:lnTo>
                  <a:cubicBezTo>
                    <a:pt x="134" y="20788"/>
                    <a:pt x="0" y="20988"/>
                    <a:pt x="0" y="21222"/>
                  </a:cubicBezTo>
                  <a:lnTo>
                    <a:pt x="0" y="21655"/>
                  </a:lnTo>
                  <a:cubicBezTo>
                    <a:pt x="0" y="21787"/>
                    <a:pt x="124" y="21876"/>
                    <a:pt x="242" y="21876"/>
                  </a:cubicBezTo>
                  <a:cubicBezTo>
                    <a:pt x="274" y="21876"/>
                    <a:pt x="305" y="21870"/>
                    <a:pt x="334" y="21856"/>
                  </a:cubicBezTo>
                  <a:lnTo>
                    <a:pt x="36259" y="1207"/>
                  </a:lnTo>
                  <a:cubicBezTo>
                    <a:pt x="36460" y="1074"/>
                    <a:pt x="36560" y="874"/>
                    <a:pt x="36560" y="640"/>
                  </a:cubicBezTo>
                  <a:lnTo>
                    <a:pt x="36560" y="207"/>
                  </a:lnTo>
                  <a:cubicBezTo>
                    <a:pt x="36560" y="86"/>
                    <a:pt x="36472" y="0"/>
                    <a:pt x="363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3"/>
            <p:cNvSpPr/>
            <p:nvPr/>
          </p:nvSpPr>
          <p:spPr>
            <a:xfrm>
              <a:off x="3929650" y="2031025"/>
              <a:ext cx="914650" cy="546800"/>
            </a:xfrm>
            <a:custGeom>
              <a:avLst/>
              <a:gdLst/>
              <a:ahLst/>
              <a:cxnLst/>
              <a:rect l="l" t="t" r="r" b="b"/>
              <a:pathLst>
                <a:path w="36586" h="21872" extrusionOk="0">
                  <a:moveTo>
                    <a:pt x="36348" y="1"/>
                  </a:moveTo>
                  <a:cubicBezTo>
                    <a:pt x="36308" y="1"/>
                    <a:pt x="36266" y="11"/>
                    <a:pt x="36226" y="35"/>
                  </a:cubicBezTo>
                  <a:lnTo>
                    <a:pt x="334" y="20683"/>
                  </a:lnTo>
                  <a:cubicBezTo>
                    <a:pt x="134" y="20784"/>
                    <a:pt x="0" y="21017"/>
                    <a:pt x="0" y="21251"/>
                  </a:cubicBezTo>
                  <a:lnTo>
                    <a:pt x="0" y="21651"/>
                  </a:lnTo>
                  <a:cubicBezTo>
                    <a:pt x="0" y="21782"/>
                    <a:pt x="124" y="21872"/>
                    <a:pt x="242" y="21872"/>
                  </a:cubicBezTo>
                  <a:cubicBezTo>
                    <a:pt x="274" y="21872"/>
                    <a:pt x="305" y="21865"/>
                    <a:pt x="334" y="21851"/>
                  </a:cubicBezTo>
                  <a:lnTo>
                    <a:pt x="36259" y="1236"/>
                  </a:lnTo>
                  <a:cubicBezTo>
                    <a:pt x="36460" y="1103"/>
                    <a:pt x="36560" y="869"/>
                    <a:pt x="36560" y="669"/>
                  </a:cubicBezTo>
                  <a:lnTo>
                    <a:pt x="36560" y="236"/>
                  </a:lnTo>
                  <a:cubicBezTo>
                    <a:pt x="36585" y="109"/>
                    <a:pt x="36475" y="1"/>
                    <a:pt x="363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3"/>
            <p:cNvSpPr/>
            <p:nvPr/>
          </p:nvSpPr>
          <p:spPr>
            <a:xfrm>
              <a:off x="3929650" y="1809550"/>
              <a:ext cx="914000" cy="546925"/>
            </a:xfrm>
            <a:custGeom>
              <a:avLst/>
              <a:gdLst/>
              <a:ahLst/>
              <a:cxnLst/>
              <a:rect l="l" t="t" r="r" b="b"/>
              <a:pathLst>
                <a:path w="36560" h="21877" extrusionOk="0">
                  <a:moveTo>
                    <a:pt x="36331" y="0"/>
                  </a:moveTo>
                  <a:cubicBezTo>
                    <a:pt x="36297" y="0"/>
                    <a:pt x="36262" y="7"/>
                    <a:pt x="36226" y="21"/>
                  </a:cubicBezTo>
                  <a:lnTo>
                    <a:pt x="334" y="20669"/>
                  </a:lnTo>
                  <a:cubicBezTo>
                    <a:pt x="134" y="20803"/>
                    <a:pt x="0" y="21003"/>
                    <a:pt x="0" y="21237"/>
                  </a:cubicBezTo>
                  <a:lnTo>
                    <a:pt x="0" y="21670"/>
                  </a:lnTo>
                  <a:cubicBezTo>
                    <a:pt x="0" y="21791"/>
                    <a:pt x="105" y="21877"/>
                    <a:pt x="214" y="21877"/>
                  </a:cubicBezTo>
                  <a:cubicBezTo>
                    <a:pt x="255" y="21877"/>
                    <a:pt x="297" y="21865"/>
                    <a:pt x="334" y="21837"/>
                  </a:cubicBezTo>
                  <a:lnTo>
                    <a:pt x="36259" y="1189"/>
                  </a:lnTo>
                  <a:cubicBezTo>
                    <a:pt x="36460" y="1089"/>
                    <a:pt x="36560" y="889"/>
                    <a:pt x="36560" y="655"/>
                  </a:cubicBezTo>
                  <a:lnTo>
                    <a:pt x="36560" y="221"/>
                  </a:lnTo>
                  <a:cubicBezTo>
                    <a:pt x="36560" y="90"/>
                    <a:pt x="36457" y="0"/>
                    <a:pt x="363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3"/>
            <p:cNvSpPr/>
            <p:nvPr/>
          </p:nvSpPr>
          <p:spPr>
            <a:xfrm>
              <a:off x="3929650" y="1883425"/>
              <a:ext cx="914000" cy="546800"/>
            </a:xfrm>
            <a:custGeom>
              <a:avLst/>
              <a:gdLst/>
              <a:ahLst/>
              <a:cxnLst/>
              <a:rect l="l" t="t" r="r" b="b"/>
              <a:pathLst>
                <a:path w="36560" h="21872" extrusionOk="0">
                  <a:moveTo>
                    <a:pt x="36343" y="1"/>
                  </a:moveTo>
                  <a:cubicBezTo>
                    <a:pt x="36306" y="1"/>
                    <a:pt x="36266" y="11"/>
                    <a:pt x="36226" y="35"/>
                  </a:cubicBezTo>
                  <a:lnTo>
                    <a:pt x="334" y="20683"/>
                  </a:lnTo>
                  <a:cubicBezTo>
                    <a:pt x="134" y="20783"/>
                    <a:pt x="0" y="21017"/>
                    <a:pt x="0" y="21250"/>
                  </a:cubicBezTo>
                  <a:lnTo>
                    <a:pt x="0" y="21651"/>
                  </a:lnTo>
                  <a:cubicBezTo>
                    <a:pt x="0" y="21782"/>
                    <a:pt x="124" y="21872"/>
                    <a:pt x="242" y="21872"/>
                  </a:cubicBezTo>
                  <a:cubicBezTo>
                    <a:pt x="274" y="21872"/>
                    <a:pt x="305" y="21865"/>
                    <a:pt x="334" y="21851"/>
                  </a:cubicBezTo>
                  <a:lnTo>
                    <a:pt x="36259" y="1203"/>
                  </a:lnTo>
                  <a:cubicBezTo>
                    <a:pt x="36460" y="1103"/>
                    <a:pt x="36560" y="869"/>
                    <a:pt x="36560" y="636"/>
                  </a:cubicBezTo>
                  <a:lnTo>
                    <a:pt x="36560" y="235"/>
                  </a:lnTo>
                  <a:cubicBezTo>
                    <a:pt x="36560" y="108"/>
                    <a:pt x="36463" y="1"/>
                    <a:pt x="363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3"/>
            <p:cNvSpPr/>
            <p:nvPr/>
          </p:nvSpPr>
          <p:spPr>
            <a:xfrm>
              <a:off x="3929650" y="2214500"/>
              <a:ext cx="724700" cy="437550"/>
            </a:xfrm>
            <a:custGeom>
              <a:avLst/>
              <a:gdLst/>
              <a:ahLst/>
              <a:cxnLst/>
              <a:rect l="l" t="t" r="r" b="b"/>
              <a:pathLst>
                <a:path w="28988" h="17502" extrusionOk="0">
                  <a:moveTo>
                    <a:pt x="28771" y="0"/>
                  </a:moveTo>
                  <a:cubicBezTo>
                    <a:pt x="28734" y="0"/>
                    <a:pt x="28694" y="11"/>
                    <a:pt x="28654" y="35"/>
                  </a:cubicBezTo>
                  <a:lnTo>
                    <a:pt x="334" y="16280"/>
                  </a:lnTo>
                  <a:cubicBezTo>
                    <a:pt x="134" y="16413"/>
                    <a:pt x="0" y="16613"/>
                    <a:pt x="0" y="16880"/>
                  </a:cubicBezTo>
                  <a:lnTo>
                    <a:pt x="0" y="17281"/>
                  </a:lnTo>
                  <a:cubicBezTo>
                    <a:pt x="0" y="17412"/>
                    <a:pt x="124" y="17502"/>
                    <a:pt x="242" y="17502"/>
                  </a:cubicBezTo>
                  <a:cubicBezTo>
                    <a:pt x="274" y="17502"/>
                    <a:pt x="305" y="17495"/>
                    <a:pt x="334" y="17481"/>
                  </a:cubicBezTo>
                  <a:lnTo>
                    <a:pt x="28687" y="1202"/>
                  </a:lnTo>
                  <a:cubicBezTo>
                    <a:pt x="28888" y="1102"/>
                    <a:pt x="28988" y="869"/>
                    <a:pt x="28988" y="635"/>
                  </a:cubicBezTo>
                  <a:lnTo>
                    <a:pt x="28988" y="235"/>
                  </a:lnTo>
                  <a:cubicBezTo>
                    <a:pt x="28988" y="108"/>
                    <a:pt x="28891" y="0"/>
                    <a:pt x="287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3"/>
            <p:cNvSpPr/>
            <p:nvPr/>
          </p:nvSpPr>
          <p:spPr>
            <a:xfrm>
              <a:off x="4937025" y="4393450"/>
              <a:ext cx="110100" cy="211150"/>
            </a:xfrm>
            <a:custGeom>
              <a:avLst/>
              <a:gdLst/>
              <a:ahLst/>
              <a:cxnLst/>
              <a:rect l="l" t="t" r="r" b="b"/>
              <a:pathLst>
                <a:path w="4404" h="8446" extrusionOk="0">
                  <a:moveTo>
                    <a:pt x="3441" y="1"/>
                  </a:moveTo>
                  <a:cubicBezTo>
                    <a:pt x="2976" y="1"/>
                    <a:pt x="2521" y="100"/>
                    <a:pt x="2102" y="273"/>
                  </a:cubicBezTo>
                  <a:cubicBezTo>
                    <a:pt x="1302" y="673"/>
                    <a:pt x="334" y="2941"/>
                    <a:pt x="334" y="2941"/>
                  </a:cubicBezTo>
                  <a:lnTo>
                    <a:pt x="1" y="8445"/>
                  </a:lnTo>
                  <a:cubicBezTo>
                    <a:pt x="1" y="8445"/>
                    <a:pt x="3436" y="6911"/>
                    <a:pt x="3703" y="6511"/>
                  </a:cubicBezTo>
                  <a:cubicBezTo>
                    <a:pt x="3937" y="6110"/>
                    <a:pt x="3637" y="4409"/>
                    <a:pt x="3737" y="3642"/>
                  </a:cubicBezTo>
                  <a:cubicBezTo>
                    <a:pt x="3870" y="2875"/>
                    <a:pt x="4304" y="1674"/>
                    <a:pt x="4370" y="940"/>
                  </a:cubicBezTo>
                  <a:cubicBezTo>
                    <a:pt x="4404" y="206"/>
                    <a:pt x="3937" y="39"/>
                    <a:pt x="3937" y="39"/>
                  </a:cubicBezTo>
                  <a:cubicBezTo>
                    <a:pt x="3771" y="13"/>
                    <a:pt x="3606" y="1"/>
                    <a:pt x="3441"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3"/>
            <p:cNvSpPr/>
            <p:nvPr/>
          </p:nvSpPr>
          <p:spPr>
            <a:xfrm>
              <a:off x="4937025" y="4393450"/>
              <a:ext cx="110100" cy="211150"/>
            </a:xfrm>
            <a:custGeom>
              <a:avLst/>
              <a:gdLst/>
              <a:ahLst/>
              <a:cxnLst/>
              <a:rect l="l" t="t" r="r" b="b"/>
              <a:pathLst>
                <a:path w="4404" h="8446" extrusionOk="0">
                  <a:moveTo>
                    <a:pt x="3441" y="1"/>
                  </a:moveTo>
                  <a:cubicBezTo>
                    <a:pt x="2976" y="1"/>
                    <a:pt x="2521" y="100"/>
                    <a:pt x="2102" y="273"/>
                  </a:cubicBezTo>
                  <a:cubicBezTo>
                    <a:pt x="1302" y="673"/>
                    <a:pt x="334" y="2941"/>
                    <a:pt x="334" y="2941"/>
                  </a:cubicBezTo>
                  <a:lnTo>
                    <a:pt x="1" y="8445"/>
                  </a:lnTo>
                  <a:cubicBezTo>
                    <a:pt x="1" y="8445"/>
                    <a:pt x="3436" y="6911"/>
                    <a:pt x="3703" y="6511"/>
                  </a:cubicBezTo>
                  <a:cubicBezTo>
                    <a:pt x="3937" y="6110"/>
                    <a:pt x="3637" y="4409"/>
                    <a:pt x="3737" y="3642"/>
                  </a:cubicBezTo>
                  <a:cubicBezTo>
                    <a:pt x="3870" y="2875"/>
                    <a:pt x="4304" y="1674"/>
                    <a:pt x="4370" y="940"/>
                  </a:cubicBezTo>
                  <a:cubicBezTo>
                    <a:pt x="4404" y="206"/>
                    <a:pt x="3937" y="39"/>
                    <a:pt x="3937" y="39"/>
                  </a:cubicBezTo>
                  <a:cubicBezTo>
                    <a:pt x="3771" y="13"/>
                    <a:pt x="3606" y="1"/>
                    <a:pt x="34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3"/>
            <p:cNvSpPr/>
            <p:nvPr/>
          </p:nvSpPr>
          <p:spPr>
            <a:xfrm>
              <a:off x="4845300" y="4384425"/>
              <a:ext cx="190150" cy="225150"/>
            </a:xfrm>
            <a:custGeom>
              <a:avLst/>
              <a:gdLst/>
              <a:ahLst/>
              <a:cxnLst/>
              <a:rect l="l" t="t" r="r" b="b"/>
              <a:pathLst>
                <a:path w="7606" h="9006" extrusionOk="0">
                  <a:moveTo>
                    <a:pt x="4971" y="0"/>
                  </a:moveTo>
                  <a:cubicBezTo>
                    <a:pt x="4971" y="0"/>
                    <a:pt x="3937" y="2001"/>
                    <a:pt x="3937" y="2068"/>
                  </a:cubicBezTo>
                  <a:cubicBezTo>
                    <a:pt x="3937" y="2102"/>
                    <a:pt x="3069" y="6638"/>
                    <a:pt x="3069" y="6638"/>
                  </a:cubicBezTo>
                  <a:cubicBezTo>
                    <a:pt x="3069" y="6638"/>
                    <a:pt x="2995" y="6637"/>
                    <a:pt x="2871" y="6637"/>
                  </a:cubicBezTo>
                  <a:cubicBezTo>
                    <a:pt x="2247" y="6637"/>
                    <a:pt x="362" y="6660"/>
                    <a:pt x="167" y="6938"/>
                  </a:cubicBezTo>
                  <a:cubicBezTo>
                    <a:pt x="34" y="7272"/>
                    <a:pt x="0" y="7606"/>
                    <a:pt x="100" y="7939"/>
                  </a:cubicBezTo>
                  <a:cubicBezTo>
                    <a:pt x="667" y="8532"/>
                    <a:pt x="1792" y="9005"/>
                    <a:pt x="2751" y="9005"/>
                  </a:cubicBezTo>
                  <a:cubicBezTo>
                    <a:pt x="3033" y="9005"/>
                    <a:pt x="3301" y="8964"/>
                    <a:pt x="3536" y="8873"/>
                  </a:cubicBezTo>
                  <a:cubicBezTo>
                    <a:pt x="4570" y="8506"/>
                    <a:pt x="4804" y="7339"/>
                    <a:pt x="4837" y="6338"/>
                  </a:cubicBezTo>
                  <a:cubicBezTo>
                    <a:pt x="4871" y="5337"/>
                    <a:pt x="4904" y="2569"/>
                    <a:pt x="5604" y="1468"/>
                  </a:cubicBezTo>
                  <a:cubicBezTo>
                    <a:pt x="6071" y="801"/>
                    <a:pt x="6805" y="400"/>
                    <a:pt x="7606" y="400"/>
                  </a:cubicBezTo>
                  <a:lnTo>
                    <a:pt x="7039"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3"/>
            <p:cNvSpPr/>
            <p:nvPr/>
          </p:nvSpPr>
          <p:spPr>
            <a:xfrm>
              <a:off x="4163975" y="4592375"/>
              <a:ext cx="317750" cy="62350"/>
            </a:xfrm>
            <a:custGeom>
              <a:avLst/>
              <a:gdLst/>
              <a:ahLst/>
              <a:cxnLst/>
              <a:rect l="l" t="t" r="r" b="b"/>
              <a:pathLst>
                <a:path w="12710" h="2494" extrusionOk="0">
                  <a:moveTo>
                    <a:pt x="219" y="1"/>
                  </a:moveTo>
                  <a:cubicBezTo>
                    <a:pt x="103" y="1"/>
                    <a:pt x="39" y="7"/>
                    <a:pt x="34" y="21"/>
                  </a:cubicBezTo>
                  <a:cubicBezTo>
                    <a:pt x="1" y="488"/>
                    <a:pt x="201" y="889"/>
                    <a:pt x="534" y="1189"/>
                  </a:cubicBezTo>
                  <a:cubicBezTo>
                    <a:pt x="1468" y="1723"/>
                    <a:pt x="2502" y="1989"/>
                    <a:pt x="3570" y="2023"/>
                  </a:cubicBezTo>
                  <a:cubicBezTo>
                    <a:pt x="3740" y="2027"/>
                    <a:pt x="3908" y="2028"/>
                    <a:pt x="4071" y="2028"/>
                  </a:cubicBezTo>
                  <a:cubicBezTo>
                    <a:pt x="5378" y="2028"/>
                    <a:pt x="6439" y="1923"/>
                    <a:pt x="6972" y="1923"/>
                  </a:cubicBezTo>
                  <a:cubicBezTo>
                    <a:pt x="7573" y="1956"/>
                    <a:pt x="9341" y="2490"/>
                    <a:pt x="10308" y="2490"/>
                  </a:cubicBezTo>
                  <a:cubicBezTo>
                    <a:pt x="10367" y="2493"/>
                    <a:pt x="10427" y="2494"/>
                    <a:pt x="10486" y="2494"/>
                  </a:cubicBezTo>
                  <a:cubicBezTo>
                    <a:pt x="11132" y="2494"/>
                    <a:pt x="11796" y="2331"/>
                    <a:pt x="12376" y="2056"/>
                  </a:cubicBezTo>
                  <a:cubicBezTo>
                    <a:pt x="12710" y="1889"/>
                    <a:pt x="12443" y="1156"/>
                    <a:pt x="12443" y="1156"/>
                  </a:cubicBezTo>
                  <a:cubicBezTo>
                    <a:pt x="12443" y="1156"/>
                    <a:pt x="1763" y="1"/>
                    <a:pt x="21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3"/>
            <p:cNvSpPr/>
            <p:nvPr/>
          </p:nvSpPr>
          <p:spPr>
            <a:xfrm>
              <a:off x="4158975" y="4497000"/>
              <a:ext cx="321075" cy="144300"/>
            </a:xfrm>
            <a:custGeom>
              <a:avLst/>
              <a:gdLst/>
              <a:ahLst/>
              <a:cxnLst/>
              <a:rect l="l" t="t" r="r" b="b"/>
              <a:pathLst>
                <a:path w="12843" h="5772" extrusionOk="0">
                  <a:moveTo>
                    <a:pt x="8173" y="0"/>
                  </a:moveTo>
                  <a:cubicBezTo>
                    <a:pt x="7939" y="100"/>
                    <a:pt x="7806" y="801"/>
                    <a:pt x="7339" y="1101"/>
                  </a:cubicBezTo>
                  <a:cubicBezTo>
                    <a:pt x="7133" y="1225"/>
                    <a:pt x="6722" y="1269"/>
                    <a:pt x="6244" y="1269"/>
                  </a:cubicBezTo>
                  <a:cubicBezTo>
                    <a:pt x="5565" y="1269"/>
                    <a:pt x="4752" y="1179"/>
                    <a:pt x="4203" y="1101"/>
                  </a:cubicBezTo>
                  <a:cubicBezTo>
                    <a:pt x="3859" y="1064"/>
                    <a:pt x="3455" y="1027"/>
                    <a:pt x="3035" y="1027"/>
                  </a:cubicBezTo>
                  <a:cubicBezTo>
                    <a:pt x="2319" y="1027"/>
                    <a:pt x="1557" y="1135"/>
                    <a:pt x="968" y="1535"/>
                  </a:cubicBezTo>
                  <a:cubicBezTo>
                    <a:pt x="301" y="2068"/>
                    <a:pt x="0" y="2936"/>
                    <a:pt x="201" y="3770"/>
                  </a:cubicBezTo>
                  <a:cubicBezTo>
                    <a:pt x="301" y="4070"/>
                    <a:pt x="901" y="4870"/>
                    <a:pt x="2269" y="5237"/>
                  </a:cubicBezTo>
                  <a:cubicBezTo>
                    <a:pt x="2402" y="5271"/>
                    <a:pt x="2502" y="5271"/>
                    <a:pt x="2636" y="5304"/>
                  </a:cubicBezTo>
                  <a:cubicBezTo>
                    <a:pt x="3078" y="5365"/>
                    <a:pt x="3646" y="5386"/>
                    <a:pt x="4237" y="5386"/>
                  </a:cubicBezTo>
                  <a:cubicBezTo>
                    <a:pt x="5250" y="5386"/>
                    <a:pt x="6328" y="5325"/>
                    <a:pt x="6939" y="5304"/>
                  </a:cubicBezTo>
                  <a:cubicBezTo>
                    <a:pt x="8006" y="5304"/>
                    <a:pt x="9007" y="5771"/>
                    <a:pt x="10341" y="5771"/>
                  </a:cubicBezTo>
                  <a:cubicBezTo>
                    <a:pt x="11675" y="5738"/>
                    <a:pt x="12309" y="5571"/>
                    <a:pt x="12576" y="5071"/>
                  </a:cubicBezTo>
                  <a:cubicBezTo>
                    <a:pt x="12843" y="4604"/>
                    <a:pt x="12643" y="4337"/>
                    <a:pt x="12576" y="3403"/>
                  </a:cubicBezTo>
                  <a:cubicBezTo>
                    <a:pt x="12509" y="2502"/>
                    <a:pt x="12476" y="1235"/>
                    <a:pt x="12409" y="701"/>
                  </a:cubicBezTo>
                  <a:cubicBezTo>
                    <a:pt x="12409" y="701"/>
                    <a:pt x="12309" y="200"/>
                    <a:pt x="12042" y="167"/>
                  </a:cubicBezTo>
                  <a:lnTo>
                    <a:pt x="8173"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3"/>
            <p:cNvSpPr/>
            <p:nvPr/>
          </p:nvSpPr>
          <p:spPr>
            <a:xfrm>
              <a:off x="4364125" y="4425275"/>
              <a:ext cx="99250" cy="109275"/>
            </a:xfrm>
            <a:custGeom>
              <a:avLst/>
              <a:gdLst/>
              <a:ahLst/>
              <a:cxnLst/>
              <a:rect l="l" t="t" r="r" b="b"/>
              <a:pathLst>
                <a:path w="3970" h="4371" extrusionOk="0">
                  <a:moveTo>
                    <a:pt x="100" y="1"/>
                  </a:moveTo>
                  <a:lnTo>
                    <a:pt x="0" y="2903"/>
                  </a:lnTo>
                  <a:cubicBezTo>
                    <a:pt x="0" y="4340"/>
                    <a:pt x="1713" y="4370"/>
                    <a:pt x="1858" y="4370"/>
                  </a:cubicBezTo>
                  <a:cubicBezTo>
                    <a:pt x="1865" y="4370"/>
                    <a:pt x="1868" y="4370"/>
                    <a:pt x="1868" y="4370"/>
                  </a:cubicBezTo>
                  <a:cubicBezTo>
                    <a:pt x="3570" y="4370"/>
                    <a:pt x="3870" y="3036"/>
                    <a:pt x="3870" y="3036"/>
                  </a:cubicBezTo>
                  <a:lnTo>
                    <a:pt x="3970" y="701"/>
                  </a:lnTo>
                  <a:lnTo>
                    <a:pt x="100"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3"/>
            <p:cNvSpPr/>
            <p:nvPr/>
          </p:nvSpPr>
          <p:spPr>
            <a:xfrm>
              <a:off x="4158975" y="4521475"/>
              <a:ext cx="105100" cy="108150"/>
            </a:xfrm>
            <a:custGeom>
              <a:avLst/>
              <a:gdLst/>
              <a:ahLst/>
              <a:cxnLst/>
              <a:rect l="l" t="t" r="r" b="b"/>
              <a:pathLst>
                <a:path w="4204" h="4326" extrusionOk="0">
                  <a:moveTo>
                    <a:pt x="3048" y="0"/>
                  </a:moveTo>
                  <a:cubicBezTo>
                    <a:pt x="2328" y="0"/>
                    <a:pt x="1560" y="120"/>
                    <a:pt x="968" y="522"/>
                  </a:cubicBezTo>
                  <a:cubicBezTo>
                    <a:pt x="301" y="1056"/>
                    <a:pt x="0" y="1923"/>
                    <a:pt x="201" y="2791"/>
                  </a:cubicBezTo>
                  <a:cubicBezTo>
                    <a:pt x="301" y="3091"/>
                    <a:pt x="901" y="3891"/>
                    <a:pt x="2269" y="4258"/>
                  </a:cubicBezTo>
                  <a:cubicBezTo>
                    <a:pt x="2402" y="4292"/>
                    <a:pt x="2502" y="4292"/>
                    <a:pt x="2636" y="4325"/>
                  </a:cubicBezTo>
                  <a:cubicBezTo>
                    <a:pt x="2102" y="723"/>
                    <a:pt x="4203" y="89"/>
                    <a:pt x="4203" y="89"/>
                  </a:cubicBezTo>
                  <a:cubicBezTo>
                    <a:pt x="3862" y="40"/>
                    <a:pt x="3463" y="0"/>
                    <a:pt x="304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3"/>
            <p:cNvSpPr/>
            <p:nvPr/>
          </p:nvSpPr>
          <p:spPr>
            <a:xfrm>
              <a:off x="4851975" y="4261275"/>
              <a:ext cx="119275" cy="133175"/>
            </a:xfrm>
            <a:custGeom>
              <a:avLst/>
              <a:gdLst/>
              <a:ahLst/>
              <a:cxnLst/>
              <a:rect l="l" t="t" r="r" b="b"/>
              <a:pathLst>
                <a:path w="4771" h="5327" extrusionOk="0">
                  <a:moveTo>
                    <a:pt x="3203" y="0"/>
                  </a:moveTo>
                  <a:cubicBezTo>
                    <a:pt x="963" y="0"/>
                    <a:pt x="0" y="2558"/>
                    <a:pt x="0" y="2558"/>
                  </a:cubicBezTo>
                  <a:lnTo>
                    <a:pt x="1868" y="5326"/>
                  </a:lnTo>
                  <a:lnTo>
                    <a:pt x="4770" y="3158"/>
                  </a:lnTo>
                  <a:lnTo>
                    <a:pt x="3569" y="23"/>
                  </a:lnTo>
                  <a:cubicBezTo>
                    <a:pt x="3444" y="7"/>
                    <a:pt x="3322" y="0"/>
                    <a:pt x="3203"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3"/>
            <p:cNvSpPr/>
            <p:nvPr/>
          </p:nvSpPr>
          <p:spPr>
            <a:xfrm>
              <a:off x="4847800" y="4337950"/>
              <a:ext cx="172650" cy="251700"/>
            </a:xfrm>
            <a:custGeom>
              <a:avLst/>
              <a:gdLst/>
              <a:ahLst/>
              <a:cxnLst/>
              <a:rect l="l" t="t" r="r" b="b"/>
              <a:pathLst>
                <a:path w="6906" h="10068" extrusionOk="0">
                  <a:moveTo>
                    <a:pt x="4348" y="0"/>
                  </a:moveTo>
                  <a:cubicBezTo>
                    <a:pt x="3898" y="0"/>
                    <a:pt x="3461" y="157"/>
                    <a:pt x="3136" y="458"/>
                  </a:cubicBezTo>
                  <a:cubicBezTo>
                    <a:pt x="3136" y="458"/>
                    <a:pt x="1902" y="1192"/>
                    <a:pt x="2035" y="2226"/>
                  </a:cubicBezTo>
                  <a:cubicBezTo>
                    <a:pt x="2169" y="3293"/>
                    <a:pt x="2702" y="3660"/>
                    <a:pt x="2669" y="4961"/>
                  </a:cubicBezTo>
                  <a:cubicBezTo>
                    <a:pt x="2669" y="5662"/>
                    <a:pt x="2602" y="6362"/>
                    <a:pt x="2502" y="7063"/>
                  </a:cubicBezTo>
                  <a:cubicBezTo>
                    <a:pt x="2502" y="7063"/>
                    <a:pt x="2253" y="6987"/>
                    <a:pt x="1919" y="6987"/>
                  </a:cubicBezTo>
                  <a:cubicBezTo>
                    <a:pt x="1552" y="6987"/>
                    <a:pt x="1084" y="7079"/>
                    <a:pt x="734" y="7463"/>
                  </a:cubicBezTo>
                  <a:cubicBezTo>
                    <a:pt x="434" y="7763"/>
                    <a:pt x="201" y="8164"/>
                    <a:pt x="67" y="8564"/>
                  </a:cubicBezTo>
                  <a:cubicBezTo>
                    <a:pt x="0" y="8797"/>
                    <a:pt x="67" y="9031"/>
                    <a:pt x="234" y="9198"/>
                  </a:cubicBezTo>
                  <a:cubicBezTo>
                    <a:pt x="668" y="9698"/>
                    <a:pt x="1268" y="9998"/>
                    <a:pt x="1902" y="10065"/>
                  </a:cubicBezTo>
                  <a:lnTo>
                    <a:pt x="2102" y="10065"/>
                  </a:lnTo>
                  <a:cubicBezTo>
                    <a:pt x="2156" y="10067"/>
                    <a:pt x="2210" y="10067"/>
                    <a:pt x="2262" y="10067"/>
                  </a:cubicBezTo>
                  <a:cubicBezTo>
                    <a:pt x="3258" y="10067"/>
                    <a:pt x="3778" y="9760"/>
                    <a:pt x="3937" y="9031"/>
                  </a:cubicBezTo>
                  <a:cubicBezTo>
                    <a:pt x="4103" y="8264"/>
                    <a:pt x="4037" y="4561"/>
                    <a:pt x="4637" y="3460"/>
                  </a:cubicBezTo>
                  <a:cubicBezTo>
                    <a:pt x="5204" y="2359"/>
                    <a:pt x="6071" y="1892"/>
                    <a:pt x="6905" y="1859"/>
                  </a:cubicBezTo>
                  <a:lnTo>
                    <a:pt x="4937" y="91"/>
                  </a:lnTo>
                  <a:cubicBezTo>
                    <a:pt x="4744" y="30"/>
                    <a:pt x="4545" y="0"/>
                    <a:pt x="434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3"/>
            <p:cNvSpPr/>
            <p:nvPr/>
          </p:nvSpPr>
          <p:spPr>
            <a:xfrm>
              <a:off x="4321600" y="4520875"/>
              <a:ext cx="24200" cy="51800"/>
            </a:xfrm>
            <a:custGeom>
              <a:avLst/>
              <a:gdLst/>
              <a:ahLst/>
              <a:cxnLst/>
              <a:rect l="l" t="t" r="r" b="b"/>
              <a:pathLst>
                <a:path w="968" h="2072" extrusionOk="0">
                  <a:moveTo>
                    <a:pt x="838" y="0"/>
                  </a:moveTo>
                  <a:cubicBezTo>
                    <a:pt x="705" y="0"/>
                    <a:pt x="567" y="38"/>
                    <a:pt x="467" y="113"/>
                  </a:cubicBezTo>
                  <a:cubicBezTo>
                    <a:pt x="67" y="346"/>
                    <a:pt x="0" y="1747"/>
                    <a:pt x="100" y="1981"/>
                  </a:cubicBezTo>
                  <a:cubicBezTo>
                    <a:pt x="135" y="2042"/>
                    <a:pt x="175" y="2071"/>
                    <a:pt x="215" y="2071"/>
                  </a:cubicBezTo>
                  <a:cubicBezTo>
                    <a:pt x="327" y="2071"/>
                    <a:pt x="443" y="1841"/>
                    <a:pt x="467" y="1447"/>
                  </a:cubicBezTo>
                  <a:cubicBezTo>
                    <a:pt x="534" y="947"/>
                    <a:pt x="701" y="446"/>
                    <a:pt x="967" y="13"/>
                  </a:cubicBezTo>
                  <a:cubicBezTo>
                    <a:pt x="926" y="4"/>
                    <a:pt x="882" y="0"/>
                    <a:pt x="8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3"/>
            <p:cNvSpPr/>
            <p:nvPr/>
          </p:nvSpPr>
          <p:spPr>
            <a:xfrm>
              <a:off x="4293225" y="4525025"/>
              <a:ext cx="20875" cy="46400"/>
            </a:xfrm>
            <a:custGeom>
              <a:avLst/>
              <a:gdLst/>
              <a:ahLst/>
              <a:cxnLst/>
              <a:rect l="l" t="t" r="r" b="b"/>
              <a:pathLst>
                <a:path w="835" h="1856" extrusionOk="0">
                  <a:moveTo>
                    <a:pt x="547" y="1"/>
                  </a:moveTo>
                  <a:cubicBezTo>
                    <a:pt x="448" y="1"/>
                    <a:pt x="347" y="35"/>
                    <a:pt x="268" y="114"/>
                  </a:cubicBezTo>
                  <a:cubicBezTo>
                    <a:pt x="68" y="414"/>
                    <a:pt x="1" y="747"/>
                    <a:pt x="34" y="1114"/>
                  </a:cubicBezTo>
                  <a:cubicBezTo>
                    <a:pt x="34" y="1485"/>
                    <a:pt x="92" y="1855"/>
                    <a:pt x="232" y="1855"/>
                  </a:cubicBezTo>
                  <a:cubicBezTo>
                    <a:pt x="244" y="1855"/>
                    <a:pt x="255" y="1853"/>
                    <a:pt x="268" y="1848"/>
                  </a:cubicBezTo>
                  <a:cubicBezTo>
                    <a:pt x="435" y="1748"/>
                    <a:pt x="368" y="1148"/>
                    <a:pt x="501" y="681"/>
                  </a:cubicBezTo>
                  <a:cubicBezTo>
                    <a:pt x="668" y="214"/>
                    <a:pt x="835" y="114"/>
                    <a:pt x="835" y="114"/>
                  </a:cubicBezTo>
                  <a:cubicBezTo>
                    <a:pt x="765" y="43"/>
                    <a:pt x="657" y="1"/>
                    <a:pt x="5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3"/>
            <p:cNvSpPr/>
            <p:nvPr/>
          </p:nvSpPr>
          <p:spPr>
            <a:xfrm>
              <a:off x="4258275" y="4523225"/>
              <a:ext cx="28325" cy="45625"/>
            </a:xfrm>
            <a:custGeom>
              <a:avLst/>
              <a:gdLst/>
              <a:ahLst/>
              <a:cxnLst/>
              <a:rect l="l" t="t" r="r" b="b"/>
              <a:pathLst>
                <a:path w="1133" h="1825" extrusionOk="0">
                  <a:moveTo>
                    <a:pt x="879" y="0"/>
                  </a:moveTo>
                  <a:cubicBezTo>
                    <a:pt x="801" y="0"/>
                    <a:pt x="724" y="27"/>
                    <a:pt x="665" y="85"/>
                  </a:cubicBezTo>
                  <a:cubicBezTo>
                    <a:pt x="298" y="419"/>
                    <a:pt x="65" y="886"/>
                    <a:pt x="31" y="1353"/>
                  </a:cubicBezTo>
                  <a:cubicBezTo>
                    <a:pt x="1" y="1659"/>
                    <a:pt x="54" y="1824"/>
                    <a:pt x="140" y="1824"/>
                  </a:cubicBezTo>
                  <a:cubicBezTo>
                    <a:pt x="148" y="1824"/>
                    <a:pt x="156" y="1823"/>
                    <a:pt x="165" y="1820"/>
                  </a:cubicBezTo>
                  <a:cubicBezTo>
                    <a:pt x="298" y="1787"/>
                    <a:pt x="298" y="1453"/>
                    <a:pt x="598" y="886"/>
                  </a:cubicBezTo>
                  <a:cubicBezTo>
                    <a:pt x="732" y="586"/>
                    <a:pt x="899" y="352"/>
                    <a:pt x="1132" y="119"/>
                  </a:cubicBezTo>
                  <a:cubicBezTo>
                    <a:pt x="1076" y="44"/>
                    <a:pt x="978" y="0"/>
                    <a:pt x="8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3"/>
            <p:cNvSpPr/>
            <p:nvPr/>
          </p:nvSpPr>
          <p:spPr>
            <a:xfrm>
              <a:off x="4848625" y="4512625"/>
              <a:ext cx="61750" cy="76950"/>
            </a:xfrm>
            <a:custGeom>
              <a:avLst/>
              <a:gdLst/>
              <a:ahLst/>
              <a:cxnLst/>
              <a:rect l="l" t="t" r="r" b="b"/>
              <a:pathLst>
                <a:path w="2470" h="3078" extrusionOk="0">
                  <a:moveTo>
                    <a:pt x="1886" y="0"/>
                  </a:moveTo>
                  <a:cubicBezTo>
                    <a:pt x="1519" y="0"/>
                    <a:pt x="1051" y="92"/>
                    <a:pt x="701" y="476"/>
                  </a:cubicBezTo>
                  <a:cubicBezTo>
                    <a:pt x="401" y="776"/>
                    <a:pt x="168" y="1177"/>
                    <a:pt x="68" y="1577"/>
                  </a:cubicBezTo>
                  <a:cubicBezTo>
                    <a:pt x="1" y="1810"/>
                    <a:pt x="34" y="2044"/>
                    <a:pt x="201" y="2211"/>
                  </a:cubicBezTo>
                  <a:cubicBezTo>
                    <a:pt x="635" y="2711"/>
                    <a:pt x="1235" y="3011"/>
                    <a:pt x="1869" y="3078"/>
                  </a:cubicBezTo>
                  <a:lnTo>
                    <a:pt x="2069" y="3078"/>
                  </a:lnTo>
                  <a:cubicBezTo>
                    <a:pt x="1936" y="2044"/>
                    <a:pt x="2069" y="1010"/>
                    <a:pt x="2469" y="76"/>
                  </a:cubicBezTo>
                  <a:cubicBezTo>
                    <a:pt x="2469" y="76"/>
                    <a:pt x="2220" y="0"/>
                    <a:pt x="188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3"/>
            <p:cNvSpPr/>
            <p:nvPr/>
          </p:nvSpPr>
          <p:spPr>
            <a:xfrm>
              <a:off x="4907000" y="4439450"/>
              <a:ext cx="25050" cy="23775"/>
            </a:xfrm>
            <a:custGeom>
              <a:avLst/>
              <a:gdLst/>
              <a:ahLst/>
              <a:cxnLst/>
              <a:rect l="l" t="t" r="r" b="b"/>
              <a:pathLst>
                <a:path w="1002" h="951" extrusionOk="0">
                  <a:moveTo>
                    <a:pt x="234" y="1"/>
                  </a:moveTo>
                  <a:lnTo>
                    <a:pt x="234" y="1"/>
                  </a:lnTo>
                  <a:cubicBezTo>
                    <a:pt x="1" y="234"/>
                    <a:pt x="334" y="634"/>
                    <a:pt x="334" y="634"/>
                  </a:cubicBezTo>
                  <a:cubicBezTo>
                    <a:pt x="334" y="634"/>
                    <a:pt x="651" y="951"/>
                    <a:pt x="838" y="951"/>
                  </a:cubicBezTo>
                  <a:cubicBezTo>
                    <a:pt x="862" y="951"/>
                    <a:pt x="883" y="946"/>
                    <a:pt x="901" y="935"/>
                  </a:cubicBezTo>
                  <a:cubicBezTo>
                    <a:pt x="968" y="868"/>
                    <a:pt x="1002" y="768"/>
                    <a:pt x="935" y="701"/>
                  </a:cubicBezTo>
                  <a:cubicBezTo>
                    <a:pt x="635" y="534"/>
                    <a:pt x="368" y="301"/>
                    <a:pt x="2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3"/>
            <p:cNvSpPr/>
            <p:nvPr/>
          </p:nvSpPr>
          <p:spPr>
            <a:xfrm>
              <a:off x="4912000" y="4474475"/>
              <a:ext cx="19225" cy="32550"/>
            </a:xfrm>
            <a:custGeom>
              <a:avLst/>
              <a:gdLst/>
              <a:ahLst/>
              <a:cxnLst/>
              <a:rect l="l" t="t" r="r" b="b"/>
              <a:pathLst>
                <a:path w="769" h="1302" extrusionOk="0">
                  <a:moveTo>
                    <a:pt x="101" y="1"/>
                  </a:moveTo>
                  <a:cubicBezTo>
                    <a:pt x="1" y="201"/>
                    <a:pt x="1" y="434"/>
                    <a:pt x="68" y="668"/>
                  </a:cubicBezTo>
                  <a:cubicBezTo>
                    <a:pt x="201" y="1001"/>
                    <a:pt x="435" y="1302"/>
                    <a:pt x="601" y="1302"/>
                  </a:cubicBezTo>
                  <a:cubicBezTo>
                    <a:pt x="768" y="1302"/>
                    <a:pt x="768" y="1068"/>
                    <a:pt x="535" y="768"/>
                  </a:cubicBezTo>
                  <a:cubicBezTo>
                    <a:pt x="368" y="534"/>
                    <a:pt x="201" y="267"/>
                    <a:pt x="1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3"/>
            <p:cNvSpPr/>
            <p:nvPr/>
          </p:nvSpPr>
          <p:spPr>
            <a:xfrm>
              <a:off x="4905350" y="4502825"/>
              <a:ext cx="24350" cy="29700"/>
            </a:xfrm>
            <a:custGeom>
              <a:avLst/>
              <a:gdLst/>
              <a:ahLst/>
              <a:cxnLst/>
              <a:rect l="l" t="t" r="r" b="b"/>
              <a:pathLst>
                <a:path w="974" h="1188" extrusionOk="0">
                  <a:moveTo>
                    <a:pt x="300" y="1"/>
                  </a:moveTo>
                  <a:lnTo>
                    <a:pt x="300" y="1"/>
                  </a:lnTo>
                  <a:cubicBezTo>
                    <a:pt x="0" y="201"/>
                    <a:pt x="334" y="868"/>
                    <a:pt x="534" y="1068"/>
                  </a:cubicBezTo>
                  <a:cubicBezTo>
                    <a:pt x="604" y="1150"/>
                    <a:pt x="691" y="1187"/>
                    <a:pt x="763" y="1187"/>
                  </a:cubicBezTo>
                  <a:cubicBezTo>
                    <a:pt x="894" y="1187"/>
                    <a:pt x="974" y="1063"/>
                    <a:pt x="801" y="868"/>
                  </a:cubicBezTo>
                  <a:cubicBezTo>
                    <a:pt x="601" y="601"/>
                    <a:pt x="434" y="301"/>
                    <a:pt x="3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3"/>
            <p:cNvSpPr/>
            <p:nvPr/>
          </p:nvSpPr>
          <p:spPr>
            <a:xfrm>
              <a:off x="4324100" y="3291975"/>
              <a:ext cx="617125" cy="1168650"/>
            </a:xfrm>
            <a:custGeom>
              <a:avLst/>
              <a:gdLst/>
              <a:ahLst/>
              <a:cxnLst/>
              <a:rect l="l" t="t" r="r" b="b"/>
              <a:pathLst>
                <a:path w="24685" h="46746" extrusionOk="0">
                  <a:moveTo>
                    <a:pt x="16979" y="0"/>
                  </a:moveTo>
                  <a:lnTo>
                    <a:pt x="1468" y="2202"/>
                  </a:lnTo>
                  <a:cubicBezTo>
                    <a:pt x="1468" y="2202"/>
                    <a:pt x="234" y="15111"/>
                    <a:pt x="100" y="17413"/>
                  </a:cubicBezTo>
                  <a:cubicBezTo>
                    <a:pt x="0" y="19714"/>
                    <a:pt x="167" y="24518"/>
                    <a:pt x="234" y="25985"/>
                  </a:cubicBezTo>
                  <a:cubicBezTo>
                    <a:pt x="334" y="27453"/>
                    <a:pt x="968" y="34758"/>
                    <a:pt x="1068" y="36927"/>
                  </a:cubicBezTo>
                  <a:cubicBezTo>
                    <a:pt x="1201" y="39128"/>
                    <a:pt x="1568" y="46166"/>
                    <a:pt x="1568" y="46166"/>
                  </a:cubicBezTo>
                  <a:cubicBezTo>
                    <a:pt x="2302" y="46500"/>
                    <a:pt x="3102" y="46667"/>
                    <a:pt x="3903" y="46734"/>
                  </a:cubicBezTo>
                  <a:cubicBezTo>
                    <a:pt x="4019" y="46742"/>
                    <a:pt x="4129" y="46745"/>
                    <a:pt x="4232" y="46745"/>
                  </a:cubicBezTo>
                  <a:cubicBezTo>
                    <a:pt x="5400" y="46745"/>
                    <a:pt x="5738" y="46267"/>
                    <a:pt x="5738" y="46267"/>
                  </a:cubicBezTo>
                  <a:cubicBezTo>
                    <a:pt x="5738" y="46267"/>
                    <a:pt x="5938" y="44465"/>
                    <a:pt x="6238" y="43031"/>
                  </a:cubicBezTo>
                  <a:cubicBezTo>
                    <a:pt x="6505" y="41630"/>
                    <a:pt x="7806" y="33624"/>
                    <a:pt x="7772" y="30922"/>
                  </a:cubicBezTo>
                  <a:cubicBezTo>
                    <a:pt x="7772" y="29488"/>
                    <a:pt x="7539" y="28020"/>
                    <a:pt x="7139" y="26653"/>
                  </a:cubicBezTo>
                  <a:lnTo>
                    <a:pt x="9307" y="13410"/>
                  </a:lnTo>
                  <a:cubicBezTo>
                    <a:pt x="9307" y="13410"/>
                    <a:pt x="9740" y="16278"/>
                    <a:pt x="10274" y="19281"/>
                  </a:cubicBezTo>
                  <a:cubicBezTo>
                    <a:pt x="10775" y="22316"/>
                    <a:pt x="11342" y="25485"/>
                    <a:pt x="11575" y="26052"/>
                  </a:cubicBezTo>
                  <a:cubicBezTo>
                    <a:pt x="12042" y="27153"/>
                    <a:pt x="21115" y="41330"/>
                    <a:pt x="21115" y="41330"/>
                  </a:cubicBezTo>
                  <a:cubicBezTo>
                    <a:pt x="21716" y="40629"/>
                    <a:pt x="22383" y="39995"/>
                    <a:pt x="23117" y="39428"/>
                  </a:cubicBezTo>
                  <a:cubicBezTo>
                    <a:pt x="23584" y="39095"/>
                    <a:pt x="24117" y="38861"/>
                    <a:pt x="24684" y="38795"/>
                  </a:cubicBezTo>
                  <a:cubicBezTo>
                    <a:pt x="24684" y="38795"/>
                    <a:pt x="21015" y="28587"/>
                    <a:pt x="20181" y="26986"/>
                  </a:cubicBezTo>
                  <a:cubicBezTo>
                    <a:pt x="19581" y="25952"/>
                    <a:pt x="18714" y="25085"/>
                    <a:pt x="17713" y="24451"/>
                  </a:cubicBezTo>
                  <a:cubicBezTo>
                    <a:pt x="17713" y="24451"/>
                    <a:pt x="17613" y="4003"/>
                    <a:pt x="17513" y="2702"/>
                  </a:cubicBezTo>
                  <a:cubicBezTo>
                    <a:pt x="17413" y="1768"/>
                    <a:pt x="17212" y="867"/>
                    <a:pt x="16979"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3"/>
            <p:cNvSpPr/>
            <p:nvPr/>
          </p:nvSpPr>
          <p:spPr>
            <a:xfrm>
              <a:off x="4555925" y="3440400"/>
              <a:ext cx="150125" cy="333600"/>
            </a:xfrm>
            <a:custGeom>
              <a:avLst/>
              <a:gdLst/>
              <a:ahLst/>
              <a:cxnLst/>
              <a:rect l="l" t="t" r="r" b="b"/>
              <a:pathLst>
                <a:path w="6005" h="13344" extrusionOk="0">
                  <a:moveTo>
                    <a:pt x="6005" y="1"/>
                  </a:moveTo>
                  <a:lnTo>
                    <a:pt x="6005" y="1"/>
                  </a:lnTo>
                  <a:cubicBezTo>
                    <a:pt x="4704" y="1168"/>
                    <a:pt x="3003" y="1902"/>
                    <a:pt x="1268" y="2002"/>
                  </a:cubicBezTo>
                  <a:lnTo>
                    <a:pt x="0" y="7473"/>
                  </a:lnTo>
                  <a:cubicBezTo>
                    <a:pt x="0" y="7473"/>
                    <a:pt x="467" y="10341"/>
                    <a:pt x="968" y="13344"/>
                  </a:cubicBezTo>
                  <a:lnTo>
                    <a:pt x="834" y="7639"/>
                  </a:lnTo>
                  <a:lnTo>
                    <a:pt x="2069" y="2636"/>
                  </a:lnTo>
                  <a:cubicBezTo>
                    <a:pt x="5204" y="2336"/>
                    <a:pt x="6005" y="1"/>
                    <a:pt x="600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3"/>
            <p:cNvSpPr/>
            <p:nvPr/>
          </p:nvSpPr>
          <p:spPr>
            <a:xfrm>
              <a:off x="4640150" y="2774100"/>
              <a:ext cx="226850" cy="542900"/>
            </a:xfrm>
            <a:custGeom>
              <a:avLst/>
              <a:gdLst/>
              <a:ahLst/>
              <a:cxnLst/>
              <a:rect l="l" t="t" r="r" b="b"/>
              <a:pathLst>
                <a:path w="9074" h="21716" extrusionOk="0">
                  <a:moveTo>
                    <a:pt x="2235" y="0"/>
                  </a:moveTo>
                  <a:cubicBezTo>
                    <a:pt x="1" y="1568"/>
                    <a:pt x="1902" y="8139"/>
                    <a:pt x="2302" y="9307"/>
                  </a:cubicBezTo>
                  <a:cubicBezTo>
                    <a:pt x="2669" y="10474"/>
                    <a:pt x="4037" y="13944"/>
                    <a:pt x="4037" y="13944"/>
                  </a:cubicBezTo>
                  <a:cubicBezTo>
                    <a:pt x="3503" y="14377"/>
                    <a:pt x="1368" y="18347"/>
                    <a:pt x="1368" y="18347"/>
                  </a:cubicBezTo>
                  <a:cubicBezTo>
                    <a:pt x="1668" y="19514"/>
                    <a:pt x="3503" y="21716"/>
                    <a:pt x="3503" y="21716"/>
                  </a:cubicBezTo>
                  <a:cubicBezTo>
                    <a:pt x="3503" y="21716"/>
                    <a:pt x="8707" y="15078"/>
                    <a:pt x="8907" y="14144"/>
                  </a:cubicBezTo>
                  <a:cubicBezTo>
                    <a:pt x="9074" y="13210"/>
                    <a:pt x="5404" y="3503"/>
                    <a:pt x="4470" y="2002"/>
                  </a:cubicBezTo>
                  <a:cubicBezTo>
                    <a:pt x="3937" y="1134"/>
                    <a:pt x="3169" y="434"/>
                    <a:pt x="2235"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3"/>
            <p:cNvSpPr/>
            <p:nvPr/>
          </p:nvSpPr>
          <p:spPr>
            <a:xfrm>
              <a:off x="4391750" y="2557275"/>
              <a:ext cx="29925" cy="57575"/>
            </a:xfrm>
            <a:custGeom>
              <a:avLst/>
              <a:gdLst/>
              <a:ahLst/>
              <a:cxnLst/>
              <a:rect l="l" t="t" r="r" b="b"/>
              <a:pathLst>
                <a:path w="1197" h="2303" extrusionOk="0">
                  <a:moveTo>
                    <a:pt x="1197" y="0"/>
                  </a:moveTo>
                  <a:cubicBezTo>
                    <a:pt x="1197" y="0"/>
                    <a:pt x="63" y="1535"/>
                    <a:pt x="29" y="1935"/>
                  </a:cubicBezTo>
                  <a:cubicBezTo>
                    <a:pt x="1" y="2278"/>
                    <a:pt x="879" y="2303"/>
                    <a:pt x="1131" y="2303"/>
                  </a:cubicBezTo>
                  <a:cubicBezTo>
                    <a:pt x="1172" y="2303"/>
                    <a:pt x="1197" y="2302"/>
                    <a:pt x="1197" y="2302"/>
                  </a:cubicBezTo>
                  <a:lnTo>
                    <a:pt x="1197"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3"/>
            <p:cNvSpPr/>
            <p:nvPr/>
          </p:nvSpPr>
          <p:spPr>
            <a:xfrm>
              <a:off x="4406650" y="2444725"/>
              <a:ext cx="250200" cy="332725"/>
            </a:xfrm>
            <a:custGeom>
              <a:avLst/>
              <a:gdLst/>
              <a:ahLst/>
              <a:cxnLst/>
              <a:rect l="l" t="t" r="r" b="b"/>
              <a:pathLst>
                <a:path w="10008" h="13309" extrusionOk="0">
                  <a:moveTo>
                    <a:pt x="4203" y="0"/>
                  </a:moveTo>
                  <a:cubicBezTo>
                    <a:pt x="3323" y="0"/>
                    <a:pt x="2500" y="236"/>
                    <a:pt x="1902" y="666"/>
                  </a:cubicBezTo>
                  <a:cubicBezTo>
                    <a:pt x="1368" y="1500"/>
                    <a:pt x="901" y="2368"/>
                    <a:pt x="601" y="3268"/>
                  </a:cubicBezTo>
                  <a:cubicBezTo>
                    <a:pt x="267" y="4402"/>
                    <a:pt x="1" y="9272"/>
                    <a:pt x="1335" y="10407"/>
                  </a:cubicBezTo>
                  <a:cubicBezTo>
                    <a:pt x="1435" y="10507"/>
                    <a:pt x="1568" y="10573"/>
                    <a:pt x="1702" y="10607"/>
                  </a:cubicBezTo>
                  <a:cubicBezTo>
                    <a:pt x="1984" y="10674"/>
                    <a:pt x="2272" y="10709"/>
                    <a:pt x="2559" y="10709"/>
                  </a:cubicBezTo>
                  <a:cubicBezTo>
                    <a:pt x="2983" y="10709"/>
                    <a:pt x="3405" y="10633"/>
                    <a:pt x="3803" y="10473"/>
                  </a:cubicBezTo>
                  <a:lnTo>
                    <a:pt x="3803" y="13309"/>
                  </a:lnTo>
                  <a:lnTo>
                    <a:pt x="8874" y="13309"/>
                  </a:lnTo>
                  <a:cubicBezTo>
                    <a:pt x="8874" y="13309"/>
                    <a:pt x="8707" y="11107"/>
                    <a:pt x="8707" y="10340"/>
                  </a:cubicBezTo>
                  <a:cubicBezTo>
                    <a:pt x="8673" y="9606"/>
                    <a:pt x="10008" y="7671"/>
                    <a:pt x="9007" y="3769"/>
                  </a:cubicBezTo>
                  <a:cubicBezTo>
                    <a:pt x="8298" y="1117"/>
                    <a:pt x="6117" y="0"/>
                    <a:pt x="4203"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3"/>
            <p:cNvSpPr/>
            <p:nvPr/>
          </p:nvSpPr>
          <p:spPr>
            <a:xfrm>
              <a:off x="4339100" y="2764000"/>
              <a:ext cx="419500" cy="617225"/>
            </a:xfrm>
            <a:custGeom>
              <a:avLst/>
              <a:gdLst/>
              <a:ahLst/>
              <a:cxnLst/>
              <a:rect l="l" t="t" r="r" b="b"/>
              <a:pathLst>
                <a:path w="16780" h="24689" extrusionOk="0">
                  <a:moveTo>
                    <a:pt x="12603" y="0"/>
                  </a:moveTo>
                  <a:cubicBezTo>
                    <a:pt x="10618" y="0"/>
                    <a:pt x="5438" y="838"/>
                    <a:pt x="5438" y="838"/>
                  </a:cubicBezTo>
                  <a:lnTo>
                    <a:pt x="301" y="6475"/>
                  </a:lnTo>
                  <a:cubicBezTo>
                    <a:pt x="301" y="6475"/>
                    <a:pt x="1" y="8977"/>
                    <a:pt x="167" y="10278"/>
                  </a:cubicBezTo>
                  <a:cubicBezTo>
                    <a:pt x="368" y="11579"/>
                    <a:pt x="1635" y="12313"/>
                    <a:pt x="1635" y="12313"/>
                  </a:cubicBezTo>
                  <a:lnTo>
                    <a:pt x="734" y="23221"/>
                  </a:lnTo>
                  <a:cubicBezTo>
                    <a:pt x="734" y="23221"/>
                    <a:pt x="2035" y="24622"/>
                    <a:pt x="7406" y="24688"/>
                  </a:cubicBezTo>
                  <a:lnTo>
                    <a:pt x="7873" y="24688"/>
                  </a:lnTo>
                  <a:cubicBezTo>
                    <a:pt x="13610" y="24622"/>
                    <a:pt x="16779" y="21119"/>
                    <a:pt x="16779" y="21119"/>
                  </a:cubicBezTo>
                  <a:lnTo>
                    <a:pt x="13911" y="13714"/>
                  </a:lnTo>
                  <a:cubicBezTo>
                    <a:pt x="14878" y="11612"/>
                    <a:pt x="15545" y="9411"/>
                    <a:pt x="15945" y="7142"/>
                  </a:cubicBezTo>
                  <a:cubicBezTo>
                    <a:pt x="15979" y="6709"/>
                    <a:pt x="16045" y="6309"/>
                    <a:pt x="16079" y="5842"/>
                  </a:cubicBezTo>
                  <a:cubicBezTo>
                    <a:pt x="16512" y="1505"/>
                    <a:pt x="14611" y="71"/>
                    <a:pt x="12810" y="4"/>
                  </a:cubicBezTo>
                  <a:cubicBezTo>
                    <a:pt x="12745" y="2"/>
                    <a:pt x="12676" y="0"/>
                    <a:pt x="1260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3"/>
            <p:cNvSpPr/>
            <p:nvPr/>
          </p:nvSpPr>
          <p:spPr>
            <a:xfrm>
              <a:off x="4524225" y="2941725"/>
              <a:ext cx="233525" cy="438650"/>
            </a:xfrm>
            <a:custGeom>
              <a:avLst/>
              <a:gdLst/>
              <a:ahLst/>
              <a:cxnLst/>
              <a:rect l="l" t="t" r="r" b="b"/>
              <a:pathLst>
                <a:path w="9341" h="17546" extrusionOk="0">
                  <a:moveTo>
                    <a:pt x="8507" y="0"/>
                  </a:moveTo>
                  <a:cubicBezTo>
                    <a:pt x="8407" y="334"/>
                    <a:pt x="6939" y="5337"/>
                    <a:pt x="3904" y="7405"/>
                  </a:cubicBezTo>
                  <a:cubicBezTo>
                    <a:pt x="3904" y="7405"/>
                    <a:pt x="7473" y="8339"/>
                    <a:pt x="6939" y="11675"/>
                  </a:cubicBezTo>
                  <a:cubicBezTo>
                    <a:pt x="6405" y="15011"/>
                    <a:pt x="3303" y="16979"/>
                    <a:pt x="1" y="17546"/>
                  </a:cubicBezTo>
                  <a:lnTo>
                    <a:pt x="435" y="17546"/>
                  </a:lnTo>
                  <a:cubicBezTo>
                    <a:pt x="6205" y="17479"/>
                    <a:pt x="9341" y="14010"/>
                    <a:pt x="9341" y="14010"/>
                  </a:cubicBezTo>
                  <a:lnTo>
                    <a:pt x="6472" y="6571"/>
                  </a:lnTo>
                  <a:cubicBezTo>
                    <a:pt x="7473" y="4503"/>
                    <a:pt x="8140" y="2268"/>
                    <a:pt x="850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3"/>
            <p:cNvSpPr/>
            <p:nvPr/>
          </p:nvSpPr>
          <p:spPr>
            <a:xfrm>
              <a:off x="4440000" y="2692375"/>
              <a:ext cx="63400" cy="20075"/>
            </a:xfrm>
            <a:custGeom>
              <a:avLst/>
              <a:gdLst/>
              <a:ahLst/>
              <a:cxnLst/>
              <a:rect l="l" t="t" r="r" b="b"/>
              <a:pathLst>
                <a:path w="2536" h="803" extrusionOk="0">
                  <a:moveTo>
                    <a:pt x="2536" y="0"/>
                  </a:moveTo>
                  <a:lnTo>
                    <a:pt x="2536" y="0"/>
                  </a:lnTo>
                  <a:cubicBezTo>
                    <a:pt x="2536" y="0"/>
                    <a:pt x="1495" y="557"/>
                    <a:pt x="506" y="557"/>
                  </a:cubicBezTo>
                  <a:cubicBezTo>
                    <a:pt x="334" y="557"/>
                    <a:pt x="164" y="540"/>
                    <a:pt x="1" y="501"/>
                  </a:cubicBezTo>
                  <a:lnTo>
                    <a:pt x="1" y="501"/>
                  </a:lnTo>
                  <a:cubicBezTo>
                    <a:pt x="101" y="601"/>
                    <a:pt x="234" y="667"/>
                    <a:pt x="368" y="701"/>
                  </a:cubicBezTo>
                  <a:cubicBezTo>
                    <a:pt x="650" y="768"/>
                    <a:pt x="938" y="803"/>
                    <a:pt x="1225" y="803"/>
                  </a:cubicBezTo>
                  <a:cubicBezTo>
                    <a:pt x="1649" y="803"/>
                    <a:pt x="2071" y="727"/>
                    <a:pt x="2469" y="567"/>
                  </a:cubicBezTo>
                  <a:lnTo>
                    <a:pt x="2536"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3"/>
            <p:cNvSpPr/>
            <p:nvPr/>
          </p:nvSpPr>
          <p:spPr>
            <a:xfrm>
              <a:off x="4341600" y="2331750"/>
              <a:ext cx="400325" cy="374900"/>
            </a:xfrm>
            <a:custGeom>
              <a:avLst/>
              <a:gdLst/>
              <a:ahLst/>
              <a:cxnLst/>
              <a:rect l="l" t="t" r="r" b="b"/>
              <a:pathLst>
                <a:path w="16013" h="14996" extrusionOk="0">
                  <a:moveTo>
                    <a:pt x="9851" y="1"/>
                  </a:moveTo>
                  <a:cubicBezTo>
                    <a:pt x="9046" y="1"/>
                    <a:pt x="8302" y="422"/>
                    <a:pt x="7940" y="1116"/>
                  </a:cubicBezTo>
                  <a:cubicBezTo>
                    <a:pt x="7940" y="1116"/>
                    <a:pt x="7046" y="111"/>
                    <a:pt x="5753" y="111"/>
                  </a:cubicBezTo>
                  <a:cubicBezTo>
                    <a:pt x="5466" y="111"/>
                    <a:pt x="5159" y="161"/>
                    <a:pt x="4837" y="282"/>
                  </a:cubicBezTo>
                  <a:cubicBezTo>
                    <a:pt x="3803" y="582"/>
                    <a:pt x="3270" y="1683"/>
                    <a:pt x="3637" y="2684"/>
                  </a:cubicBezTo>
                  <a:cubicBezTo>
                    <a:pt x="3637" y="2684"/>
                    <a:pt x="3229" y="2513"/>
                    <a:pt x="2697" y="2513"/>
                  </a:cubicBezTo>
                  <a:cubicBezTo>
                    <a:pt x="2151" y="2513"/>
                    <a:pt x="1474" y="2692"/>
                    <a:pt x="968" y="3417"/>
                  </a:cubicBezTo>
                  <a:cubicBezTo>
                    <a:pt x="1" y="4818"/>
                    <a:pt x="1168" y="7153"/>
                    <a:pt x="3203" y="7787"/>
                  </a:cubicBezTo>
                  <a:cubicBezTo>
                    <a:pt x="3403" y="7187"/>
                    <a:pt x="3737" y="6620"/>
                    <a:pt x="4170" y="6119"/>
                  </a:cubicBezTo>
                  <a:cubicBezTo>
                    <a:pt x="4170" y="6119"/>
                    <a:pt x="4370" y="7253"/>
                    <a:pt x="5004" y="7354"/>
                  </a:cubicBezTo>
                  <a:cubicBezTo>
                    <a:pt x="5004" y="7354"/>
                    <a:pt x="4270" y="9155"/>
                    <a:pt x="5371" y="9789"/>
                  </a:cubicBezTo>
                  <a:cubicBezTo>
                    <a:pt x="5371" y="9789"/>
                    <a:pt x="4837" y="11223"/>
                    <a:pt x="5371" y="11290"/>
                  </a:cubicBezTo>
                  <a:cubicBezTo>
                    <a:pt x="5371" y="11290"/>
                    <a:pt x="5399" y="11313"/>
                    <a:pt x="5441" y="11313"/>
                  </a:cubicBezTo>
                  <a:cubicBezTo>
                    <a:pt x="5523" y="11313"/>
                    <a:pt x="5662" y="11227"/>
                    <a:pt x="5771" y="10723"/>
                  </a:cubicBezTo>
                  <a:cubicBezTo>
                    <a:pt x="5938" y="10189"/>
                    <a:pt x="6339" y="9288"/>
                    <a:pt x="7039" y="9021"/>
                  </a:cubicBezTo>
                  <a:cubicBezTo>
                    <a:pt x="7174" y="8978"/>
                    <a:pt x="7311" y="8958"/>
                    <a:pt x="7444" y="8958"/>
                  </a:cubicBezTo>
                  <a:cubicBezTo>
                    <a:pt x="8035" y="8958"/>
                    <a:pt x="8571" y="9357"/>
                    <a:pt x="8707" y="9955"/>
                  </a:cubicBezTo>
                  <a:cubicBezTo>
                    <a:pt x="8774" y="10189"/>
                    <a:pt x="8774" y="10456"/>
                    <a:pt x="8707" y="10689"/>
                  </a:cubicBezTo>
                  <a:cubicBezTo>
                    <a:pt x="8486" y="11669"/>
                    <a:pt x="7876" y="12498"/>
                    <a:pt x="6621" y="12498"/>
                  </a:cubicBezTo>
                  <a:cubicBezTo>
                    <a:pt x="6551" y="12498"/>
                    <a:pt x="6479" y="12496"/>
                    <a:pt x="6405" y="12491"/>
                  </a:cubicBezTo>
                  <a:lnTo>
                    <a:pt x="6405" y="12491"/>
                  </a:lnTo>
                  <a:cubicBezTo>
                    <a:pt x="6405" y="12491"/>
                    <a:pt x="6439" y="14325"/>
                    <a:pt x="7840" y="14759"/>
                  </a:cubicBezTo>
                  <a:cubicBezTo>
                    <a:pt x="8384" y="14940"/>
                    <a:pt x="9030" y="14996"/>
                    <a:pt x="9616" y="14996"/>
                  </a:cubicBezTo>
                  <a:cubicBezTo>
                    <a:pt x="10536" y="14996"/>
                    <a:pt x="11309" y="14859"/>
                    <a:pt x="11309" y="14859"/>
                  </a:cubicBezTo>
                  <a:cubicBezTo>
                    <a:pt x="11709" y="14292"/>
                    <a:pt x="12143" y="13758"/>
                    <a:pt x="12610" y="13258"/>
                  </a:cubicBezTo>
                  <a:cubicBezTo>
                    <a:pt x="13243" y="12657"/>
                    <a:pt x="16012" y="9855"/>
                    <a:pt x="15812" y="7320"/>
                  </a:cubicBezTo>
                  <a:cubicBezTo>
                    <a:pt x="15645" y="4818"/>
                    <a:pt x="13844" y="4518"/>
                    <a:pt x="13844" y="4518"/>
                  </a:cubicBezTo>
                  <a:cubicBezTo>
                    <a:pt x="14311" y="3851"/>
                    <a:pt x="14278" y="2950"/>
                    <a:pt x="13777" y="2283"/>
                  </a:cubicBezTo>
                  <a:cubicBezTo>
                    <a:pt x="13513" y="1887"/>
                    <a:pt x="13061" y="1665"/>
                    <a:pt x="12601" y="1665"/>
                  </a:cubicBezTo>
                  <a:cubicBezTo>
                    <a:pt x="12364" y="1665"/>
                    <a:pt x="12125" y="1725"/>
                    <a:pt x="11909" y="1850"/>
                  </a:cubicBezTo>
                  <a:cubicBezTo>
                    <a:pt x="11909" y="1850"/>
                    <a:pt x="11642" y="215"/>
                    <a:pt x="10108" y="15"/>
                  </a:cubicBezTo>
                  <a:cubicBezTo>
                    <a:pt x="10022" y="5"/>
                    <a:pt x="9936" y="1"/>
                    <a:pt x="98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3"/>
            <p:cNvSpPr/>
            <p:nvPr/>
          </p:nvSpPr>
          <p:spPr>
            <a:xfrm>
              <a:off x="3691775" y="2614950"/>
              <a:ext cx="791625" cy="373525"/>
            </a:xfrm>
            <a:custGeom>
              <a:avLst/>
              <a:gdLst/>
              <a:ahLst/>
              <a:cxnLst/>
              <a:rect l="l" t="t" r="r" b="b"/>
              <a:pathLst>
                <a:path w="31665" h="14941" extrusionOk="0">
                  <a:moveTo>
                    <a:pt x="434" y="1"/>
                  </a:moveTo>
                  <a:cubicBezTo>
                    <a:pt x="156" y="1"/>
                    <a:pt x="0" y="123"/>
                    <a:pt x="42" y="262"/>
                  </a:cubicBezTo>
                  <a:cubicBezTo>
                    <a:pt x="109" y="562"/>
                    <a:pt x="1977" y="3097"/>
                    <a:pt x="1977" y="3097"/>
                  </a:cubicBezTo>
                  <a:cubicBezTo>
                    <a:pt x="1476" y="3331"/>
                    <a:pt x="1209" y="3831"/>
                    <a:pt x="1309" y="4365"/>
                  </a:cubicBezTo>
                  <a:cubicBezTo>
                    <a:pt x="676" y="4665"/>
                    <a:pt x="876" y="5499"/>
                    <a:pt x="876" y="5499"/>
                  </a:cubicBezTo>
                  <a:cubicBezTo>
                    <a:pt x="609" y="5899"/>
                    <a:pt x="609" y="6400"/>
                    <a:pt x="876" y="6767"/>
                  </a:cubicBezTo>
                  <a:cubicBezTo>
                    <a:pt x="1309" y="7500"/>
                    <a:pt x="4779" y="8601"/>
                    <a:pt x="5446" y="8835"/>
                  </a:cubicBezTo>
                  <a:cubicBezTo>
                    <a:pt x="6079" y="9102"/>
                    <a:pt x="15786" y="14839"/>
                    <a:pt x="16620" y="14939"/>
                  </a:cubicBezTo>
                  <a:cubicBezTo>
                    <a:pt x="16631" y="14940"/>
                    <a:pt x="16644" y="14940"/>
                    <a:pt x="16661" y="14940"/>
                  </a:cubicBezTo>
                  <a:cubicBezTo>
                    <a:pt x="17506" y="14940"/>
                    <a:pt x="26289" y="14127"/>
                    <a:pt x="27728" y="13571"/>
                  </a:cubicBezTo>
                  <a:cubicBezTo>
                    <a:pt x="29229" y="12938"/>
                    <a:pt x="30464" y="11770"/>
                    <a:pt x="31131" y="10236"/>
                  </a:cubicBezTo>
                  <a:cubicBezTo>
                    <a:pt x="31631" y="9135"/>
                    <a:pt x="31664" y="7901"/>
                    <a:pt x="31297" y="6767"/>
                  </a:cubicBezTo>
                  <a:lnTo>
                    <a:pt x="31297" y="6767"/>
                  </a:lnTo>
                  <a:cubicBezTo>
                    <a:pt x="31297" y="6767"/>
                    <a:pt x="30530" y="6767"/>
                    <a:pt x="28929" y="6800"/>
                  </a:cubicBezTo>
                  <a:cubicBezTo>
                    <a:pt x="27328" y="6833"/>
                    <a:pt x="16720" y="10002"/>
                    <a:pt x="16153" y="10002"/>
                  </a:cubicBezTo>
                  <a:cubicBezTo>
                    <a:pt x="15586" y="10002"/>
                    <a:pt x="7047" y="5766"/>
                    <a:pt x="7047" y="5766"/>
                  </a:cubicBezTo>
                  <a:cubicBezTo>
                    <a:pt x="6980" y="5099"/>
                    <a:pt x="6980" y="4465"/>
                    <a:pt x="6980" y="3798"/>
                  </a:cubicBezTo>
                  <a:cubicBezTo>
                    <a:pt x="7080" y="3231"/>
                    <a:pt x="7280" y="2564"/>
                    <a:pt x="7347" y="2230"/>
                  </a:cubicBezTo>
                  <a:cubicBezTo>
                    <a:pt x="7414" y="1863"/>
                    <a:pt x="7214" y="1796"/>
                    <a:pt x="7214" y="1796"/>
                  </a:cubicBezTo>
                  <a:cubicBezTo>
                    <a:pt x="7167" y="1788"/>
                    <a:pt x="7121" y="1784"/>
                    <a:pt x="7076" y="1784"/>
                  </a:cubicBezTo>
                  <a:cubicBezTo>
                    <a:pt x="5994" y="1784"/>
                    <a:pt x="5379" y="3998"/>
                    <a:pt x="5379" y="3998"/>
                  </a:cubicBezTo>
                  <a:lnTo>
                    <a:pt x="3578" y="2530"/>
                  </a:lnTo>
                  <a:cubicBezTo>
                    <a:pt x="3044" y="2063"/>
                    <a:pt x="2577" y="1563"/>
                    <a:pt x="2110" y="996"/>
                  </a:cubicBezTo>
                  <a:cubicBezTo>
                    <a:pt x="1449" y="238"/>
                    <a:pt x="823" y="1"/>
                    <a:pt x="434"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7"/>
        <p:cNvGrpSpPr/>
        <p:nvPr/>
      </p:nvGrpSpPr>
      <p:grpSpPr>
        <a:xfrm>
          <a:off x="0" y="0"/>
          <a:ext cx="0" cy="0"/>
          <a:chOff x="0" y="0"/>
          <a:chExt cx="0" cy="0"/>
        </a:xfrm>
      </p:grpSpPr>
      <p:sp>
        <p:nvSpPr>
          <p:cNvPr id="998" name="Google Shape;998;p44"/>
          <p:cNvSpPr txBox="1">
            <a:spLocks noGrp="1"/>
          </p:cNvSpPr>
          <p:nvPr>
            <p:ph type="title"/>
          </p:nvPr>
        </p:nvSpPr>
        <p:spPr>
          <a:xfrm>
            <a:off x="522000" y="210825"/>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Jams</a:t>
            </a:r>
            <a:endParaRPr/>
          </a:p>
        </p:txBody>
      </p:sp>
      <p:graphicFrame>
        <p:nvGraphicFramePr>
          <p:cNvPr id="999" name="Google Shape;999;p44"/>
          <p:cNvGraphicFramePr/>
          <p:nvPr/>
        </p:nvGraphicFramePr>
        <p:xfrm>
          <a:off x="962288" y="1050725"/>
          <a:ext cx="3000000" cy="3000000"/>
        </p:xfrm>
        <a:graphic>
          <a:graphicData uri="http://schemas.openxmlformats.org/drawingml/2006/table">
            <a:tbl>
              <a:tblPr>
                <a:noFill/>
                <a:tableStyleId>{B85F3D96-7038-4335-A63C-60AD1D01E60E}</a:tableStyleId>
              </a:tblPr>
              <a:tblGrid>
                <a:gridCol w="1786500">
                  <a:extLst>
                    <a:ext uri="{9D8B030D-6E8A-4147-A177-3AD203B41FA5}">
                      <a16:colId xmlns:a16="http://schemas.microsoft.com/office/drawing/2014/main" val="20000"/>
                    </a:ext>
                  </a:extLst>
                </a:gridCol>
                <a:gridCol w="680300">
                  <a:extLst>
                    <a:ext uri="{9D8B030D-6E8A-4147-A177-3AD203B41FA5}">
                      <a16:colId xmlns:a16="http://schemas.microsoft.com/office/drawing/2014/main" val="20001"/>
                    </a:ext>
                  </a:extLst>
                </a:gridCol>
                <a:gridCol w="4752600">
                  <a:extLst>
                    <a:ext uri="{9D8B030D-6E8A-4147-A177-3AD203B41FA5}">
                      <a16:colId xmlns:a16="http://schemas.microsoft.com/office/drawing/2014/main" val="20002"/>
                    </a:ext>
                  </a:extLst>
                </a:gridCol>
              </a:tblGrid>
              <a:tr h="304775">
                <a:tc>
                  <a:txBody>
                    <a:bodyPr/>
                    <a:lstStyle/>
                    <a:p>
                      <a:pPr marL="0" lvl="0" indent="0" algn="ctr" rtl="0">
                        <a:lnSpc>
                          <a:spcPct val="115000"/>
                        </a:lnSpc>
                        <a:spcBef>
                          <a:spcPts val="1200"/>
                        </a:spcBef>
                        <a:spcAft>
                          <a:spcPts val="0"/>
                        </a:spcAft>
                        <a:buNone/>
                      </a:pPr>
                      <a:r>
                        <a:rPr lang="en-GB" sz="800" b="1">
                          <a:latin typeface="Be Vietnam"/>
                          <a:ea typeface="Be Vietnam"/>
                          <a:cs typeface="Be Vietnam"/>
                          <a:sym typeface="Be Vietnam"/>
                        </a:rPr>
                        <a:t>Field Name</a:t>
                      </a:r>
                      <a:endParaRPr sz="800" b="1">
                        <a:latin typeface="Be Vietnam"/>
                        <a:ea typeface="Be Vietnam"/>
                        <a:cs typeface="Be Vietnam"/>
                        <a:sym typeface="Be Vietna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chemeClr val="accent1"/>
                    </a:solidFill>
                  </a:tcPr>
                </a:tc>
                <a:tc>
                  <a:txBody>
                    <a:bodyPr/>
                    <a:lstStyle/>
                    <a:p>
                      <a:pPr marL="0" lvl="0" indent="0" algn="ctr" rtl="0">
                        <a:lnSpc>
                          <a:spcPct val="115000"/>
                        </a:lnSpc>
                        <a:spcBef>
                          <a:spcPts val="1200"/>
                        </a:spcBef>
                        <a:spcAft>
                          <a:spcPts val="0"/>
                        </a:spcAft>
                        <a:buNone/>
                      </a:pPr>
                      <a:r>
                        <a:rPr lang="en-GB" sz="800" b="1">
                          <a:latin typeface="Be Vietnam"/>
                          <a:ea typeface="Be Vietnam"/>
                          <a:cs typeface="Be Vietnam"/>
                          <a:sym typeface="Be Vietnam"/>
                        </a:rPr>
                        <a:t>Type</a:t>
                      </a:r>
                      <a:endParaRPr sz="800" b="1">
                        <a:latin typeface="Be Vietnam"/>
                        <a:ea typeface="Be Vietnam"/>
                        <a:cs typeface="Be Vietnam"/>
                        <a:sym typeface="Be Vietna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chemeClr val="accent1"/>
                    </a:solidFill>
                  </a:tcPr>
                </a:tc>
                <a:tc>
                  <a:txBody>
                    <a:bodyPr/>
                    <a:lstStyle/>
                    <a:p>
                      <a:pPr marL="0" lvl="0" indent="0" algn="ctr" rtl="0">
                        <a:lnSpc>
                          <a:spcPct val="115000"/>
                        </a:lnSpc>
                        <a:spcBef>
                          <a:spcPts val="1200"/>
                        </a:spcBef>
                        <a:spcAft>
                          <a:spcPts val="0"/>
                        </a:spcAft>
                        <a:buNone/>
                      </a:pPr>
                      <a:r>
                        <a:rPr lang="en-GB" sz="800" b="1">
                          <a:latin typeface="Be Vietnam"/>
                          <a:ea typeface="Be Vietnam"/>
                          <a:cs typeface="Be Vietnam"/>
                          <a:sym typeface="Be Vietnam"/>
                        </a:rPr>
                        <a:t>Description</a:t>
                      </a:r>
                      <a:endParaRPr sz="800" b="1">
                        <a:latin typeface="Be Vietnam"/>
                        <a:ea typeface="Be Vietnam"/>
                        <a:cs typeface="Be Vietnam"/>
                        <a:sym typeface="Be Vietna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04775">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time</a:t>
                      </a:r>
                      <a:endParaRPr sz="800">
                        <a:latin typeface="Be Vietnam"/>
                        <a:ea typeface="Be Vietnam"/>
                        <a:cs typeface="Be Vietnam"/>
                        <a:sym typeface="Be Vietna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0F0F0"/>
                    </a:solidFill>
                  </a:tcPr>
                </a:tc>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timestamp</a:t>
                      </a:r>
                      <a:endParaRPr sz="800">
                        <a:latin typeface="Be Vietnam"/>
                        <a:ea typeface="Be Vietnam"/>
                        <a:cs typeface="Be Vietnam"/>
                        <a:sym typeface="Be Vietna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Time (every hour)</a:t>
                      </a:r>
                      <a:endParaRPr sz="800">
                        <a:latin typeface="Be Vietnam"/>
                        <a:ea typeface="Be Vietnam"/>
                        <a:cs typeface="Be Vietnam"/>
                        <a:sym typeface="Be Vietna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04775">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kemendagri_kabupaten_kode</a:t>
                      </a:r>
                      <a:endParaRPr sz="800">
                        <a:latin typeface="Be Vietnam"/>
                        <a:ea typeface="Be Vietnam"/>
                        <a:cs typeface="Be Vietnam"/>
                        <a:sym typeface="Be Vietna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0F0F0"/>
                    </a:solidFill>
                  </a:tcPr>
                </a:tc>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varchar</a:t>
                      </a:r>
                      <a:endParaRPr sz="800">
                        <a:latin typeface="Be Vietnam"/>
                        <a:ea typeface="Be Vietnam"/>
                        <a:cs typeface="Be Vietnam"/>
                        <a:sym typeface="Be Vietna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Kemendagri code of cities</a:t>
                      </a:r>
                      <a:endParaRPr sz="800">
                        <a:latin typeface="Be Vietnam"/>
                        <a:ea typeface="Be Vietnam"/>
                        <a:cs typeface="Be Vietnam"/>
                        <a:sym typeface="Be Vietna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04775">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kemendagri_kabupaten_nama</a:t>
                      </a:r>
                      <a:endParaRPr sz="800">
                        <a:latin typeface="Be Vietnam"/>
                        <a:ea typeface="Be Vietnam"/>
                        <a:cs typeface="Be Vietnam"/>
                        <a:sym typeface="Be Vietna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0F0F0"/>
                    </a:solidFill>
                  </a:tcPr>
                </a:tc>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varchar</a:t>
                      </a:r>
                      <a:endParaRPr sz="800">
                        <a:latin typeface="Be Vietnam"/>
                        <a:ea typeface="Be Vietnam"/>
                        <a:cs typeface="Be Vietnam"/>
                        <a:sym typeface="Be Vietna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Kemendagri name of cities</a:t>
                      </a:r>
                      <a:endParaRPr sz="800">
                        <a:latin typeface="Be Vietnam"/>
                        <a:ea typeface="Be Vietnam"/>
                        <a:cs typeface="Be Vietnam"/>
                        <a:sym typeface="Be Vietna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04775">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street</a:t>
                      </a:r>
                      <a:endParaRPr sz="800">
                        <a:latin typeface="Be Vietnam"/>
                        <a:ea typeface="Be Vietnam"/>
                        <a:cs typeface="Be Vietnam"/>
                        <a:sym typeface="Be Vietna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0F0F0"/>
                    </a:solidFill>
                  </a:tcPr>
                </a:tc>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text</a:t>
                      </a:r>
                      <a:endParaRPr sz="800">
                        <a:latin typeface="Be Vietnam"/>
                        <a:ea typeface="Be Vietnam"/>
                        <a:cs typeface="Be Vietnam"/>
                        <a:sym typeface="Be Vietna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Street name</a:t>
                      </a:r>
                      <a:endParaRPr sz="800">
                        <a:latin typeface="Be Vietnam"/>
                        <a:ea typeface="Be Vietnam"/>
                        <a:cs typeface="Be Vietnam"/>
                        <a:sym typeface="Be Vietna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04775">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median_level</a:t>
                      </a:r>
                      <a:endParaRPr sz="800">
                        <a:latin typeface="Be Vietnam"/>
                        <a:ea typeface="Be Vietnam"/>
                        <a:cs typeface="Be Vietnam"/>
                        <a:sym typeface="Be Vietna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0F0F0"/>
                    </a:solidFill>
                  </a:tcPr>
                </a:tc>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int</a:t>
                      </a:r>
                      <a:endParaRPr sz="800">
                        <a:latin typeface="Be Vietnam"/>
                        <a:ea typeface="Be Vietnam"/>
                        <a:cs typeface="Be Vietnam"/>
                        <a:sym typeface="Be Vietna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Traffic congestion level (median)</a:t>
                      </a:r>
                      <a:endParaRPr sz="800">
                        <a:latin typeface="Be Vietnam"/>
                        <a:ea typeface="Be Vietnam"/>
                        <a:cs typeface="Be Vietnam"/>
                        <a:sym typeface="Be Vietna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304775">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median_length</a:t>
                      </a:r>
                      <a:endParaRPr sz="800">
                        <a:latin typeface="Be Vietnam"/>
                        <a:ea typeface="Be Vietnam"/>
                        <a:cs typeface="Be Vietnam"/>
                        <a:sym typeface="Be Vietna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0F0F0"/>
                    </a:solidFill>
                  </a:tcPr>
                </a:tc>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float</a:t>
                      </a:r>
                      <a:endParaRPr sz="800">
                        <a:latin typeface="Be Vietnam"/>
                        <a:ea typeface="Be Vietnam"/>
                        <a:cs typeface="Be Vietnam"/>
                        <a:sym typeface="Be Vietna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Jam length in meters (median)</a:t>
                      </a:r>
                      <a:endParaRPr sz="800">
                        <a:latin typeface="Be Vietnam"/>
                        <a:ea typeface="Be Vietnam"/>
                        <a:cs typeface="Be Vietnam"/>
                        <a:sym typeface="Be Vietna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304775">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median_delay</a:t>
                      </a:r>
                      <a:endParaRPr sz="800">
                        <a:latin typeface="Be Vietnam"/>
                        <a:ea typeface="Be Vietnam"/>
                        <a:cs typeface="Be Vietnam"/>
                        <a:sym typeface="Be Vietna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0F0F0"/>
                    </a:solidFill>
                  </a:tcPr>
                </a:tc>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float</a:t>
                      </a:r>
                      <a:endParaRPr sz="800">
                        <a:latin typeface="Be Vietnam"/>
                        <a:ea typeface="Be Vietnam"/>
                        <a:cs typeface="Be Vietnam"/>
                        <a:sym typeface="Be Vietna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Delay of jam (in seconds) compared to free flow speed (in case of block, -1) (median)</a:t>
                      </a:r>
                      <a:endParaRPr sz="800">
                        <a:latin typeface="Be Vietnam"/>
                        <a:ea typeface="Be Vietnam"/>
                        <a:cs typeface="Be Vietnam"/>
                        <a:sym typeface="Be Vietna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304775">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median_speed_kmh</a:t>
                      </a:r>
                      <a:endParaRPr sz="800">
                        <a:latin typeface="Be Vietnam"/>
                        <a:ea typeface="Be Vietnam"/>
                        <a:cs typeface="Be Vietnam"/>
                        <a:sym typeface="Be Vietna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0F0F0"/>
                    </a:solidFill>
                  </a:tcPr>
                </a:tc>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float</a:t>
                      </a:r>
                      <a:endParaRPr sz="800">
                        <a:latin typeface="Be Vietnam"/>
                        <a:ea typeface="Be Vietnam"/>
                        <a:cs typeface="Be Vietnam"/>
                        <a:sym typeface="Be Vietna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Current median speed on jammed segments in km/h</a:t>
                      </a:r>
                      <a:endParaRPr sz="800">
                        <a:latin typeface="Be Vietnam"/>
                        <a:ea typeface="Be Vietnam"/>
                        <a:cs typeface="Be Vietnam"/>
                        <a:sym typeface="Be Vietna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304775">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total_records</a:t>
                      </a:r>
                      <a:endParaRPr sz="800">
                        <a:latin typeface="Be Vietnam"/>
                        <a:ea typeface="Be Vietnam"/>
                        <a:cs typeface="Be Vietnam"/>
                        <a:sym typeface="Be Vietna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0F0F0"/>
                    </a:solidFill>
                  </a:tcPr>
                </a:tc>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int</a:t>
                      </a:r>
                      <a:endParaRPr sz="800">
                        <a:latin typeface="Be Vietnam"/>
                        <a:ea typeface="Be Vietnam"/>
                        <a:cs typeface="Be Vietnam"/>
                        <a:sym typeface="Be Vietna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Total data recorded in a given time</a:t>
                      </a:r>
                      <a:endParaRPr sz="800">
                        <a:latin typeface="Be Vietnam"/>
                        <a:ea typeface="Be Vietnam"/>
                        <a:cs typeface="Be Vietnam"/>
                        <a:sym typeface="Be Vietna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r h="304775">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Id</a:t>
                      </a:r>
                      <a:endParaRPr sz="800">
                        <a:latin typeface="Be Vietnam"/>
                        <a:ea typeface="Be Vietnam"/>
                        <a:cs typeface="Be Vietnam"/>
                        <a:sym typeface="Be Vietna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0F0F0"/>
                    </a:solidFill>
                  </a:tcPr>
                </a:tc>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serial</a:t>
                      </a:r>
                      <a:endParaRPr sz="800">
                        <a:latin typeface="Be Vietnam"/>
                        <a:ea typeface="Be Vietnam"/>
                        <a:cs typeface="Be Vietnam"/>
                        <a:sym typeface="Be Vietna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Row ID</a:t>
                      </a:r>
                      <a:endParaRPr sz="800">
                        <a:latin typeface="Be Vietnam"/>
                        <a:ea typeface="Be Vietnam"/>
                        <a:cs typeface="Be Vietnam"/>
                        <a:sym typeface="Be Vietna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10"/>
                  </a:ext>
                </a:extLst>
              </a:tr>
              <a:tr h="304775">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date</a:t>
                      </a:r>
                      <a:endParaRPr sz="800">
                        <a:latin typeface="Be Vietnam"/>
                        <a:ea typeface="Be Vietnam"/>
                        <a:cs typeface="Be Vietnam"/>
                        <a:sym typeface="Be Vietna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0F0F0"/>
                    </a:solidFill>
                  </a:tcPr>
                </a:tc>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date</a:t>
                      </a:r>
                      <a:endParaRPr sz="800">
                        <a:latin typeface="Be Vietnam"/>
                        <a:ea typeface="Be Vietnam"/>
                        <a:cs typeface="Be Vietnam"/>
                        <a:sym typeface="Be Vietna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Date</a:t>
                      </a:r>
                      <a:endParaRPr sz="800">
                        <a:latin typeface="Be Vietnam"/>
                        <a:ea typeface="Be Vietnam"/>
                        <a:cs typeface="Be Vietnam"/>
                        <a:sym typeface="Be Vietna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11"/>
                  </a:ext>
                </a:extLst>
              </a:tr>
              <a:tr h="304775">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geometry</a:t>
                      </a:r>
                      <a:endParaRPr sz="800">
                        <a:latin typeface="Be Vietnam"/>
                        <a:ea typeface="Be Vietnam"/>
                        <a:cs typeface="Be Vietnam"/>
                        <a:sym typeface="Be Vietna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0F0F0"/>
                    </a:solidFill>
                  </a:tcPr>
                </a:tc>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geometry</a:t>
                      </a:r>
                      <a:endParaRPr sz="800">
                        <a:latin typeface="Be Vietnam"/>
                        <a:ea typeface="Be Vietnam"/>
                        <a:cs typeface="Be Vietnam"/>
                        <a:sym typeface="Be Vietna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GB" sz="800">
                          <a:latin typeface="Be Vietnam"/>
                          <a:ea typeface="Be Vietnam"/>
                          <a:cs typeface="Be Vietnam"/>
                          <a:sym typeface="Be Vietnam"/>
                        </a:rPr>
                        <a:t>Geometry data type (spatial data)</a:t>
                      </a:r>
                      <a:endParaRPr sz="800">
                        <a:latin typeface="Be Vietnam"/>
                        <a:ea typeface="Be Vietnam"/>
                        <a:cs typeface="Be Vietnam"/>
                        <a:sym typeface="Be Vietna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12"/>
                  </a:ext>
                </a:extLst>
              </a:tr>
            </a:tbl>
          </a:graphicData>
        </a:graphic>
      </p:graphicFrame>
    </p:spTree>
  </p:cSld>
  <p:clrMapOvr>
    <a:masterClrMapping/>
  </p:clrMapOvr>
</p:sld>
</file>

<file path=ppt/theme/theme1.xml><?xml version="1.0" encoding="utf-8"?>
<a:theme xmlns:a="http://schemas.openxmlformats.org/drawingml/2006/main" name="Isometric SEO Strategy by Slidesgo">
  <a:themeElements>
    <a:clrScheme name="Simple Light">
      <a:dk1>
        <a:srgbClr val="000000"/>
      </a:dk1>
      <a:lt1>
        <a:srgbClr val="FFFFFF"/>
      </a:lt1>
      <a:dk2>
        <a:srgbClr val="434343"/>
      </a:dk2>
      <a:lt2>
        <a:srgbClr val="F3F3F3"/>
      </a:lt2>
      <a:accent1>
        <a:srgbClr val="FFC100"/>
      </a:accent1>
      <a:accent2>
        <a:srgbClr val="000000"/>
      </a:accent2>
      <a:accent3>
        <a:srgbClr val="434343"/>
      </a:accent3>
      <a:accent4>
        <a:srgbClr val="F3F3F3"/>
      </a:accent4>
      <a:accent5>
        <a:srgbClr val="FFC100"/>
      </a:accent5>
      <a:accent6>
        <a:srgbClr val="000000"/>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1421</Words>
  <Application>Microsoft Office PowerPoint</Application>
  <PresentationFormat>On-screen Show (16:9)</PresentationFormat>
  <Paragraphs>547</Paragraphs>
  <Slides>47</Slides>
  <Notes>47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Libre Franklin Medium</vt:lpstr>
      <vt:lpstr>Catamaran</vt:lpstr>
      <vt:lpstr>Arial</vt:lpstr>
      <vt:lpstr>Be Vietnam</vt:lpstr>
      <vt:lpstr>Libre Franklin</vt:lpstr>
      <vt:lpstr>Isometric SEO Strategy by Slidesgo</vt:lpstr>
      <vt:lpstr>Prediksi Lalu Lintas Kota Bogor untuk Pengambilan Keputusan</vt:lpstr>
      <vt:lpstr>PowerPoint Presentation</vt:lpstr>
      <vt:lpstr>Table of Contents</vt:lpstr>
      <vt:lpstr>01</vt:lpstr>
      <vt:lpstr>Background</vt:lpstr>
      <vt:lpstr>Solution</vt:lpstr>
      <vt:lpstr>Metric</vt:lpstr>
      <vt:lpstr>Data Understanding</vt:lpstr>
      <vt:lpstr>Jams</vt:lpstr>
      <vt:lpstr>Jams</vt:lpstr>
      <vt:lpstr>Jams</vt:lpstr>
      <vt:lpstr>Jams</vt:lpstr>
      <vt:lpstr>Jams</vt:lpstr>
      <vt:lpstr>Irregularities</vt:lpstr>
      <vt:lpstr>Irregularities</vt:lpstr>
      <vt:lpstr>Irregularities</vt:lpstr>
      <vt:lpstr>Irregularities</vt:lpstr>
      <vt:lpstr>Irregularities</vt:lpstr>
      <vt:lpstr>Irregularities</vt:lpstr>
      <vt:lpstr>Alerts</vt:lpstr>
      <vt:lpstr>Alerts</vt:lpstr>
      <vt:lpstr>Alerts</vt:lpstr>
      <vt:lpstr>03</vt:lpstr>
      <vt:lpstr>Data Cleansing </vt:lpstr>
      <vt:lpstr>Data Cleansing </vt:lpstr>
      <vt:lpstr>Data Cleansing</vt:lpstr>
      <vt:lpstr>Data Cleansing </vt:lpstr>
      <vt:lpstr>Data Cleansing</vt:lpstr>
      <vt:lpstr>Data Cleansing </vt:lpstr>
      <vt:lpstr>Data Cleansing </vt:lpstr>
      <vt:lpstr>Data Cleansing</vt:lpstr>
      <vt:lpstr>Data Visualization</vt:lpstr>
      <vt:lpstr>Data Visualization</vt:lpstr>
      <vt:lpstr>Data Visualization</vt:lpstr>
      <vt:lpstr>Modelling</vt:lpstr>
      <vt:lpstr>Modelling</vt:lpstr>
      <vt:lpstr>Modelling</vt:lpstr>
      <vt:lpstr>Modelling</vt:lpstr>
      <vt:lpstr>Modelling</vt:lpstr>
      <vt:lpstr>Modelling</vt:lpstr>
      <vt:lpstr>Modelling</vt:lpstr>
      <vt:lpstr>Modelling</vt:lpstr>
      <vt:lpstr>05</vt:lpstr>
      <vt:lpstr>TOP 8 WEBS</vt:lpstr>
      <vt:lpstr>Reference</vt:lpstr>
      <vt:lpstr>Resources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Prediksi Lalu Lintas Kota Bogor untuk Pengambilan Keputusan</dc:title>
  <cp:lastModifiedBy>ikhsan adi putra</cp:lastModifiedBy>
  <cp:revision>1</cp:revision>
  <dcterms:modified xsi:type="dcterms:W3CDTF">2023-02-13T05:38:44Z</dcterms:modified>
</cp:coreProperties>
</file>