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E9386-2924-41A1-A73D-1ACE2B615A9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7A03-415E-4F95-B194-534CF94E7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33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47A03-415E-4F95-B194-534CF94E7CF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62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6F42-618D-44C9-83C5-72AA072B97FD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190-14E8-4988-8717-16CB4F7F1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06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6F42-618D-44C9-83C5-72AA072B97FD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190-14E8-4988-8717-16CB4F7F1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34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6F42-618D-44C9-83C5-72AA072B97FD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190-14E8-4988-8717-16CB4F7F129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76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6F42-618D-44C9-83C5-72AA072B97FD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190-14E8-4988-8717-16CB4F7F1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914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6F42-618D-44C9-83C5-72AA072B97FD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190-14E8-4988-8717-16CB4F7F129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158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6F42-618D-44C9-83C5-72AA072B97FD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190-14E8-4988-8717-16CB4F7F1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818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6F42-618D-44C9-83C5-72AA072B97FD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190-14E8-4988-8717-16CB4F7F1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462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6F42-618D-44C9-83C5-72AA072B97FD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190-14E8-4988-8717-16CB4F7F1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98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6F42-618D-44C9-83C5-72AA072B97FD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190-14E8-4988-8717-16CB4F7F1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61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6F42-618D-44C9-83C5-72AA072B97FD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190-14E8-4988-8717-16CB4F7F1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21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6F42-618D-44C9-83C5-72AA072B97FD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190-14E8-4988-8717-16CB4F7F1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30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6F42-618D-44C9-83C5-72AA072B97FD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190-14E8-4988-8717-16CB4F7F1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14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6F42-618D-44C9-83C5-72AA072B97FD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190-14E8-4988-8717-16CB4F7F1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49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6F42-618D-44C9-83C5-72AA072B97FD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190-14E8-4988-8717-16CB4F7F1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87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6F42-618D-44C9-83C5-72AA072B97FD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190-14E8-4988-8717-16CB4F7F1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8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6F42-618D-44C9-83C5-72AA072B97FD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190-14E8-4988-8717-16CB4F7F1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4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6F42-618D-44C9-83C5-72AA072B97FD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F19190-14E8-4988-8717-16CB4F7F1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57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9673" y="124690"/>
            <a:ext cx="5921202" cy="878146"/>
          </a:xfrm>
        </p:spPr>
        <p:txBody>
          <a:bodyPr/>
          <a:lstStyle/>
          <a:p>
            <a:r>
              <a:rPr lang="en-US" dirty="0" err="1" smtClean="0"/>
              <a:t>Jumoreski</a:t>
            </a:r>
            <a:r>
              <a:rPr lang="en-US" dirty="0" smtClean="0"/>
              <a:t> API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9673" y="1002833"/>
            <a:ext cx="5921202" cy="1297022"/>
          </a:xfrm>
        </p:spPr>
        <p:txBody>
          <a:bodyPr>
            <a:normAutofit/>
          </a:bodyPr>
          <a:lstStyle/>
          <a:p>
            <a:r>
              <a:rPr lang="ru-RU" dirty="0" smtClean="0"/>
              <a:t>Яндекс.Лицей проект создали</a:t>
            </a:r>
          </a:p>
          <a:p>
            <a:r>
              <a:rPr lang="ru-RU" dirty="0" smtClean="0"/>
              <a:t>Алексеев Вячеслав и</a:t>
            </a:r>
          </a:p>
          <a:p>
            <a:r>
              <a:rPr lang="ru-RU" dirty="0" smtClean="0"/>
              <a:t>Тимофеев Данил</a:t>
            </a:r>
            <a:endParaRPr lang="ru-RU" dirty="0"/>
          </a:p>
        </p:txBody>
      </p:sp>
      <p:pic>
        <p:nvPicPr>
          <p:cNvPr id="1026" name="Picture 2" descr="https://sun9-30.userapi.com/c851020/v851020750/1afa66/3olagiqd6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4" y="1651344"/>
            <a:ext cx="5417126" cy="462006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66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34837"/>
            <a:ext cx="8757611" cy="440652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Часто мы скидываем друг другу смешные юморески. В поисках идеи для проекта стоило лишь осознать этот простой факт. Каждый любит свой тип анекдота, в чём поможет парс юморесок, что можно интегрировать в </a:t>
            </a:r>
            <a:r>
              <a:rPr lang="en-US" dirty="0" smtClean="0"/>
              <a:t>API, </a:t>
            </a:r>
            <a:r>
              <a:rPr lang="ru-RU" dirty="0" smtClean="0"/>
              <a:t>являющийся одним из обязательных черт этого проекта. В проекте также должна быть база данных, в которой мы решили попросту хранить их всех.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Задачи, для решения которых создан проект:</a:t>
            </a:r>
          </a:p>
          <a:p>
            <a:pPr marL="0" indent="0">
              <a:buNone/>
            </a:pPr>
            <a:r>
              <a:rPr lang="ru-RU" dirty="0" smtClean="0"/>
              <a:t>1. Фильтрация (или парс) юморесок через сайт, поддерживаемый локально.</a:t>
            </a:r>
          </a:p>
          <a:p>
            <a:pPr marL="0" indent="0">
              <a:buNone/>
            </a:pPr>
            <a:r>
              <a:rPr lang="ru-RU" dirty="0" smtClean="0"/>
              <a:t>2. Введение системы </a:t>
            </a:r>
            <a:r>
              <a:rPr lang="en-US" dirty="0" smtClean="0"/>
              <a:t>API </a:t>
            </a:r>
            <a:r>
              <a:rPr lang="ru-RU" dirty="0" smtClean="0"/>
              <a:t>в этот сайт.</a:t>
            </a:r>
          </a:p>
          <a:p>
            <a:pPr marL="0" indent="0">
              <a:buNone/>
            </a:pPr>
            <a:r>
              <a:rPr lang="ru-RU" dirty="0" smtClean="0"/>
              <a:t>3. Использование базы данных для парса.</a:t>
            </a:r>
          </a:p>
          <a:p>
            <a:pPr marL="0" indent="0">
              <a:buNone/>
            </a:pPr>
            <a:r>
              <a:rPr lang="ru-RU" dirty="0" smtClean="0"/>
              <a:t>4. Написание алгоритма для записи юморесок в эту базу данных из интернета.</a:t>
            </a:r>
          </a:p>
        </p:txBody>
      </p:sp>
    </p:spTree>
    <p:extLst>
      <p:ext uri="{BB962C8B-B14F-4D97-AF65-F5344CB8AC3E}">
        <p14:creationId xmlns:p14="http://schemas.microsoft.com/office/powerpoint/2010/main" val="167478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/>
          </a:bodyPr>
          <a:lstStyle/>
          <a:p>
            <a:r>
              <a:rPr lang="ru-RU" dirty="0" smtClean="0"/>
              <a:t>Интеграция базы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3273"/>
            <a:ext cx="8596668" cy="4904509"/>
          </a:xfrm>
        </p:spPr>
        <p:txBody>
          <a:bodyPr/>
          <a:lstStyle/>
          <a:p>
            <a:pPr marL="0" indent="0" algn="r">
              <a:buNone/>
            </a:pPr>
            <a:r>
              <a:rPr lang="ru-RU" dirty="0" smtClean="0"/>
              <a:t>(Выполнил Алексеев Вячеслав)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ru-RU" dirty="0" smtClean="0"/>
              <a:t>Работа приложения:</a:t>
            </a:r>
          </a:p>
          <a:p>
            <a:pPr marL="0" indent="0">
              <a:buNone/>
            </a:pPr>
            <a:r>
              <a:rPr lang="ru-RU" dirty="0" smtClean="0"/>
              <a:t>	Приложение берёт посты из интернета, обрабатывает их в нужный для БД вид и заносит их туда.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ru-RU" dirty="0" smtClean="0"/>
              <a:t>Использованные модули:</a:t>
            </a:r>
          </a:p>
          <a:p>
            <a:pPr marL="0" indent="0">
              <a:buNone/>
            </a:pPr>
            <a:r>
              <a:rPr lang="ru-RU" dirty="0" smtClean="0"/>
              <a:t>	1. </a:t>
            </a:r>
            <a:r>
              <a:rPr lang="en-US" dirty="0" smtClean="0"/>
              <a:t>sqlite3 – </a:t>
            </a:r>
            <a:r>
              <a:rPr lang="ru-RU" dirty="0" smtClean="0"/>
              <a:t>запись и сохранение данных в базе данных</a:t>
            </a:r>
          </a:p>
          <a:p>
            <a:pPr marL="0" indent="0">
              <a:buNone/>
            </a:pPr>
            <a:r>
              <a:rPr lang="ru-RU" dirty="0" smtClean="0"/>
              <a:t>	2. </a:t>
            </a:r>
            <a:r>
              <a:rPr lang="en-US" dirty="0" err="1" smtClean="0"/>
              <a:t>datetime</a:t>
            </a:r>
            <a:r>
              <a:rPr lang="en-US" dirty="0" smtClean="0"/>
              <a:t> – </a:t>
            </a:r>
            <a:r>
              <a:rPr lang="ru-RU" dirty="0" smtClean="0"/>
              <a:t>сравнение времён публикации постов</a:t>
            </a:r>
          </a:p>
          <a:p>
            <a:pPr marL="0" indent="0">
              <a:buNone/>
            </a:pPr>
            <a:r>
              <a:rPr lang="ru-RU" dirty="0" smtClean="0"/>
              <a:t>	3. </a:t>
            </a:r>
            <a:r>
              <a:rPr lang="en-US" dirty="0" err="1" smtClean="0"/>
              <a:t>os</a:t>
            </a:r>
            <a:r>
              <a:rPr lang="en-US" dirty="0" smtClean="0"/>
              <a:t> – </a:t>
            </a:r>
            <a:r>
              <a:rPr lang="ru-RU" dirty="0" smtClean="0"/>
              <a:t>работа с папками и файлами (временные)</a:t>
            </a:r>
          </a:p>
          <a:p>
            <a:pPr marL="0" indent="0">
              <a:buNone/>
            </a:pPr>
            <a:r>
              <a:rPr lang="ru-RU" dirty="0" smtClean="0"/>
              <a:t>	4. </a:t>
            </a:r>
            <a:r>
              <a:rPr lang="en-US" dirty="0" smtClean="0"/>
              <a:t>time – </a:t>
            </a:r>
            <a:r>
              <a:rPr lang="ru-RU" dirty="0" smtClean="0"/>
              <a:t>ожидания для прогрузки страницы</a:t>
            </a:r>
          </a:p>
          <a:p>
            <a:pPr marL="0" indent="0">
              <a:buNone/>
            </a:pPr>
            <a:r>
              <a:rPr lang="ru-RU" dirty="0" smtClean="0"/>
              <a:t>	5. </a:t>
            </a:r>
            <a:r>
              <a:rPr lang="en-US" dirty="0" smtClean="0"/>
              <a:t>selenium – </a:t>
            </a:r>
            <a:r>
              <a:rPr lang="ru-RU" dirty="0" smtClean="0"/>
              <a:t>позволяет брать информацию из интернета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ru-RU" dirty="0" smtClean="0"/>
              <a:t>Структура:</a:t>
            </a:r>
          </a:p>
          <a:p>
            <a:pPr marL="0" indent="0">
              <a:buNone/>
            </a:pPr>
            <a:r>
              <a:rPr lang="ru-RU" dirty="0" smtClean="0"/>
              <a:t>	Единственный класс </a:t>
            </a:r>
            <a:r>
              <a:rPr lang="ru-RU" dirty="0" smtClean="0"/>
              <a:t>– </a:t>
            </a:r>
            <a:r>
              <a:rPr lang="en-US" dirty="0" smtClean="0"/>
              <a:t>Downloader. </a:t>
            </a:r>
            <a:r>
              <a:rPr lang="ru-RU" dirty="0" smtClean="0"/>
              <a:t>(Выполняет всё выше описанное)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409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сайта и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3273"/>
            <a:ext cx="8596668" cy="4904509"/>
          </a:xfrm>
        </p:spPr>
        <p:txBody>
          <a:bodyPr/>
          <a:lstStyle/>
          <a:p>
            <a:pPr marL="0" indent="0" algn="r">
              <a:buNone/>
            </a:pPr>
            <a:r>
              <a:rPr lang="ru-RU" dirty="0" smtClean="0"/>
              <a:t>(Выполнил Тимофеев Данил)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ru-RU" dirty="0" smtClean="0"/>
              <a:t>Работа приложения: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smtClean="0"/>
              <a:t>Приложение парсит запрошенные через </a:t>
            </a:r>
            <a:r>
              <a:rPr lang="en-US" dirty="0" smtClean="0"/>
              <a:t>API </a:t>
            </a:r>
            <a:r>
              <a:rPr lang="ru-RU" dirty="0" smtClean="0"/>
              <a:t>данные из БД и выводит их на локал-хост сайте.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ru-RU" dirty="0" smtClean="0"/>
              <a:t>Использованные модули:</a:t>
            </a:r>
          </a:p>
          <a:p>
            <a:pPr marL="0" indent="0">
              <a:buNone/>
            </a:pPr>
            <a:r>
              <a:rPr lang="ru-RU" dirty="0" smtClean="0"/>
              <a:t>	1. </a:t>
            </a:r>
            <a:r>
              <a:rPr lang="en-US" dirty="0" smtClean="0"/>
              <a:t>sqlite3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парс значений из БД.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2.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ru-RU" dirty="0" smtClean="0"/>
              <a:t>– обработка запроса.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3. </a:t>
            </a:r>
            <a:r>
              <a:rPr lang="en-US" dirty="0" smtClean="0"/>
              <a:t>flask </a:t>
            </a:r>
            <a:r>
              <a:rPr lang="ru-RU" dirty="0" smtClean="0"/>
              <a:t>– локальный хост сайта и </a:t>
            </a:r>
            <a:r>
              <a:rPr lang="en-US" dirty="0" smtClean="0"/>
              <a:t>API.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ru-RU" dirty="0" smtClean="0"/>
              <a:t>Структура: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Parser – </a:t>
            </a:r>
            <a:r>
              <a:rPr lang="ru-RU" dirty="0" smtClean="0"/>
              <a:t>класс, получающий запрос, обрабатывающий его и возвращающий нужные данные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Server – </a:t>
            </a:r>
            <a:r>
              <a:rPr lang="ru-RU" dirty="0" smtClean="0"/>
              <a:t>класс, поддерживающий </a:t>
            </a:r>
            <a:r>
              <a:rPr lang="en-US" dirty="0" smtClean="0"/>
              <a:t>API </a:t>
            </a:r>
            <a:r>
              <a:rPr lang="ru-RU" dirty="0" smtClean="0"/>
              <a:t>и сайт, на котором выводятся запрошенные через </a:t>
            </a:r>
            <a:r>
              <a:rPr lang="en-US" dirty="0" smtClean="0"/>
              <a:t>API </a:t>
            </a:r>
            <a:r>
              <a:rPr lang="ru-RU" dirty="0" smtClean="0"/>
              <a:t>данные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75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34837"/>
            <a:ext cx="8757611" cy="440652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Видно, что приложение не идеально. Однако задачи, поставленные нами и Яндекс.Лицеем, выполнены. После приведения проекта в хороший вид можно будет не только использовать его для нас, но и рассказать о работе создателю сообщества «Мои любимые юморески».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Возможные дополнения:</a:t>
            </a:r>
          </a:p>
          <a:p>
            <a:pPr marL="0" indent="0">
              <a:buNone/>
            </a:pPr>
            <a:r>
              <a:rPr lang="ru-RU" dirty="0" smtClean="0"/>
              <a:t>1. Чтение текста с картинок (интеграция общедоступной в интернете нейронной сети)</a:t>
            </a:r>
          </a:p>
          <a:p>
            <a:pPr marL="0" indent="0">
              <a:buNone/>
            </a:pPr>
            <a:r>
              <a:rPr lang="ru-RU" dirty="0" smtClean="0"/>
              <a:t>2. Подключение своего аккаунта ВК для действия с постами (оценка, сохранение и т. д.)</a:t>
            </a:r>
          </a:p>
        </p:txBody>
      </p:sp>
    </p:spTree>
    <p:extLst>
      <p:ext uri="{BB962C8B-B14F-4D97-AF65-F5344CB8AC3E}">
        <p14:creationId xmlns:p14="http://schemas.microsoft.com/office/powerpoint/2010/main" val="160712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un9-30.userapi.com/c851020/v851020750/1afa66/3olagiqd6X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72"/>
          <a:stretch/>
        </p:blipFill>
        <p:spPr bwMode="auto">
          <a:xfrm>
            <a:off x="0" y="0"/>
            <a:ext cx="12192000" cy="691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4727"/>
          </a:xfrm>
        </p:spPr>
        <p:txBody>
          <a:bodyPr>
            <a:normAutofit/>
          </a:bodyPr>
          <a:lstStyle/>
          <a:p>
            <a:pPr algn="ctr"/>
            <a:r>
              <a:rPr lang="ru-RU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s://sun9-49.userapi.com/c857628/v857628806/17f5a5/TgkbuTP-_w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7" t="25790" r="10008" b="28756"/>
          <a:stretch/>
        </p:blipFill>
        <p:spPr bwMode="auto">
          <a:xfrm>
            <a:off x="4257232" y="5749637"/>
            <a:ext cx="7934768" cy="110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Накрутка классов в Одноклассниках❤️ - 100% Живые🥇 &amp; Запуск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0" y="96982"/>
            <a:ext cx="1266525" cy="47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ПРЕЗЕНТАЦИЯ ОКОНЧЕНА СПАСИБО ЗА ВНИМАНИЕ, Мем Про Рикардо Милос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311" y="1567370"/>
            <a:ext cx="2226696" cy="406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22314" t="19981" r="22421" b="12595"/>
          <a:stretch/>
        </p:blipFill>
        <p:spPr>
          <a:xfrm>
            <a:off x="118930" y="1343894"/>
            <a:ext cx="3843470" cy="1967345"/>
          </a:xfrm>
          <a:prstGeom prst="rect">
            <a:avLst/>
          </a:prstGeom>
        </p:spPr>
      </p:pic>
      <p:pic>
        <p:nvPicPr>
          <p:cNvPr id="2056" name="Picture 8" descr="НУБ В МАЙНКРАФТ DakPlay СМЕШНЫЕ МОМЕНТЫ ! ПОПРОБУЙ НЕ ЗАСМЕЯТЬСЯ ..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5" y="1136073"/>
            <a:ext cx="5231856" cy="109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Яндекс.Мемы | ВКонтакте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509" y="96982"/>
            <a:ext cx="1006398" cy="135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sun1-88.userapi.com/W4ynY0dueZk9_x5jsW1hnBMwmUmaBwtZjx7LHA/fCBTDl4DdjI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0" y="3311239"/>
            <a:ext cx="4037433" cy="354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3516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42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Jumoreski API</vt:lpstr>
      <vt:lpstr>Введение</vt:lpstr>
      <vt:lpstr>Интеграция базы данных</vt:lpstr>
      <vt:lpstr>Создание сайта и API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Jumoreski API</dc:title>
  <dc:creator>Пользователь Windows</dc:creator>
  <cp:lastModifiedBy>Пользователь Windows</cp:lastModifiedBy>
  <cp:revision>10</cp:revision>
  <dcterms:created xsi:type="dcterms:W3CDTF">2020-05-08T22:48:02Z</dcterms:created>
  <dcterms:modified xsi:type="dcterms:W3CDTF">2020-05-10T15:22:11Z</dcterms:modified>
</cp:coreProperties>
</file>