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89" r:id="rId17"/>
    <p:sldId id="273" r:id="rId18"/>
    <p:sldId id="281" r:id="rId19"/>
    <p:sldId id="275" r:id="rId20"/>
    <p:sldId id="282" r:id="rId21"/>
    <p:sldId id="283" r:id="rId22"/>
    <p:sldId id="276" r:id="rId23"/>
    <p:sldId id="274" r:id="rId24"/>
    <p:sldId id="277" r:id="rId25"/>
    <p:sldId id="278" r:id="rId26"/>
    <p:sldId id="279" r:id="rId27"/>
    <p:sldId id="280" r:id="rId28"/>
    <p:sldId id="257" r:id="rId29"/>
    <p:sldId id="285" r:id="rId30"/>
    <p:sldId id="287" r:id="rId31"/>
    <p:sldId id="286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-225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D0811-5D44-436C-A131-58A00D68CA23}" type="datetimeFigureOut">
              <a:rPr lang="lt-LT" smtClean="0"/>
              <a:t>2015-05-20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C2264-CA47-475A-B454-2191E94AFC9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8352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2264-CA47-475A-B454-2191E94AFC96}" type="slidenum">
              <a:rPr lang="lt-LT" smtClean="0"/>
              <a:t>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5372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TypeScript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Write JavaScript the way you really want to</a:t>
            </a:r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Rūtenis Turčinas    -    rutenis.turcinas@gmail.com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Data types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boolean</a:t>
            </a:r>
          </a:p>
          <a:p>
            <a:r>
              <a:rPr lang="lt-LT" dirty="0" smtClean="0"/>
              <a:t>number</a:t>
            </a:r>
          </a:p>
          <a:p>
            <a:r>
              <a:rPr lang="lt-LT" dirty="0" smtClean="0"/>
              <a:t>string</a:t>
            </a:r>
          </a:p>
          <a:p>
            <a:r>
              <a:rPr lang="lt-LT" dirty="0" smtClean="0"/>
              <a:t>Array</a:t>
            </a:r>
          </a:p>
          <a:p>
            <a:r>
              <a:rPr lang="lt-LT" dirty="0" smtClean="0"/>
              <a:t>enum</a:t>
            </a:r>
          </a:p>
          <a:p>
            <a:r>
              <a:rPr lang="lt-LT" dirty="0" smtClean="0"/>
              <a:t>any (</a:t>
            </a:r>
            <a:r>
              <a:rPr lang="lt-LT" dirty="0">
                <a:solidFill>
                  <a:srgbClr val="FF0000"/>
                </a:solidFill>
              </a:rPr>
              <a:t>try to avoid it</a:t>
            </a:r>
            <a:r>
              <a:rPr lang="lt-LT" dirty="0" smtClean="0"/>
              <a:t>)</a:t>
            </a:r>
          </a:p>
          <a:p>
            <a:r>
              <a:rPr lang="lt-LT" dirty="0" smtClean="0"/>
              <a:t>void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4161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Statements, loops, functions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175120" cy="3880773"/>
          </a:xfrm>
        </p:spPr>
        <p:txBody>
          <a:bodyPr/>
          <a:lstStyle/>
          <a:p>
            <a:r>
              <a:rPr lang="lt-LT" dirty="0" smtClean="0"/>
              <a:t>Simple variable assignment</a:t>
            </a:r>
          </a:p>
          <a:p>
            <a:pPr lvl="0"/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lt-LT" altLang="lt-LT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t-LT" dirty="0" smtClean="0"/>
          </a:p>
          <a:p>
            <a:endParaRPr lang="lt-LT" dirty="0" smtClean="0"/>
          </a:p>
          <a:p>
            <a:r>
              <a:rPr lang="lt-LT" dirty="0" smtClean="0"/>
              <a:t>Variable which data type is a function</a:t>
            </a:r>
          </a:p>
          <a:p>
            <a:pPr lvl="0"/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lt-LT" altLang="lt-LT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lt-LT" altLang="lt-LT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ariableName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(paramName: dataType)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lt-LT" altLang="lt-LT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returnType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lt-LT" altLang="lt-LT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t-LT" dirty="0" smtClean="0"/>
          </a:p>
          <a:p>
            <a:pPr lvl="0"/>
            <a:endParaRPr lang="lt-LT" dirty="0" smtClean="0"/>
          </a:p>
          <a:p>
            <a:r>
              <a:rPr lang="lt-LT" dirty="0" smtClean="0"/>
              <a:t>Complex data type (do not use such data types)</a:t>
            </a:r>
          </a:p>
          <a:p>
            <a:pPr lvl="0"/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lt-LT" altLang="lt-LT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lt-LT" altLang="lt-LT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string; </a:t>
            </a:r>
            <a:r>
              <a:rPr lang="lt-LT" altLang="lt-LT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string; </a:t>
            </a:r>
            <a:r>
              <a:rPr lang="lt-LT" altLang="lt-LT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number, </a:t>
            </a:r>
            <a:r>
              <a:rPr lang="lt-LT" altLang="lt-LT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() =&gt;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t-LT" dirty="0" smtClean="0"/>
          </a:p>
          <a:p>
            <a:endParaRPr lang="lt-LT" dirty="0" smtClean="0"/>
          </a:p>
          <a:p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0543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Classes, interfaces, methods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UsersGroup 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lt-LT" altLang="lt-LT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() =&gt; string;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Jug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UsersGroup 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lt-LT" altLang="lt-LT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lt-LT" altLang="lt-LT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lt-LT" altLang="lt-LT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lt-LT" altLang="lt-LT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 " 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lt-LT" altLang="lt-LT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lt-LT" altLang="lt-LT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getJavaVersionTitle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lt-LT" altLang="lt-LT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lt-LT" altLang="lt-LT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getJavaVersion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lt-LT" altLang="lt-LT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lt-LT" altLang="lt-LT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1.7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lt-LT" altLang="lt-LT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lt-LT" altLang="lt-LT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getJavaVersionTitle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lt-LT" altLang="lt-LT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lt-LT" altLang="lt-LT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"v"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.getJavaVersion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lt-LT" altLang="lt-LT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t-LT" altLang="lt-LT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77995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Inheritance</a:t>
            </a:r>
            <a:r>
              <a:rPr lang="en-US" dirty="0" smtClean="0"/>
              <a:t>, overriding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98689" cy="388077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KaunasJug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Jug 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lt-LT" altLang="lt-LT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getJavaVersion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lt-LT" altLang="lt-L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1.8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lt-LT" altLang="lt-LT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printUsersGroupLanguage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(usersGroup: UsersGroup):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lt-LT" altLang="lt-LT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(usersGroup.</a:t>
            </a:r>
            <a:r>
              <a:rPr lang="lt-LT" altLang="lt-LT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printUsersGroupLanguage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Jug());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printUsersGroupLanguage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lt-LT" altLang="lt-LT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KaunasJug());</a:t>
            </a:r>
            <a:endParaRPr lang="lt-LT" altLang="lt-LT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48681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Overloading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UsersGroup 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(isUpperCase: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(versionPrefix: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KaunasJug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UsersGroup 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(property?: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 === </a:t>
            </a:r>
            <a:r>
              <a:rPr lang="lt-LT" altLang="lt-LT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'boolean'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 ? </a:t>
            </a:r>
            <a:r>
              <a:rPr lang="lt-LT" altLang="lt-LT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 v1.8"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lt-LT" altLang="lt-LT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 v1.8"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 === </a:t>
            </a:r>
            <a:r>
              <a:rPr lang="lt-LT" altLang="lt-LT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"string"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lt-LT" altLang="lt-LT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 "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property + </a:t>
            </a:r>
            <a:r>
              <a:rPr lang="lt-LT" altLang="lt-LT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"1.8"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t-LT" altLang="lt-LT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55257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Generics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lt-LT" altLang="lt-LT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printProperty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&lt;T&gt;(property: T):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lt-LT" altLang="lt-LT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(property);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UserGroupArray&lt;T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Language&gt; 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 languages: T[]):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printAllGroups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t-LT" altLang="lt-LT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448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r>
              <a:rPr lang="lt-LT" dirty="0" smtClean="0"/>
              <a:t> (use as little as possible)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JavaUsersGroup 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lt-LT" altLang="lt-LT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(city: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lt-LT" altLang="lt-LT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city;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lt-LT" altLang="lt-LT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printTitle1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lt-LT" altLang="lt-LT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lt-LT" altLang="lt-LT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lt-LT" altLang="lt-LT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lt-LT" altLang="lt-LT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JUG"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lt-LT" altLang="lt-LT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printTitle2 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():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lt-LT" altLang="lt-LT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lt-LT" altLang="lt-LT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lt-LT" altLang="lt-LT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lt-LT" altLang="lt-LT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JUG"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t-LT" altLang="lt-LT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68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Modules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usersGroup 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 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lt-LT" altLang="lt-LT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(data: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ViewModel(data.someJSON);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 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(jsonDataToLoad: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lt-LT" altLang="lt-LT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lt-LT" altLang="lt-LT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lt-LT" altLang="lt-LT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'Loading...'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SomeInnerClass 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>
              <a:buNone/>
            </a:pP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t-LT" altLang="lt-LT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0184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External libraries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993888" cy="3880773"/>
          </a:xfrm>
        </p:spPr>
        <p:txBody>
          <a:bodyPr/>
          <a:lstStyle/>
          <a:p>
            <a:r>
              <a:rPr lang="lt-LT" dirty="0" smtClean="0"/>
              <a:t>Large API, difficult to use, hard to remember: actions, events, properties, sub modules... </a:t>
            </a:r>
          </a:p>
          <a:p>
            <a:r>
              <a:rPr lang="lt-LT" dirty="0" smtClean="0"/>
              <a:t>For example: using selector you get jQuery object. You want to get it‘s specific child. Which method to use? Can you use the selector? </a:t>
            </a:r>
          </a:p>
          <a:p>
            <a:r>
              <a:rPr lang="lt-LT" dirty="0" smtClean="0"/>
              <a:t>99% of developers would use google. </a:t>
            </a:r>
            <a:r>
              <a:rPr lang="lt-LT" dirty="0"/>
              <a:t>More </a:t>
            </a:r>
            <a:r>
              <a:rPr lang="lt-LT" dirty="0" smtClean="0"/>
              <a:t>convenient to use ctrl+space and get the suggestion:</a:t>
            </a:r>
            <a:endParaRPr lang="lt-LT" dirty="0"/>
          </a:p>
          <a:p>
            <a:endParaRPr lang="lt-LT" dirty="0" smtClean="0"/>
          </a:p>
          <a:p>
            <a:r>
              <a:rPr lang="lt-LT" dirty="0" smtClean="0"/>
              <a:t>And </a:t>
            </a:r>
            <a:r>
              <a:rPr lang="lt-LT" dirty="0"/>
              <a:t>if you try to do something </a:t>
            </a:r>
            <a:r>
              <a:rPr lang="lt-LT" dirty="0" smtClean="0"/>
              <a:t>ridiculous – the code won‘t compile:</a:t>
            </a:r>
            <a:endParaRPr lang="lt-LT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367171"/>
              </p:ext>
            </p:extLst>
          </p:nvPr>
        </p:nvGraphicFramePr>
        <p:xfrm>
          <a:off x="5995685" y="3913274"/>
          <a:ext cx="3187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Image" r:id="rId3" imgW="3187080" imgH="774360" progId="Photoshop.Image.13">
                  <p:embed/>
                </p:oleObj>
              </mc:Choice>
              <mc:Fallback>
                <p:oleObj name="Image" r:id="rId3" imgW="3187080" imgH="7743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95685" y="3913274"/>
                        <a:ext cx="31877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772915"/>
              </p:ext>
            </p:extLst>
          </p:nvPr>
        </p:nvGraphicFramePr>
        <p:xfrm>
          <a:off x="1168572" y="5129718"/>
          <a:ext cx="60309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Image" r:id="rId5" imgW="6031440" imgH="469800" progId="Photoshop.Image.13">
                  <p:embed/>
                </p:oleObj>
              </mc:Choice>
              <mc:Fallback>
                <p:oleObj name="Image" r:id="rId5" imgW="6031440" imgH="469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8572" y="5129718"/>
                        <a:ext cx="6030913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1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DefinetlyTyped - *.d.ts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Declaration file (*.d.ts) </a:t>
            </a:r>
            <a:r>
              <a:rPr lang="en-US" dirty="0" smtClean="0"/>
              <a:t>describe</a:t>
            </a:r>
            <a:r>
              <a:rPr lang="lt-LT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library</a:t>
            </a:r>
            <a:r>
              <a:rPr lang="lt-LT" dirty="0" smtClean="0"/>
              <a:t> or module</a:t>
            </a:r>
          </a:p>
          <a:p>
            <a:r>
              <a:rPr lang="lt-LT" dirty="0"/>
              <a:t>&gt; </a:t>
            </a:r>
            <a:r>
              <a:rPr lang="lt-LT" dirty="0">
                <a:solidFill>
                  <a:schemeClr val="accent1"/>
                </a:solidFill>
              </a:rPr>
              <a:t>tsc --declaration file.ts</a:t>
            </a:r>
            <a:endParaRPr lang="lt-LT" dirty="0" smtClean="0">
              <a:solidFill>
                <a:schemeClr val="accent1"/>
              </a:solidFill>
            </a:endParaRPr>
          </a:p>
          <a:p>
            <a:endParaRPr lang="lt-LT" dirty="0" smtClean="0"/>
          </a:p>
          <a:p>
            <a:pPr marL="0" lvl="0" indent="0">
              <a:buNone/>
            </a:pP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 module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usersGroup 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 {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lt-LT" altLang="lt-LT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(data: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t-LT" altLang="lt-LT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68299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lt-LT" dirty="0" smtClean="0"/>
              <a:t>ūtenis Turčinas</a:t>
            </a:r>
          </a:p>
          <a:p>
            <a:r>
              <a:rPr lang="lt-LT" dirty="0" smtClean="0"/>
              <a:t>rutenis.turcinas@gmail.com</a:t>
            </a:r>
          </a:p>
          <a:p>
            <a:r>
              <a:rPr lang="lt-LT" dirty="0"/>
              <a:t>https://github.com/rootis/jug-topic-1.git</a:t>
            </a:r>
            <a:endParaRPr lang="lt-LT" dirty="0" smtClean="0"/>
          </a:p>
          <a:p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23" y="4622694"/>
            <a:ext cx="2447410" cy="1418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95" y="5100284"/>
            <a:ext cx="3195896" cy="470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565" y="1496170"/>
            <a:ext cx="2044030" cy="23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Definition manager - tsd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158644" cy="3880773"/>
          </a:xfrm>
        </p:spPr>
        <p:txBody>
          <a:bodyPr/>
          <a:lstStyle/>
          <a:p>
            <a:r>
              <a:rPr lang="lt-LT" dirty="0" smtClean="0"/>
              <a:t>LOTS of the </a:t>
            </a:r>
            <a:r>
              <a:rPr lang="lt-LT" dirty="0" smtClean="0">
                <a:solidFill>
                  <a:schemeClr val="accent1"/>
                </a:solidFill>
              </a:rPr>
              <a:t>*.d.ts</a:t>
            </a:r>
            <a:r>
              <a:rPr lang="lt-LT" dirty="0" smtClean="0"/>
              <a:t> files are here: </a:t>
            </a:r>
            <a:r>
              <a:rPr lang="lt-LT" dirty="0">
                <a:solidFill>
                  <a:schemeClr val="accent1"/>
                </a:solidFill>
              </a:rPr>
              <a:t>https://</a:t>
            </a:r>
            <a:r>
              <a:rPr lang="lt-LT" dirty="0" smtClean="0">
                <a:solidFill>
                  <a:schemeClr val="accent1"/>
                </a:solidFill>
              </a:rPr>
              <a:t>github.com/borisyankov/DefinitelyTyped</a:t>
            </a:r>
          </a:p>
          <a:p>
            <a:r>
              <a:rPr lang="lt-LT" dirty="0" smtClean="0"/>
              <a:t>But its hard to search and download... Is there a better way?</a:t>
            </a:r>
          </a:p>
          <a:p>
            <a:r>
              <a:rPr lang="lt-LT" dirty="0">
                <a:solidFill>
                  <a:schemeClr val="accent1"/>
                </a:solidFill>
              </a:rPr>
              <a:t>&gt; npm install tsd </a:t>
            </a:r>
            <a:r>
              <a:rPr lang="lt-LT" dirty="0" smtClean="0">
                <a:solidFill>
                  <a:schemeClr val="accent1"/>
                </a:solidFill>
              </a:rPr>
              <a:t>–g</a:t>
            </a:r>
          </a:p>
          <a:p>
            <a:r>
              <a:rPr lang="lt-LT" dirty="0" smtClean="0"/>
              <a:t>E.g. you want to use library lodash</a:t>
            </a:r>
          </a:p>
          <a:p>
            <a:r>
              <a:rPr lang="lt-LT" dirty="0" smtClean="0"/>
              <a:t>Does it has </a:t>
            </a:r>
            <a:r>
              <a:rPr lang="lt-LT" dirty="0" smtClean="0">
                <a:solidFill>
                  <a:schemeClr val="accent1"/>
                </a:solidFill>
              </a:rPr>
              <a:t>lodash.d.ts</a:t>
            </a:r>
            <a:r>
              <a:rPr lang="lt-LT" dirty="0" smtClean="0"/>
              <a:t> file? Which version?</a:t>
            </a:r>
          </a:p>
          <a:p>
            <a:r>
              <a:rPr lang="lt-LT" dirty="0" smtClean="0">
                <a:solidFill>
                  <a:schemeClr val="accent1"/>
                </a:solidFill>
              </a:rPr>
              <a:t>&gt; tsd query lodash</a:t>
            </a:r>
          </a:p>
          <a:p>
            <a:r>
              <a:rPr lang="lt-LT" dirty="0" smtClean="0"/>
              <a:t>Yes! It exists. We want to download </a:t>
            </a:r>
            <a:r>
              <a:rPr lang="lt-LT" dirty="0" smtClean="0">
                <a:solidFill>
                  <a:schemeClr val="accent1"/>
                </a:solidFill>
              </a:rPr>
              <a:t>lodash.d.ts</a:t>
            </a:r>
            <a:r>
              <a:rPr lang="lt-LT" dirty="0" smtClean="0"/>
              <a:t> file</a:t>
            </a:r>
          </a:p>
          <a:p>
            <a:r>
              <a:rPr lang="lt-LT" dirty="0" smtClean="0">
                <a:solidFill>
                  <a:schemeClr val="accent1"/>
                </a:solidFill>
              </a:rPr>
              <a:t>&gt; tsd install lodash –save</a:t>
            </a:r>
          </a:p>
          <a:p>
            <a:r>
              <a:rPr lang="lt-LT" dirty="0" smtClean="0"/>
              <a:t>Using -save you wil store the information about installed </a:t>
            </a:r>
            <a:r>
              <a:rPr lang="lt-LT" dirty="0" smtClean="0">
                <a:solidFill>
                  <a:schemeClr val="accent1"/>
                </a:solidFill>
              </a:rPr>
              <a:t>*.d.ts</a:t>
            </a:r>
            <a:r>
              <a:rPr lang="lt-LT" dirty="0" smtClean="0"/>
              <a:t> in </a:t>
            </a:r>
            <a:r>
              <a:rPr lang="lt-LT" dirty="0" smtClean="0">
                <a:solidFill>
                  <a:schemeClr val="accent1"/>
                </a:solidFill>
              </a:rPr>
              <a:t>tsd.json</a:t>
            </a:r>
            <a:r>
              <a:rPr lang="lt-LT" dirty="0" smtClean="0"/>
              <a:t> </a:t>
            </a:r>
            <a:endParaRPr lang="lt-LT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2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Libraries without *.d.ts or legacy code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We are using super secret library... </a:t>
            </a:r>
          </a:p>
          <a:p>
            <a:r>
              <a:rPr lang="lt-LT" dirty="0" smtClean="0"/>
              <a:t>In our project exists lots of legacy code...</a:t>
            </a:r>
          </a:p>
          <a:p>
            <a:r>
              <a:rPr lang="lt-LT" dirty="0" smtClean="0"/>
              <a:t>But we still want to use TypeScript!</a:t>
            </a:r>
          </a:p>
          <a:p>
            <a:r>
              <a:rPr lang="lt-LT" dirty="0" smtClean="0"/>
              <a:t>What to do?</a:t>
            </a:r>
            <a:endParaRPr lang="lt-LT" dirty="0"/>
          </a:p>
          <a:p>
            <a:r>
              <a:rPr lang="lt-LT" dirty="0" smtClean="0"/>
              <a:t>Need to create declaration file for that library or legacy code (</a:t>
            </a:r>
            <a:r>
              <a:rPr lang="lt-LT" dirty="0" smtClean="0">
                <a:solidFill>
                  <a:schemeClr val="accent1"/>
                </a:solidFill>
              </a:rPr>
              <a:t>*.d.ts</a:t>
            </a:r>
            <a:r>
              <a:rPr lang="lt-LT" dirty="0" smtClean="0"/>
              <a:t>)</a:t>
            </a:r>
          </a:p>
          <a:p>
            <a:pPr marL="400050" lvl="1" indent="0">
              <a:buNone/>
            </a:pPr>
            <a:r>
              <a:rPr lang="lt-LT" altLang="lt-LT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lt-LT" altLang="lt-L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A_Static {</a:t>
            </a:r>
            <a:br>
              <a:rPr lang="lt-LT" altLang="lt-L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lt-LT" altLang="lt-L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(m: </a:t>
            </a:r>
            <a:r>
              <a:rPr lang="lt-LT" altLang="lt-LT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lt-LT" altLang="lt-L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A_Instance;</a:t>
            </a:r>
            <a:br>
              <a:rPr lang="lt-LT" altLang="lt-L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lt-LT" altLang="lt-L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lt-LT" altLang="lt-LT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lt-LT" altLang="lt-L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lt-LT" altLang="lt-L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lt-LT" altLang="lt-L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lt-LT" altLang="lt-L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A_Instance {</a:t>
            </a:r>
            <a:br>
              <a:rPr lang="lt-LT" altLang="lt-L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t-LT" altLang="lt-LT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lt-LT" altLang="lt-L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lt-LT" altLang="lt-LT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lt-LT" altLang="lt-L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lt-LT" altLang="lt-L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lt-LT" altLang="lt-L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t-LT" altLang="lt-LT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 var </a:t>
            </a:r>
            <a:r>
              <a:rPr lang="lt-LT" altLang="lt-LT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lt-LT" altLang="lt-L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A_Static;</a:t>
            </a:r>
            <a:endParaRPr lang="lt-LT" altLang="lt-LT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lt-LT" dirty="0" smtClean="0"/>
          </a:p>
          <a:p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91435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Dependency management tools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Internal modules</a:t>
            </a:r>
          </a:p>
          <a:p>
            <a:r>
              <a:rPr lang="lt-LT" dirty="0" smtClean="0"/>
              <a:t>External modules: </a:t>
            </a:r>
            <a:r>
              <a:rPr lang="lt-LT" altLang="lt-LT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= </a:t>
            </a:r>
            <a:r>
              <a:rPr lang="lt-LT" altLang="lt-LT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lt-LT" altLang="lt-LT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lt-LT" altLang="lt-LT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'jquery</a:t>
            </a:r>
            <a:r>
              <a:rPr lang="lt-LT" altLang="lt-LT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lt-LT" altLang="lt-LT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lt-LT" dirty="0" smtClean="0"/>
          </a:p>
          <a:p>
            <a:pPr lvl="1"/>
            <a:r>
              <a:rPr lang="lt-LT" dirty="0" smtClean="0"/>
              <a:t>commonJS</a:t>
            </a:r>
          </a:p>
          <a:p>
            <a:pPr lvl="2"/>
            <a:r>
              <a:rPr lang="lt-LT" dirty="0" smtClean="0"/>
              <a:t>--module commonjs</a:t>
            </a:r>
            <a:endParaRPr lang="lt-LT" dirty="0"/>
          </a:p>
          <a:p>
            <a:pPr lvl="1"/>
            <a:r>
              <a:rPr lang="lt-LT" dirty="0" smtClean="0"/>
              <a:t>AMD - requireJS</a:t>
            </a:r>
          </a:p>
          <a:p>
            <a:pPr lvl="2"/>
            <a:r>
              <a:rPr lang="lt-LT" dirty="0" smtClean="0"/>
              <a:t>--module amd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0866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How to write TypeScript correctly?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TypeScript also can be terrible... if its plain JavaScript</a:t>
            </a:r>
          </a:p>
          <a:p>
            <a:r>
              <a:rPr lang="lt-LT" dirty="0" smtClean="0"/>
              <a:t>How to prevent it?</a:t>
            </a:r>
          </a:p>
          <a:p>
            <a:r>
              <a:rPr lang="lt-LT" dirty="0" smtClean="0"/>
              <a:t>Use simple rules:</a:t>
            </a:r>
          </a:p>
          <a:p>
            <a:pPr lvl="1"/>
            <a:r>
              <a:rPr lang="lt-LT" dirty="0" smtClean="0"/>
              <a:t>Every variable, property, or function result – must have defined data type</a:t>
            </a:r>
          </a:p>
          <a:p>
            <a:pPr lvl="1"/>
            <a:r>
              <a:rPr lang="lt-LT" dirty="0" smtClean="0"/>
              <a:t>Never use </a:t>
            </a:r>
            <a:r>
              <a:rPr lang="lt-LT" dirty="0" smtClean="0">
                <a:solidFill>
                  <a:schemeClr val="accent1"/>
                </a:solidFill>
              </a:rPr>
              <a:t>any </a:t>
            </a:r>
            <a:r>
              <a:rPr lang="lt-LT" dirty="0"/>
              <a:t>data type</a:t>
            </a:r>
            <a:endParaRPr lang="lt-LT" dirty="0" smtClean="0">
              <a:solidFill>
                <a:schemeClr val="accent1"/>
              </a:solidFill>
            </a:endParaRPr>
          </a:p>
          <a:p>
            <a:pPr lvl="1"/>
            <a:r>
              <a:rPr lang="lt-LT" dirty="0" smtClean="0"/>
              <a:t>Use same clean code conventions like in server side</a:t>
            </a:r>
            <a:endParaRPr lang="lt-L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Decouple modules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Most of the times </a:t>
            </a:r>
            <a:r>
              <a:rPr lang="en-US" dirty="0" smtClean="0"/>
              <a:t>JavaScript logic lives in one place</a:t>
            </a:r>
          </a:p>
          <a:p>
            <a:r>
              <a:rPr lang="lt-LT" dirty="0" smtClean="0"/>
              <a:t>Large</a:t>
            </a:r>
            <a:r>
              <a:rPr lang="en-US" dirty="0" smtClean="0"/>
              <a:t> files </a:t>
            </a:r>
            <a:r>
              <a:rPr lang="lt-LT" dirty="0" smtClean="0"/>
              <a:t>tightly </a:t>
            </a:r>
            <a:r>
              <a:rPr lang="en-US" dirty="0" smtClean="0"/>
              <a:t>coupled</a:t>
            </a:r>
            <a:r>
              <a:rPr lang="lt-LT" dirty="0" smtClean="0"/>
              <a:t> in different ways</a:t>
            </a:r>
            <a:endParaRPr lang="en-US" dirty="0" smtClean="0"/>
          </a:p>
          <a:p>
            <a:r>
              <a:rPr lang="en-US" dirty="0" smtClean="0"/>
              <a:t>Impossible to do refactoring without bugs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How to solve it?</a:t>
            </a:r>
          </a:p>
          <a:p>
            <a:r>
              <a:rPr lang="en-US" dirty="0" smtClean="0"/>
              <a:t>Decouple logic to different modules</a:t>
            </a:r>
          </a:p>
          <a:p>
            <a:r>
              <a:rPr lang="en-US" dirty="0" smtClean="0"/>
              <a:t>Don‘t copy paste, just depend on some module</a:t>
            </a:r>
          </a:p>
          <a:p>
            <a:r>
              <a:rPr lang="en-US" dirty="0" smtClean="0"/>
              <a:t>Define strict public API for integration</a:t>
            </a:r>
            <a:r>
              <a:rPr lang="lt-LT" dirty="0" smtClean="0"/>
              <a:t> with other modules</a:t>
            </a:r>
            <a:endParaRPr lang="en-US" dirty="0" smtClean="0"/>
          </a:p>
          <a:p>
            <a:endParaRPr lang="lt-L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Single responsibility for every item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module</a:t>
            </a:r>
            <a:r>
              <a:rPr lang="lt-LT" dirty="0" smtClean="0"/>
              <a:t>/class/method</a:t>
            </a:r>
            <a:r>
              <a:rPr lang="en-US" dirty="0" smtClean="0"/>
              <a:t> </a:t>
            </a:r>
            <a:r>
              <a:rPr lang="lt-LT" dirty="0" smtClean="0"/>
              <a:t>should</a:t>
            </a:r>
            <a:r>
              <a:rPr lang="en-US" dirty="0" smtClean="0"/>
              <a:t> be responsible</a:t>
            </a:r>
            <a:r>
              <a:rPr lang="lt-LT" dirty="0" smtClean="0"/>
              <a:t> just</a:t>
            </a:r>
            <a:r>
              <a:rPr lang="en-US" dirty="0" smtClean="0"/>
              <a:t> for one thing</a:t>
            </a:r>
            <a:endParaRPr lang="lt-LT" dirty="0" smtClean="0"/>
          </a:p>
          <a:p>
            <a:endParaRPr lang="lt-LT" dirty="0" smtClean="0"/>
          </a:p>
          <a:p>
            <a:r>
              <a:rPr lang="en-US" dirty="0" smtClean="0"/>
              <a:t>Currently we are trying one approach:</a:t>
            </a:r>
          </a:p>
          <a:p>
            <a:r>
              <a:rPr lang="en-US" dirty="0" smtClean="0"/>
              <a:t>If length of file is more than 200 lines – we should </a:t>
            </a:r>
            <a:r>
              <a:rPr lang="lt-LT" dirty="0" smtClean="0"/>
              <a:t>re</a:t>
            </a:r>
            <a:r>
              <a:rPr lang="en-US" dirty="0" smtClean="0"/>
              <a:t>think: is it</a:t>
            </a:r>
            <a:r>
              <a:rPr lang="lt-LT" dirty="0" smtClean="0"/>
              <a:t> only</a:t>
            </a:r>
            <a:r>
              <a:rPr lang="en-US" dirty="0" smtClean="0"/>
              <a:t> responsible for one thing?</a:t>
            </a:r>
          </a:p>
          <a:p>
            <a:r>
              <a:rPr lang="en-US" dirty="0" smtClean="0"/>
              <a:t>If length of method is more than 5 lines – we should </a:t>
            </a:r>
            <a:r>
              <a:rPr lang="lt-LT" dirty="0" smtClean="0"/>
              <a:t>re</a:t>
            </a:r>
            <a:r>
              <a:rPr lang="en-US" dirty="0" smtClean="0"/>
              <a:t>think: is it</a:t>
            </a:r>
            <a:r>
              <a:rPr lang="lt-LT" dirty="0" smtClean="0"/>
              <a:t> only</a:t>
            </a:r>
            <a:r>
              <a:rPr lang="en-US" dirty="0" smtClean="0"/>
              <a:t> responsible for one thing?</a:t>
            </a:r>
          </a:p>
          <a:p>
            <a:r>
              <a:rPr lang="en-US" dirty="0" smtClean="0"/>
              <a:t>In our project: </a:t>
            </a:r>
          </a:p>
          <a:p>
            <a:r>
              <a:rPr lang="en-US" dirty="0" smtClean="0"/>
              <a:t>97</a:t>
            </a:r>
            <a:r>
              <a:rPr lang="lt-LT" dirty="0" smtClean="0"/>
              <a:t>% </a:t>
            </a:r>
            <a:r>
              <a:rPr lang="lt-LT" dirty="0" smtClean="0"/>
              <a:t>of files have &lt;= 200 lines </a:t>
            </a:r>
          </a:p>
          <a:p>
            <a:r>
              <a:rPr lang="en-US" dirty="0" smtClean="0"/>
              <a:t>72</a:t>
            </a:r>
            <a:r>
              <a:rPr lang="lt-LT" dirty="0" smtClean="0"/>
              <a:t>% </a:t>
            </a:r>
            <a:r>
              <a:rPr lang="lt-LT" dirty="0" smtClean="0"/>
              <a:t>of methods have &lt;= 5 lines </a:t>
            </a:r>
            <a:r>
              <a:rPr lang="en-US" dirty="0" smtClean="0"/>
              <a:t>(</a:t>
            </a:r>
            <a:r>
              <a:rPr lang="en-US" smtClean="0"/>
              <a:t>in 4 files: ~200, ~180, ~150, ~120)</a:t>
            </a:r>
            <a:endParaRPr lang="lt-L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Hide as much as possible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Encapsulate code</a:t>
            </a:r>
          </a:p>
          <a:p>
            <a:r>
              <a:rPr lang="lt-LT" dirty="0" smtClean="0"/>
              <a:t>Export only public API</a:t>
            </a:r>
          </a:p>
          <a:p>
            <a:r>
              <a:rPr lang="lt-LT" dirty="0" smtClean="0"/>
              <a:t>One file - one module</a:t>
            </a:r>
          </a:p>
          <a:p>
            <a:r>
              <a:rPr lang="lt-LT" dirty="0" smtClean="0"/>
              <a:t>Except – model entities</a:t>
            </a:r>
          </a:p>
          <a:p>
            <a:r>
              <a:rPr lang="lt-LT" dirty="0" smtClean="0"/>
              <a:t>Much easier to refactor hidden code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268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Try to keep code in first level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JAVA developers can feel much more convenient by having source code in first level</a:t>
            </a:r>
          </a:p>
          <a:p>
            <a:r>
              <a:rPr lang="lt-LT" dirty="0" smtClean="0"/>
              <a:t>Less complexity</a:t>
            </a:r>
          </a:p>
          <a:p>
            <a:r>
              <a:rPr lang="lt-LT" dirty="0" smtClean="0"/>
              <a:t>Easyer to understand and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</a:t>
            </a:r>
            <a:r>
              <a:rPr lang="en-US" dirty="0"/>
              <a:t>. But my friend uses SunOS and VIM for editing source code. Can he..? 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Sure thing!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4549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One more thing</a:t>
            </a:r>
            <a:r>
              <a:rPr lang="en-US" dirty="0" smtClean="0"/>
              <a:t>… </a:t>
            </a:r>
            <a:r>
              <a:rPr lang="en-US" dirty="0"/>
              <a:t>Production </a:t>
            </a:r>
            <a:r>
              <a:rPr lang="en-US" dirty="0" smtClean="0"/>
              <a:t>need</a:t>
            </a:r>
            <a:r>
              <a:rPr lang="lt-LT" dirty="0" smtClean="0"/>
              <a:t>s</a:t>
            </a:r>
            <a:r>
              <a:rPr lang="en-US" dirty="0" smtClean="0"/>
              <a:t> </a:t>
            </a:r>
            <a:r>
              <a:rPr lang="lt-LT" dirty="0" smtClean="0"/>
              <a:t>one</a:t>
            </a:r>
            <a:r>
              <a:rPr lang="en-US" dirty="0" smtClean="0"/>
              <a:t> file </a:t>
            </a:r>
            <a:r>
              <a:rPr lang="en-US" dirty="0"/>
              <a:t>rather than </a:t>
            </a:r>
            <a:r>
              <a:rPr lang="lt-LT" dirty="0" smtClean="0"/>
              <a:t>3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For development we want all files: </a:t>
            </a:r>
            <a:r>
              <a:rPr lang="lt-LT" dirty="0" smtClean="0">
                <a:solidFill>
                  <a:schemeClr val="accent1"/>
                </a:solidFill>
              </a:rPr>
              <a:t>*.ts</a:t>
            </a:r>
            <a:r>
              <a:rPr lang="lt-LT" dirty="0" smtClean="0"/>
              <a:t>, </a:t>
            </a:r>
            <a:r>
              <a:rPr lang="lt-LT" dirty="0" smtClean="0">
                <a:solidFill>
                  <a:schemeClr val="accent1"/>
                </a:solidFill>
              </a:rPr>
              <a:t>*.js</a:t>
            </a:r>
            <a:r>
              <a:rPr lang="lt-LT" dirty="0" smtClean="0"/>
              <a:t>, </a:t>
            </a:r>
            <a:r>
              <a:rPr lang="lt-LT" dirty="0" smtClean="0">
                <a:solidFill>
                  <a:schemeClr val="accent1"/>
                </a:solidFill>
              </a:rPr>
              <a:t>*.js.map</a:t>
            </a:r>
          </a:p>
          <a:p>
            <a:r>
              <a:rPr lang="lt-LT" dirty="0" smtClean="0"/>
              <a:t>But for production we want only one: compressed </a:t>
            </a:r>
            <a:r>
              <a:rPr lang="lt-LT" dirty="0" smtClean="0">
                <a:solidFill>
                  <a:schemeClr val="accent1"/>
                </a:solidFill>
              </a:rPr>
              <a:t>*.js</a:t>
            </a:r>
          </a:p>
          <a:p>
            <a:endParaRPr lang="lt-LT" dirty="0" smtClean="0"/>
          </a:p>
          <a:p>
            <a:r>
              <a:rPr lang="lt-LT" dirty="0" smtClean="0"/>
              <a:t>You can configure build scripts</a:t>
            </a:r>
          </a:p>
          <a:p>
            <a:r>
              <a:rPr lang="lt-LT" dirty="0" smtClean="0"/>
              <a:t>E.g. maven resource filtering</a:t>
            </a:r>
          </a:p>
          <a:p>
            <a:endParaRPr lang="lt-L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1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1477" y="1664043"/>
            <a:ext cx="4572000" cy="3822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lt-LT" sz="1800" dirty="0"/>
              <a:t>http://</a:t>
            </a:r>
            <a:r>
              <a:rPr lang="lt-LT" sz="1800" dirty="0" smtClean="0"/>
              <a:t>www.typescriptlang.org/Content/TypeScript</a:t>
            </a:r>
            <a:r>
              <a:rPr lang="en-US" sz="1800" dirty="0" smtClean="0"/>
              <a:t> </a:t>
            </a:r>
            <a:r>
              <a:rPr lang="lt-LT" sz="1800" dirty="0" smtClean="0"/>
              <a:t>Language</a:t>
            </a:r>
            <a:r>
              <a:rPr lang="en-US" sz="1800" dirty="0" smtClean="0"/>
              <a:t> </a:t>
            </a:r>
            <a:r>
              <a:rPr lang="lt-LT" sz="1800" dirty="0" smtClean="0"/>
              <a:t>Specification.pdf</a:t>
            </a:r>
            <a:endParaRPr lang="lt-LT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427" y="2165521"/>
            <a:ext cx="3848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Large project. Lots of code. </a:t>
            </a:r>
            <a:br>
              <a:rPr lang="lt-LT" dirty="0" smtClean="0"/>
            </a:br>
            <a:r>
              <a:rPr lang="lt-LT" dirty="0" smtClean="0"/>
              <a:t>How to test it?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/>
                </a:solidFill>
              </a:rPr>
              <a:t>Karma,</a:t>
            </a:r>
            <a:r>
              <a:rPr lang="lt-LT" dirty="0" smtClean="0"/>
              <a:t> Jasmine, Mocha, tsJunit, Qjunit, ...</a:t>
            </a:r>
          </a:p>
          <a:p>
            <a:r>
              <a:rPr lang="lt-LT" dirty="0" smtClean="0"/>
              <a:t>Karma tests can be binded or decoupled from back end unit tests</a:t>
            </a:r>
          </a:p>
          <a:p>
            <a:r>
              <a:rPr lang="lt-LT" dirty="0"/>
              <a:t>Binded tests can be </a:t>
            </a:r>
            <a:r>
              <a:rPr lang="lt-LT" dirty="0" smtClean="0"/>
              <a:t>skipped together with java tests </a:t>
            </a:r>
            <a:r>
              <a:rPr lang="lt-LT" dirty="0"/>
              <a:t>using </a:t>
            </a:r>
            <a:r>
              <a:rPr lang="lt-LT" dirty="0" smtClean="0">
                <a:solidFill>
                  <a:schemeClr val="accent1"/>
                </a:solidFill>
              </a:rPr>
              <a:t>–DskipTests</a:t>
            </a:r>
          </a:p>
          <a:p>
            <a:r>
              <a:rPr lang="lt-LT" dirty="0" smtClean="0"/>
              <a:t>Decoupled tests can be skipped separate from java tests using custom properties</a:t>
            </a:r>
            <a:endParaRPr lang="lt-LT" dirty="0" smtClean="0">
              <a:solidFill>
                <a:schemeClr val="accent1"/>
              </a:solidFill>
            </a:endParaRPr>
          </a:p>
          <a:p>
            <a:endParaRPr lang="lt-L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5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</a:t>
            </a:r>
            <a:r>
              <a:rPr lang="en-US" dirty="0" err="1" smtClean="0"/>
              <a:t>inuses</a:t>
            </a:r>
            <a:r>
              <a:rPr lang="lt-LT" dirty="0" smtClean="0"/>
              <a:t> in TypeScript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Eclipse IDE</a:t>
            </a:r>
          </a:p>
          <a:p>
            <a:r>
              <a:rPr lang="lt-LT" dirty="0" smtClean="0"/>
              <a:t>After compiler version update your code may be broken...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1569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75011"/>
            <a:ext cx="8596668" cy="1320800"/>
          </a:xfrm>
        </p:spPr>
        <p:txBody>
          <a:bodyPr/>
          <a:lstStyle/>
          <a:p>
            <a:pPr algn="ctr"/>
            <a:r>
              <a:rPr lang="lt-LT" dirty="0" smtClean="0"/>
              <a:t>Questions Thoughts Suggestions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0687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Agenda</a:t>
            </a:r>
            <a:endParaRPr lang="lt-LT" dirty="0"/>
          </a:p>
        </p:txBody>
      </p:sp>
      <p:sp>
        <p:nvSpPr>
          <p:cNvPr id="5" name="Rectangle 4"/>
          <p:cNvSpPr/>
          <p:nvPr/>
        </p:nvSpPr>
        <p:spPr>
          <a:xfrm>
            <a:off x="2232458" y="2215988"/>
            <a:ext cx="2842054" cy="1261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Specification</a:t>
            </a:r>
            <a:endParaRPr lang="lt-LT" dirty="0"/>
          </a:p>
        </p:txBody>
      </p:sp>
      <p:sp>
        <p:nvSpPr>
          <p:cNvPr id="9" name="Rectangle 8"/>
          <p:cNvSpPr/>
          <p:nvPr/>
        </p:nvSpPr>
        <p:spPr>
          <a:xfrm>
            <a:off x="5193959" y="2215987"/>
            <a:ext cx="2842054" cy="1261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lt-LT" dirty="0"/>
          </a:p>
        </p:txBody>
      </p:sp>
      <p:sp>
        <p:nvSpPr>
          <p:cNvPr id="10" name="Rectangle 9"/>
          <p:cNvSpPr/>
          <p:nvPr/>
        </p:nvSpPr>
        <p:spPr>
          <a:xfrm>
            <a:off x="5193959" y="3599944"/>
            <a:ext cx="2842054" cy="1261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Build</a:t>
            </a:r>
            <a:endParaRPr lang="lt-LT" dirty="0"/>
          </a:p>
        </p:txBody>
      </p:sp>
      <p:sp>
        <p:nvSpPr>
          <p:cNvPr id="11" name="Rectangle 10"/>
          <p:cNvSpPr/>
          <p:nvPr/>
        </p:nvSpPr>
        <p:spPr>
          <a:xfrm>
            <a:off x="2232458" y="3599944"/>
            <a:ext cx="2842054" cy="1261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Code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5598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75011"/>
            <a:ext cx="8596668" cy="1320800"/>
          </a:xfrm>
        </p:spPr>
        <p:txBody>
          <a:bodyPr/>
          <a:lstStyle/>
          <a:p>
            <a:pPr algn="ctr"/>
            <a:r>
              <a:rPr lang="lt-LT" dirty="0" smtClean="0"/>
              <a:t>Questions Thoughts Suggestions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575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TypeScript. What is it? Do we need it?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is a typed superset of JavaScript that compiles to plain </a:t>
            </a:r>
            <a:r>
              <a:rPr lang="en-US" dirty="0" smtClean="0"/>
              <a:t>JavaScript</a:t>
            </a:r>
            <a:endParaRPr lang="lt-LT" dirty="0" smtClean="0"/>
          </a:p>
          <a:p>
            <a:r>
              <a:rPr lang="en-US" dirty="0" smtClean="0"/>
              <a:t>Made by Microsoft</a:t>
            </a:r>
          </a:p>
          <a:p>
            <a:r>
              <a:rPr lang="en-US" dirty="0" smtClean="0"/>
              <a:t>Open Source</a:t>
            </a:r>
            <a:endParaRPr lang="lt-LT" dirty="0" smtClean="0"/>
          </a:p>
          <a:p>
            <a:r>
              <a:rPr lang="lt-LT" dirty="0" smtClean="0"/>
              <a:t>Google had plans to release AtScript language, but desided to use TypeScript</a:t>
            </a:r>
          </a:p>
          <a:p>
            <a:r>
              <a:rPr lang="en-US" dirty="0"/>
              <a:t>Google and Microsoft are writing the Angular 2 framework in </a:t>
            </a:r>
            <a:r>
              <a:rPr lang="en-US" dirty="0" err="1" smtClean="0"/>
              <a:t>TypeScript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your project uses JavaScript – </a:t>
            </a:r>
            <a:r>
              <a:rPr lang="en-US" dirty="0" err="1" smtClean="0"/>
              <a:t>TypeScript</a:t>
            </a:r>
            <a:r>
              <a:rPr lang="en-US" dirty="0" smtClean="0"/>
              <a:t> would be better</a:t>
            </a:r>
          </a:p>
        </p:txBody>
      </p:sp>
    </p:spTree>
    <p:extLst>
      <p:ext uri="{BB962C8B-B14F-4D97-AF65-F5344CB8AC3E}">
        <p14:creationId xmlns:p14="http://schemas.microsoft.com/office/powerpoint/2010/main" val="24531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Difference between other languages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CoffeeScript</a:t>
            </a:r>
            <a:endParaRPr lang="lt-LT" dirty="0" smtClean="0"/>
          </a:p>
          <a:p>
            <a:pPr lvl="1"/>
            <a:r>
              <a:rPr lang="en-US" dirty="0" smtClean="0"/>
              <a:t>More </a:t>
            </a:r>
            <a:r>
              <a:rPr lang="en-US" dirty="0" err="1" smtClean="0"/>
              <a:t>differen</a:t>
            </a:r>
            <a:r>
              <a:rPr lang="lt-LT" dirty="0" smtClean="0"/>
              <a:t>ces</a:t>
            </a:r>
            <a:r>
              <a:rPr lang="en-US" dirty="0" smtClean="0"/>
              <a:t> from JavaScript</a:t>
            </a:r>
          </a:p>
          <a:p>
            <a:pPr lvl="1"/>
            <a:r>
              <a:rPr lang="en-US" dirty="0" smtClean="0"/>
              <a:t>You can</a:t>
            </a:r>
            <a:r>
              <a:rPr lang="lt-LT" dirty="0" smtClean="0"/>
              <a:t> not</a:t>
            </a:r>
            <a:r>
              <a:rPr lang="en-US" dirty="0" smtClean="0"/>
              <a:t> use plain JavaScript in </a:t>
            </a:r>
            <a:r>
              <a:rPr lang="en-US" dirty="0" smtClean="0">
                <a:solidFill>
                  <a:schemeClr val="accent1"/>
                </a:solidFill>
              </a:rPr>
              <a:t>*.coffee </a:t>
            </a:r>
            <a:r>
              <a:rPr lang="en-US" dirty="0" smtClean="0"/>
              <a:t>files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Dart</a:t>
            </a:r>
            <a:endParaRPr lang="lt-LT" dirty="0" smtClean="0"/>
          </a:p>
          <a:p>
            <a:pPr lvl="1"/>
            <a:r>
              <a:rPr lang="en-US" dirty="0"/>
              <a:t>Has an own virtual </a:t>
            </a:r>
            <a:r>
              <a:rPr lang="en-US" dirty="0" smtClean="0"/>
              <a:t>machine</a:t>
            </a:r>
            <a:endParaRPr lang="lt-LT" dirty="0" smtClean="0"/>
          </a:p>
          <a:p>
            <a:pPr lvl="1"/>
            <a:r>
              <a:rPr lang="lt-LT" dirty="0" smtClean="0"/>
              <a:t>B</a:t>
            </a:r>
            <a:r>
              <a:rPr lang="en-US" dirty="0" err="1" smtClean="0"/>
              <a:t>rowser</a:t>
            </a:r>
            <a:r>
              <a:rPr lang="en-US" dirty="0" smtClean="0"/>
              <a:t> manufacturers</a:t>
            </a:r>
            <a:r>
              <a:rPr lang="lt-LT" dirty="0" smtClean="0"/>
              <a:t> has no plans to</a:t>
            </a:r>
            <a:r>
              <a:rPr lang="en-US" dirty="0" smtClean="0"/>
              <a:t> </a:t>
            </a:r>
            <a:r>
              <a:rPr lang="en-US" dirty="0"/>
              <a:t>support Dart in the near future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030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How TypeScript works?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file: </a:t>
            </a:r>
            <a:r>
              <a:rPr lang="en-US" dirty="0" err="1" smtClean="0">
                <a:solidFill>
                  <a:schemeClr val="accent1"/>
                </a:solidFill>
              </a:rPr>
              <a:t>test.ts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tsc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test.ts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Compiler makes </a:t>
            </a:r>
            <a:r>
              <a:rPr lang="en-US" dirty="0" smtClean="0">
                <a:solidFill>
                  <a:schemeClr val="accent1"/>
                </a:solidFill>
              </a:rPr>
              <a:t>test.js</a:t>
            </a:r>
            <a:r>
              <a:rPr lang="lt-LT" dirty="0" smtClean="0">
                <a:solidFill>
                  <a:schemeClr val="accent1"/>
                </a:solidFill>
              </a:rPr>
              <a:t> </a:t>
            </a:r>
            <a:r>
              <a:rPr lang="lt-LT" dirty="0" smtClean="0"/>
              <a:t>file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JavaScript file will be executed by browser</a:t>
            </a:r>
            <a:endParaRPr lang="lt-LT" dirty="0" smtClean="0"/>
          </a:p>
          <a:p>
            <a:r>
              <a:rPr lang="en-US" dirty="0"/>
              <a:t>&gt; </a:t>
            </a:r>
            <a:r>
              <a:rPr lang="en-US" dirty="0" err="1">
                <a:solidFill>
                  <a:schemeClr val="accent1"/>
                </a:solidFill>
              </a:rPr>
              <a:t>tsc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test.ts</a:t>
            </a:r>
            <a:r>
              <a:rPr lang="lt-LT" dirty="0" smtClean="0">
                <a:solidFill>
                  <a:schemeClr val="accent1"/>
                </a:solidFill>
              </a:rPr>
              <a:t> –sourcemap</a:t>
            </a:r>
          </a:p>
          <a:p>
            <a:r>
              <a:rPr lang="en-US" dirty="0"/>
              <a:t>Compiler </a:t>
            </a:r>
            <a:r>
              <a:rPr lang="en-US" dirty="0" smtClean="0"/>
              <a:t>makes</a:t>
            </a:r>
            <a:r>
              <a:rPr lang="lt-LT" dirty="0" smtClean="0"/>
              <a:t> the same </a:t>
            </a:r>
            <a:r>
              <a:rPr lang="en-US" dirty="0" smtClean="0">
                <a:solidFill>
                  <a:schemeClr val="accent1"/>
                </a:solidFill>
              </a:rPr>
              <a:t>test.js</a:t>
            </a:r>
            <a:r>
              <a:rPr lang="lt-LT" dirty="0" smtClean="0"/>
              <a:t> and one more file:</a:t>
            </a:r>
            <a:r>
              <a:rPr lang="lt-LT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lt-LT" dirty="0" smtClean="0">
                <a:solidFill>
                  <a:schemeClr val="accent1"/>
                </a:solidFill>
              </a:rPr>
              <a:t>est.js</a:t>
            </a:r>
            <a:r>
              <a:rPr lang="en-US" dirty="0" smtClean="0">
                <a:solidFill>
                  <a:schemeClr val="accent1"/>
                </a:solidFill>
              </a:rPr>
              <a:t>.map</a:t>
            </a:r>
            <a:endParaRPr lang="en-US" dirty="0" smtClean="0"/>
          </a:p>
          <a:p>
            <a:r>
              <a:rPr lang="lt-LT" dirty="0" smtClean="0"/>
              <a:t>Map file used to map </a:t>
            </a:r>
            <a:r>
              <a:rPr lang="lt-LT" dirty="0" smtClean="0">
                <a:solidFill>
                  <a:schemeClr val="accent1"/>
                </a:solidFill>
              </a:rPr>
              <a:t>*.js</a:t>
            </a:r>
            <a:r>
              <a:rPr lang="lt-LT" dirty="0" smtClean="0"/>
              <a:t> with </a:t>
            </a:r>
            <a:r>
              <a:rPr lang="lt-LT" dirty="0" smtClean="0">
                <a:solidFill>
                  <a:schemeClr val="accent1"/>
                </a:solidFill>
              </a:rPr>
              <a:t>*.ts</a:t>
            </a:r>
            <a:r>
              <a:rPr lang="lt-LT" dirty="0" smtClean="0"/>
              <a:t> file lines (to </a:t>
            </a:r>
            <a:r>
              <a:rPr lang="en-US" dirty="0" smtClean="0"/>
              <a:t>debug </a:t>
            </a:r>
            <a:r>
              <a:rPr lang="lt-LT" dirty="0" smtClean="0">
                <a:solidFill>
                  <a:schemeClr val="accent1"/>
                </a:solidFill>
              </a:rPr>
              <a:t>*.ts</a:t>
            </a:r>
            <a:r>
              <a:rPr lang="en-US" dirty="0" smtClean="0"/>
              <a:t> </a:t>
            </a:r>
            <a:r>
              <a:rPr lang="en-US" dirty="0"/>
              <a:t>file instead of </a:t>
            </a:r>
            <a:r>
              <a:rPr lang="lt-LT" dirty="0" smtClean="0">
                <a:solidFill>
                  <a:schemeClr val="accent1"/>
                </a:solidFill>
              </a:rPr>
              <a:t>*.js</a:t>
            </a:r>
            <a:r>
              <a:rPr lang="lt-LT" dirty="0" smtClean="0"/>
              <a:t>)</a:t>
            </a:r>
            <a:r>
              <a:rPr lang="en-US" dirty="0" smtClean="0"/>
              <a:t> 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Hello World!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274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2332</TotalTime>
  <Words>1012</Words>
  <Application>Microsoft Office PowerPoint</Application>
  <PresentationFormat>Widescreen</PresentationFormat>
  <Paragraphs>157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Trebuchet MS</vt:lpstr>
      <vt:lpstr>Wingdings 3</vt:lpstr>
      <vt:lpstr>Facet</vt:lpstr>
      <vt:lpstr>Image</vt:lpstr>
      <vt:lpstr>TypeScript</vt:lpstr>
      <vt:lpstr>Author</vt:lpstr>
      <vt:lpstr>http://www.typescriptlang.org/Content/TypeScript Language Specification.pdf</vt:lpstr>
      <vt:lpstr>Agenda</vt:lpstr>
      <vt:lpstr>Questions Thoughts Suggestions</vt:lpstr>
      <vt:lpstr>TypeScript. What is it? Do we need it?</vt:lpstr>
      <vt:lpstr>Difference between other languages</vt:lpstr>
      <vt:lpstr>How TypeScript works?</vt:lpstr>
      <vt:lpstr>Hello World!</vt:lpstr>
      <vt:lpstr>Data types</vt:lpstr>
      <vt:lpstr>Statements, loops, functions</vt:lpstr>
      <vt:lpstr>Classes, interfaces, methods</vt:lpstr>
      <vt:lpstr>Inheritance, overriding</vt:lpstr>
      <vt:lpstr>Overloading</vt:lpstr>
      <vt:lpstr>Generics</vt:lpstr>
      <vt:lpstr>Lambdas (use as little as possible)</vt:lpstr>
      <vt:lpstr>Modules</vt:lpstr>
      <vt:lpstr>External libraries</vt:lpstr>
      <vt:lpstr>DefinetlyTyped - *.d.ts</vt:lpstr>
      <vt:lpstr>Definition manager - tsd</vt:lpstr>
      <vt:lpstr>Libraries without *.d.ts or legacy code</vt:lpstr>
      <vt:lpstr>Dependency management tools</vt:lpstr>
      <vt:lpstr>How to write TypeScript correctly?</vt:lpstr>
      <vt:lpstr>Decouple modules</vt:lpstr>
      <vt:lpstr>Single responsibility for every item</vt:lpstr>
      <vt:lpstr>Hide as much as possible</vt:lpstr>
      <vt:lpstr>Try to keep code in first level</vt:lpstr>
      <vt:lpstr>OK. But my friend uses SunOS and VIM for editing source code. Can he..? </vt:lpstr>
      <vt:lpstr>One more thing… Production needs one file rather than 3</vt:lpstr>
      <vt:lpstr>Large project. Lots of code.  How to test it?</vt:lpstr>
      <vt:lpstr>Minuses in TypeScript</vt:lpstr>
      <vt:lpstr>Questions Thoughts Suggestions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Script</dc:title>
  <dc:creator>Microsoft account</dc:creator>
  <cp:lastModifiedBy>Rūtenis Turčinas</cp:lastModifiedBy>
  <cp:revision>86</cp:revision>
  <dcterms:created xsi:type="dcterms:W3CDTF">2015-05-01T08:48:47Z</dcterms:created>
  <dcterms:modified xsi:type="dcterms:W3CDTF">2015-05-19T23:03:46Z</dcterms:modified>
</cp:coreProperties>
</file>